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309" r:id="rId2"/>
    <p:sldId id="297" r:id="rId3"/>
    <p:sldId id="257" r:id="rId4"/>
    <p:sldId id="258" r:id="rId5"/>
    <p:sldId id="300" r:id="rId6"/>
    <p:sldId id="294" r:id="rId7"/>
    <p:sldId id="326" r:id="rId8"/>
    <p:sldId id="310" r:id="rId9"/>
    <p:sldId id="302" r:id="rId10"/>
    <p:sldId id="327" r:id="rId11"/>
    <p:sldId id="311" r:id="rId12"/>
    <p:sldId id="312" r:id="rId13"/>
    <p:sldId id="313" r:id="rId14"/>
    <p:sldId id="314" r:id="rId15"/>
    <p:sldId id="315" r:id="rId16"/>
    <p:sldId id="328" r:id="rId17"/>
    <p:sldId id="316" r:id="rId18"/>
    <p:sldId id="323" r:id="rId19"/>
    <p:sldId id="317" r:id="rId20"/>
    <p:sldId id="318" r:id="rId21"/>
    <p:sldId id="324" r:id="rId22"/>
    <p:sldId id="322" r:id="rId23"/>
    <p:sldId id="319" r:id="rId24"/>
    <p:sldId id="320" r:id="rId25"/>
    <p:sldId id="325" r:id="rId26"/>
    <p:sldId id="321" r:id="rId27"/>
    <p:sldId id="329" r:id="rId28"/>
    <p:sldId id="331" r:id="rId29"/>
    <p:sldId id="307" r:id="rId30"/>
    <p:sldId id="306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83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E3AB3F-78E4-4774-93AD-C6FFD53F8E0E}" type="doc">
      <dgm:prSet loTypeId="urn:microsoft.com/office/officeart/2005/8/layout/vList2" loCatId="list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hu-HU"/>
        </a:p>
      </dgm:t>
    </dgm:pt>
    <dgm:pt modelId="{3A3B933D-1975-4CA1-A5FB-01ED1EB158BE}">
      <dgm:prSet custT="1"/>
      <dgm:spPr/>
      <dgm:t>
        <a:bodyPr/>
        <a:lstStyle/>
        <a:p>
          <a:r>
            <a:rPr lang="fr-FR" sz="2800" dirty="0"/>
            <a:t>Les volontaires hongrois ont été actifs dans trois domaines au sein de l'organisation : </a:t>
          </a:r>
          <a:endParaRPr lang="hu-HU" sz="2800" dirty="0"/>
        </a:p>
      </dgm:t>
    </dgm:pt>
    <dgm:pt modelId="{61AB5E7A-BDAF-4109-860F-F4B619AEFB79}" type="parTrans" cxnId="{EF574B65-5FAE-48BE-B269-D2633A41D0D3}">
      <dgm:prSet/>
      <dgm:spPr/>
      <dgm:t>
        <a:bodyPr/>
        <a:lstStyle/>
        <a:p>
          <a:endParaRPr lang="hu-HU"/>
        </a:p>
      </dgm:t>
    </dgm:pt>
    <dgm:pt modelId="{DF24DA43-ABEC-49BC-ABE4-16A8DA72EDCB}" type="sibTrans" cxnId="{EF574B65-5FAE-48BE-B269-D2633A41D0D3}">
      <dgm:prSet/>
      <dgm:spPr/>
      <dgm:t>
        <a:bodyPr/>
        <a:lstStyle/>
        <a:p>
          <a:endParaRPr lang="hu-HU"/>
        </a:p>
      </dgm:t>
    </dgm:pt>
    <dgm:pt modelId="{165357F4-7279-42A6-BA04-A2B42A059015}">
      <dgm:prSet/>
      <dgm:spPr/>
      <dgm:t>
        <a:bodyPr/>
        <a:lstStyle/>
        <a:p>
          <a:r>
            <a:rPr lang="fr-FR" dirty="0">
              <a:latin typeface="+mj-lt"/>
            </a:rPr>
            <a:t>dans les rangs des unités militaires régulières (114 personnes)
dans la </a:t>
          </a:r>
          <a:r>
            <a:rPr lang="hu-HU" dirty="0">
              <a:latin typeface="+mj-lt"/>
            </a:rPr>
            <a:t>R</a:t>
          </a:r>
          <a:r>
            <a:rPr lang="fr-FR" dirty="0" err="1">
              <a:latin typeface="+mj-lt"/>
            </a:rPr>
            <a:t>ésistance</a:t>
          </a:r>
          <a:r>
            <a:rPr lang="fr-FR" dirty="0">
              <a:latin typeface="+mj-lt"/>
            </a:rPr>
            <a:t> intérieure française (16 personnes)
dans les fonctions administratives (médecin, chauffeur, secrétaire) (11 personnes).</a:t>
          </a:r>
          <a:endParaRPr lang="hu-HU" dirty="0">
            <a:latin typeface="+mj-lt"/>
          </a:endParaRPr>
        </a:p>
      </dgm:t>
    </dgm:pt>
    <dgm:pt modelId="{E89CF4E7-1B10-4187-BDDC-0C3B401999E1}" type="parTrans" cxnId="{9E07D468-1774-4480-945A-3C18AD059F99}">
      <dgm:prSet/>
      <dgm:spPr/>
      <dgm:t>
        <a:bodyPr/>
        <a:lstStyle/>
        <a:p>
          <a:endParaRPr lang="hu-HU"/>
        </a:p>
      </dgm:t>
    </dgm:pt>
    <dgm:pt modelId="{3F21C71A-0EAA-4B1B-A047-E8599BF32DDD}" type="sibTrans" cxnId="{9E07D468-1774-4480-945A-3C18AD059F99}">
      <dgm:prSet/>
      <dgm:spPr/>
      <dgm:t>
        <a:bodyPr/>
        <a:lstStyle/>
        <a:p>
          <a:endParaRPr lang="hu-HU"/>
        </a:p>
      </dgm:t>
    </dgm:pt>
    <dgm:pt modelId="{6B5F9B6F-153B-4FE3-91EF-7E191B433813}">
      <dgm:prSet custT="1"/>
      <dgm:spPr/>
      <dgm:t>
        <a:bodyPr/>
        <a:lstStyle/>
        <a:p>
          <a:r>
            <a:rPr lang="fr-FR" sz="2800" dirty="0"/>
            <a:t>Plus de deux tiers des candidats ont effectué un service militaire : </a:t>
          </a:r>
          <a:endParaRPr lang="hu-HU" sz="2800" dirty="0"/>
        </a:p>
      </dgm:t>
    </dgm:pt>
    <dgm:pt modelId="{6868BBB1-DB22-4A52-BA38-0AE0991733B2}" type="parTrans" cxnId="{9A83FF2E-0727-4A03-87D5-A592C83C5DFC}">
      <dgm:prSet/>
      <dgm:spPr/>
      <dgm:t>
        <a:bodyPr/>
        <a:lstStyle/>
        <a:p>
          <a:endParaRPr lang="hu-HU"/>
        </a:p>
      </dgm:t>
    </dgm:pt>
    <dgm:pt modelId="{BACC500D-1414-4081-8D36-18B8C935C634}" type="sibTrans" cxnId="{9A83FF2E-0727-4A03-87D5-A592C83C5DFC}">
      <dgm:prSet/>
      <dgm:spPr/>
      <dgm:t>
        <a:bodyPr/>
        <a:lstStyle/>
        <a:p>
          <a:endParaRPr lang="hu-HU"/>
        </a:p>
      </dgm:t>
    </dgm:pt>
    <dgm:pt modelId="{E582627E-F607-4D85-A5DB-32DCD56E1FE3}">
      <dgm:prSet/>
      <dgm:spPr/>
      <dgm:t>
        <a:bodyPr/>
        <a:lstStyle/>
        <a:p>
          <a:r>
            <a:rPr lang="fr-FR" dirty="0">
              <a:latin typeface="+mj-lt"/>
            </a:rPr>
            <a:t>2 personnes dans la marine
4 personnes dans l'armée de l'air
108 personnes dans l'armée de terre (principalement dans la Légion étrangère). </a:t>
          </a:r>
          <a:endParaRPr lang="hu-HU" dirty="0">
            <a:latin typeface="+mj-lt"/>
          </a:endParaRPr>
        </a:p>
      </dgm:t>
    </dgm:pt>
    <dgm:pt modelId="{7D3FDA88-4177-49DE-A2C6-16D96A876505}" type="parTrans" cxnId="{26CD4523-E08C-4222-B73E-FB1D51028AFF}">
      <dgm:prSet/>
      <dgm:spPr/>
      <dgm:t>
        <a:bodyPr/>
        <a:lstStyle/>
        <a:p>
          <a:endParaRPr lang="hu-HU"/>
        </a:p>
      </dgm:t>
    </dgm:pt>
    <dgm:pt modelId="{01396AD2-EE9D-484E-B8AF-2DC6CD8B3C3C}" type="sibTrans" cxnId="{26CD4523-E08C-4222-B73E-FB1D51028AFF}">
      <dgm:prSet/>
      <dgm:spPr/>
      <dgm:t>
        <a:bodyPr/>
        <a:lstStyle/>
        <a:p>
          <a:endParaRPr lang="hu-HU"/>
        </a:p>
      </dgm:t>
    </dgm:pt>
    <dgm:pt modelId="{965546A3-62D3-4B60-9090-A1E40408794F}" type="pres">
      <dgm:prSet presAssocID="{94E3AB3F-78E4-4774-93AD-C6FFD53F8E0E}" presName="linear" presStyleCnt="0">
        <dgm:presLayoutVars>
          <dgm:animLvl val="lvl"/>
          <dgm:resizeHandles val="exact"/>
        </dgm:presLayoutVars>
      </dgm:prSet>
      <dgm:spPr/>
    </dgm:pt>
    <dgm:pt modelId="{193B2E3F-D17F-44E6-BE8F-BCECC67A9D1C}" type="pres">
      <dgm:prSet presAssocID="{3A3B933D-1975-4CA1-A5FB-01ED1EB158B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D2A6A09-2842-4E4D-8437-8EC5539C6726}" type="pres">
      <dgm:prSet presAssocID="{3A3B933D-1975-4CA1-A5FB-01ED1EB158BE}" presName="childText" presStyleLbl="revTx" presStyleIdx="0" presStyleCnt="2">
        <dgm:presLayoutVars>
          <dgm:bulletEnabled val="1"/>
        </dgm:presLayoutVars>
      </dgm:prSet>
      <dgm:spPr/>
    </dgm:pt>
    <dgm:pt modelId="{912BF27A-8F94-4435-8E13-2DC5762695B8}" type="pres">
      <dgm:prSet presAssocID="{6B5F9B6F-153B-4FE3-91EF-7E191B433813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C753CC80-82C3-43BE-B4FD-72ACD5D8CE1C}" type="pres">
      <dgm:prSet presAssocID="{6B5F9B6F-153B-4FE3-91EF-7E191B433813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26CD4523-E08C-4222-B73E-FB1D51028AFF}" srcId="{6B5F9B6F-153B-4FE3-91EF-7E191B433813}" destId="{E582627E-F607-4D85-A5DB-32DCD56E1FE3}" srcOrd="0" destOrd="0" parTransId="{7D3FDA88-4177-49DE-A2C6-16D96A876505}" sibTransId="{01396AD2-EE9D-484E-B8AF-2DC6CD8B3C3C}"/>
    <dgm:cxn modelId="{E824D424-14A0-4793-9CFB-BC2E551083B2}" type="presOf" srcId="{6B5F9B6F-153B-4FE3-91EF-7E191B433813}" destId="{912BF27A-8F94-4435-8E13-2DC5762695B8}" srcOrd="0" destOrd="0" presId="urn:microsoft.com/office/officeart/2005/8/layout/vList2"/>
    <dgm:cxn modelId="{9A83FF2E-0727-4A03-87D5-A592C83C5DFC}" srcId="{94E3AB3F-78E4-4774-93AD-C6FFD53F8E0E}" destId="{6B5F9B6F-153B-4FE3-91EF-7E191B433813}" srcOrd="1" destOrd="0" parTransId="{6868BBB1-DB22-4A52-BA38-0AE0991733B2}" sibTransId="{BACC500D-1414-4081-8D36-18B8C935C634}"/>
    <dgm:cxn modelId="{EF574B65-5FAE-48BE-B269-D2633A41D0D3}" srcId="{94E3AB3F-78E4-4774-93AD-C6FFD53F8E0E}" destId="{3A3B933D-1975-4CA1-A5FB-01ED1EB158BE}" srcOrd="0" destOrd="0" parTransId="{61AB5E7A-BDAF-4109-860F-F4B619AEFB79}" sibTransId="{DF24DA43-ABEC-49BC-ABE4-16A8DA72EDCB}"/>
    <dgm:cxn modelId="{9E07D468-1774-4480-945A-3C18AD059F99}" srcId="{3A3B933D-1975-4CA1-A5FB-01ED1EB158BE}" destId="{165357F4-7279-42A6-BA04-A2B42A059015}" srcOrd="0" destOrd="0" parTransId="{E89CF4E7-1B10-4187-BDDC-0C3B401999E1}" sibTransId="{3F21C71A-0EAA-4B1B-A047-E8599BF32DDD}"/>
    <dgm:cxn modelId="{A99A0D69-5A97-4663-8E95-31E1B15CDF5A}" type="presOf" srcId="{E582627E-F607-4D85-A5DB-32DCD56E1FE3}" destId="{C753CC80-82C3-43BE-B4FD-72ACD5D8CE1C}" srcOrd="0" destOrd="0" presId="urn:microsoft.com/office/officeart/2005/8/layout/vList2"/>
    <dgm:cxn modelId="{44AA8D77-9684-4A9F-87A9-B609B5C09B3F}" type="presOf" srcId="{165357F4-7279-42A6-BA04-A2B42A059015}" destId="{CD2A6A09-2842-4E4D-8437-8EC5539C6726}" srcOrd="0" destOrd="0" presId="urn:microsoft.com/office/officeart/2005/8/layout/vList2"/>
    <dgm:cxn modelId="{78C0827E-6CB2-44CA-83C0-AC2EDB161272}" type="presOf" srcId="{94E3AB3F-78E4-4774-93AD-C6FFD53F8E0E}" destId="{965546A3-62D3-4B60-9090-A1E40408794F}" srcOrd="0" destOrd="0" presId="urn:microsoft.com/office/officeart/2005/8/layout/vList2"/>
    <dgm:cxn modelId="{714A72F7-34D9-467B-915B-8A9F5A0CDA4D}" type="presOf" srcId="{3A3B933D-1975-4CA1-A5FB-01ED1EB158BE}" destId="{193B2E3F-D17F-44E6-BE8F-BCECC67A9D1C}" srcOrd="0" destOrd="0" presId="urn:microsoft.com/office/officeart/2005/8/layout/vList2"/>
    <dgm:cxn modelId="{3AE7982D-7A7C-4C07-90CA-6DFC17C010D4}" type="presParOf" srcId="{965546A3-62D3-4B60-9090-A1E40408794F}" destId="{193B2E3F-D17F-44E6-BE8F-BCECC67A9D1C}" srcOrd="0" destOrd="0" presId="urn:microsoft.com/office/officeart/2005/8/layout/vList2"/>
    <dgm:cxn modelId="{8C33C979-1D7C-4C22-AF90-8C828C4CBAF0}" type="presParOf" srcId="{965546A3-62D3-4B60-9090-A1E40408794F}" destId="{CD2A6A09-2842-4E4D-8437-8EC5539C6726}" srcOrd="1" destOrd="0" presId="urn:microsoft.com/office/officeart/2005/8/layout/vList2"/>
    <dgm:cxn modelId="{20025D55-4B05-4B15-9B10-D5159B4B3D66}" type="presParOf" srcId="{965546A3-62D3-4B60-9090-A1E40408794F}" destId="{912BF27A-8F94-4435-8E13-2DC5762695B8}" srcOrd="2" destOrd="0" presId="urn:microsoft.com/office/officeart/2005/8/layout/vList2"/>
    <dgm:cxn modelId="{BB078FCE-632C-4BE4-BAE4-0E868EBA7C07}" type="presParOf" srcId="{965546A3-62D3-4B60-9090-A1E40408794F}" destId="{C753CC80-82C3-43BE-B4FD-72ACD5D8CE1C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3B2E3F-D17F-44E6-BE8F-BCECC67A9D1C}">
      <dsp:nvSpPr>
        <dsp:cNvPr id="0" name=""/>
        <dsp:cNvSpPr/>
      </dsp:nvSpPr>
      <dsp:spPr>
        <a:xfrm>
          <a:off x="0" y="178646"/>
          <a:ext cx="6164164" cy="15514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/>
            <a:t>Les volontaires hongrois ont été actifs dans trois domaines au sein de l'organisation : </a:t>
          </a:r>
          <a:endParaRPr lang="hu-HU" sz="2800" kern="1200" dirty="0"/>
        </a:p>
      </dsp:txBody>
      <dsp:txXfrm>
        <a:off x="75734" y="254380"/>
        <a:ext cx="6012696" cy="1399952"/>
      </dsp:txXfrm>
    </dsp:sp>
    <dsp:sp modelId="{CD2A6A09-2842-4E4D-8437-8EC5539C6726}">
      <dsp:nvSpPr>
        <dsp:cNvPr id="0" name=""/>
        <dsp:cNvSpPr/>
      </dsp:nvSpPr>
      <dsp:spPr>
        <a:xfrm>
          <a:off x="0" y="1730066"/>
          <a:ext cx="6164164" cy="15876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5712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2000" kern="1200" dirty="0">
              <a:latin typeface="+mj-lt"/>
            </a:rPr>
            <a:t>dans les rangs des unités militaires régulières (114 personnes)
dans la </a:t>
          </a:r>
          <a:r>
            <a:rPr lang="hu-HU" sz="2000" kern="1200" dirty="0">
              <a:latin typeface="+mj-lt"/>
            </a:rPr>
            <a:t>R</a:t>
          </a:r>
          <a:r>
            <a:rPr lang="fr-FR" sz="2000" kern="1200" dirty="0" err="1">
              <a:latin typeface="+mj-lt"/>
            </a:rPr>
            <a:t>ésistance</a:t>
          </a:r>
          <a:r>
            <a:rPr lang="fr-FR" sz="2000" kern="1200" dirty="0">
              <a:latin typeface="+mj-lt"/>
            </a:rPr>
            <a:t> intérieure française (16 personnes)
dans les fonctions administratives (médecin, chauffeur, secrétaire) (11 personnes).</a:t>
          </a:r>
          <a:endParaRPr lang="hu-HU" sz="2000" kern="1200" dirty="0">
            <a:latin typeface="+mj-lt"/>
          </a:endParaRPr>
        </a:p>
      </dsp:txBody>
      <dsp:txXfrm>
        <a:off x="0" y="1730066"/>
        <a:ext cx="6164164" cy="1587690"/>
      </dsp:txXfrm>
    </dsp:sp>
    <dsp:sp modelId="{912BF27A-8F94-4435-8E13-2DC5762695B8}">
      <dsp:nvSpPr>
        <dsp:cNvPr id="0" name=""/>
        <dsp:cNvSpPr/>
      </dsp:nvSpPr>
      <dsp:spPr>
        <a:xfrm>
          <a:off x="0" y="3317756"/>
          <a:ext cx="6164164" cy="15514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/>
            <a:t>Plus de deux tiers des candidats ont effectué un service militaire : </a:t>
          </a:r>
          <a:endParaRPr lang="hu-HU" sz="2800" kern="1200" dirty="0"/>
        </a:p>
      </dsp:txBody>
      <dsp:txXfrm>
        <a:off x="75734" y="3393490"/>
        <a:ext cx="6012696" cy="1399952"/>
      </dsp:txXfrm>
    </dsp:sp>
    <dsp:sp modelId="{C753CC80-82C3-43BE-B4FD-72ACD5D8CE1C}">
      <dsp:nvSpPr>
        <dsp:cNvPr id="0" name=""/>
        <dsp:cNvSpPr/>
      </dsp:nvSpPr>
      <dsp:spPr>
        <a:xfrm>
          <a:off x="0" y="4869176"/>
          <a:ext cx="6164164" cy="13185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5712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2000" kern="1200" dirty="0">
              <a:latin typeface="+mj-lt"/>
            </a:rPr>
            <a:t>2 personnes dans la marine
4 personnes dans l'armée de l'air
108 personnes dans l'armée de terre (principalement dans la Légion étrangère). </a:t>
          </a:r>
          <a:endParaRPr lang="hu-HU" sz="2000" kern="1200" dirty="0">
            <a:latin typeface="+mj-lt"/>
          </a:endParaRPr>
        </a:p>
      </dsp:txBody>
      <dsp:txXfrm>
        <a:off x="0" y="4869176"/>
        <a:ext cx="6164164" cy="13185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98E14A-3398-4338-B1F8-7A53232FDA7C}" type="datetimeFigureOut">
              <a:rPr lang="fr-FR" smtClean="0"/>
              <a:t>23/04/2024</a:t>
            </a:fld>
            <a:endParaRPr lang="fr-FR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fr-FR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BD85C7-8DA9-48AF-BCB6-72E97213EAC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9313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3d0ade5e51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13d0ade5e51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9D7F9-61CE-4E46-B380-AEC01FA3585E}" type="datetimeFigureOut">
              <a:rPr lang="fr-FR" smtClean="0"/>
              <a:t>23/04/2024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FDE51-BFAD-46D5-B4A3-7F895C6722E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4153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9D7F9-61CE-4E46-B380-AEC01FA3585E}" type="datetimeFigureOut">
              <a:rPr lang="fr-FR" smtClean="0"/>
              <a:t>23/04/2024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FDE51-BFAD-46D5-B4A3-7F895C6722E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5362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9D7F9-61CE-4E46-B380-AEC01FA3585E}" type="datetimeFigureOut">
              <a:rPr lang="fr-FR" smtClean="0"/>
              <a:t>23/04/2024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FDE51-BFAD-46D5-B4A3-7F895C6722E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1295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dk2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35"/>
          <p:cNvPicPr preferRelativeResize="0"/>
          <p:nvPr/>
        </p:nvPicPr>
        <p:blipFill rotWithShape="1">
          <a:blip r:embed="rId2">
            <a:alphaModFix/>
          </a:blip>
          <a:srcRect r="149" b="1468"/>
          <a:stretch/>
        </p:blipFill>
        <p:spPr>
          <a:xfrm flipH="1">
            <a:off x="437100" y="287600"/>
            <a:ext cx="11317600" cy="6282800"/>
          </a:xfrm>
          <a:prstGeom prst="round2SameRect">
            <a:avLst>
              <a:gd name="adj1" fmla="val 16453"/>
              <a:gd name="adj2" fmla="val 13765"/>
            </a:avLst>
          </a:prstGeom>
          <a:noFill/>
          <a:ln>
            <a:noFill/>
          </a:ln>
        </p:spPr>
      </p:pic>
      <p:sp>
        <p:nvSpPr>
          <p:cNvPr id="256" name="Google Shape;256;p35"/>
          <p:cNvSpPr/>
          <p:nvPr/>
        </p:nvSpPr>
        <p:spPr>
          <a:xfrm>
            <a:off x="6048400" y="287600"/>
            <a:ext cx="95200" cy="6282800"/>
          </a:xfrm>
          <a:prstGeom prst="rect">
            <a:avLst/>
          </a:prstGeom>
          <a:solidFill>
            <a:srgbClr val="E6E6E6"/>
          </a:solidFill>
          <a:ln>
            <a:noFill/>
          </a:ln>
          <a:effectLst>
            <a:outerShdw blurRad="71438" dist="47625" dir="120000" algn="bl" rotWithShape="0">
              <a:srgbClr val="E6E6E6">
                <a:alpha val="4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35"/>
          <p:cNvSpPr txBox="1">
            <a:spLocks noGrp="1"/>
          </p:cNvSpPr>
          <p:nvPr>
            <p:ph type="ctrTitle"/>
          </p:nvPr>
        </p:nvSpPr>
        <p:spPr>
          <a:xfrm>
            <a:off x="1198967" y="2362133"/>
            <a:ext cx="9843200" cy="13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100"/>
              <a:buNone/>
              <a:defRPr sz="5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100"/>
              <a:buNone/>
              <a:defRPr sz="5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100"/>
              <a:buNone/>
              <a:defRPr sz="5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100"/>
              <a:buNone/>
              <a:defRPr sz="5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100"/>
              <a:buNone/>
              <a:defRPr sz="5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100"/>
              <a:buNone/>
              <a:defRPr sz="5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100"/>
              <a:buNone/>
              <a:defRPr sz="5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100"/>
              <a:buNone/>
              <a:defRPr sz="5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100"/>
              <a:buNone/>
              <a:defRPr sz="5467"/>
            </a:lvl9pPr>
          </a:lstStyle>
          <a:p>
            <a:endParaRPr/>
          </a:p>
        </p:txBody>
      </p:sp>
      <p:sp>
        <p:nvSpPr>
          <p:cNvPr id="258" name="Google Shape;258;p35"/>
          <p:cNvSpPr txBox="1">
            <a:spLocks noGrp="1"/>
          </p:cNvSpPr>
          <p:nvPr>
            <p:ph type="subTitle" idx="1"/>
          </p:nvPr>
        </p:nvSpPr>
        <p:spPr>
          <a:xfrm>
            <a:off x="3962400" y="4303900"/>
            <a:ext cx="4267200" cy="19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59" name="Google Shape;259;p35"/>
          <p:cNvSpPr txBox="1"/>
          <p:nvPr/>
        </p:nvSpPr>
        <p:spPr>
          <a:xfrm>
            <a:off x="10797600" y="184800"/>
            <a:ext cx="18288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#b2c3ff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469944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9D7F9-61CE-4E46-B380-AEC01FA3585E}" type="datetimeFigureOut">
              <a:rPr lang="fr-FR" smtClean="0"/>
              <a:t>23/04/2024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FDE51-BFAD-46D5-B4A3-7F895C6722E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903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9D7F9-61CE-4E46-B380-AEC01FA3585E}" type="datetimeFigureOut">
              <a:rPr lang="fr-FR" smtClean="0"/>
              <a:t>23/04/2024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FDE51-BFAD-46D5-B4A3-7F895C6722E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8447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9D7F9-61CE-4E46-B380-AEC01FA3585E}" type="datetimeFigureOut">
              <a:rPr lang="fr-FR" smtClean="0"/>
              <a:t>23/04/2024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FDE51-BFAD-46D5-B4A3-7F895C6722E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772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9D7F9-61CE-4E46-B380-AEC01FA3585E}" type="datetimeFigureOut">
              <a:rPr lang="fr-FR" smtClean="0"/>
              <a:t>23/04/2024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FDE51-BFAD-46D5-B4A3-7F895C6722E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5909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9D7F9-61CE-4E46-B380-AEC01FA3585E}" type="datetimeFigureOut">
              <a:rPr lang="fr-FR" smtClean="0"/>
              <a:t>23/04/2024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FDE51-BFAD-46D5-B4A3-7F895C6722E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78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9D7F9-61CE-4E46-B380-AEC01FA3585E}" type="datetimeFigureOut">
              <a:rPr lang="fr-FR" smtClean="0"/>
              <a:t>23/04/2024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FDE51-BFAD-46D5-B4A3-7F895C6722E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9042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9D7F9-61CE-4E46-B380-AEC01FA3585E}" type="datetimeFigureOut">
              <a:rPr lang="fr-FR" smtClean="0"/>
              <a:t>23/04/2024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FDE51-BFAD-46D5-B4A3-7F895C6722E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6502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9D7F9-61CE-4E46-B380-AEC01FA3585E}" type="datetimeFigureOut">
              <a:rPr lang="fr-FR" smtClean="0"/>
              <a:t>23/04/2024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FDE51-BFAD-46D5-B4A3-7F895C6722E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4932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F9D7F9-61CE-4E46-B380-AEC01FA3585E}" type="datetimeFigureOut">
              <a:rPr lang="fr-FR" smtClean="0"/>
              <a:t>23/04/2024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FDE51-BFAD-46D5-B4A3-7F895C6722E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1107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4" name="Rectangle 273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Freeform: Shape 275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8" name="Google Shape;268;p38"/>
          <p:cNvSpPr txBox="1">
            <a:spLocks noGrp="1"/>
          </p:cNvSpPr>
          <p:nvPr>
            <p:ph type="ctrTitle" idx="4294967295"/>
          </p:nvPr>
        </p:nvSpPr>
        <p:spPr>
          <a:xfrm>
            <a:off x="427839" y="992094"/>
            <a:ext cx="4429387" cy="2436906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algn="ctr">
              <a:spcAft>
                <a:spcPts val="800"/>
              </a:spcAft>
            </a:pPr>
            <a:r>
              <a:rPr lang="hu-HU" b="1" i="1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Membres</a:t>
            </a:r>
            <a:r>
              <a:rPr lang="hu-HU" b="1" i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hu-HU" b="1" i="1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hongrois</a:t>
            </a:r>
            <a:r>
              <a:rPr lang="hu-HU" b="1" i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de la </a:t>
            </a:r>
            <a:r>
              <a:rPr lang="hu-HU" b="1" i="1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Résistance</a:t>
            </a:r>
            <a:r>
              <a:rPr lang="hu-HU" b="1" i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hu-HU" b="1" i="1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française</a:t>
            </a:r>
            <a:endParaRPr lang="en-US" i="1" kern="1200" dirty="0">
              <a:solidFill>
                <a:schemeClr val="tx1"/>
              </a:solidFill>
              <a:latin typeface="+mj-lt"/>
              <a:ea typeface="+mj-ea"/>
              <a:cs typeface="+mj-cs"/>
              <a:sym typeface="Montserrat ExtraBold"/>
            </a:endParaRPr>
          </a:p>
        </p:txBody>
      </p:sp>
      <p:sp>
        <p:nvSpPr>
          <p:cNvPr id="269" name="Google Shape;269;p38"/>
          <p:cNvSpPr txBox="1">
            <a:spLocks noGrp="1"/>
          </p:cNvSpPr>
          <p:nvPr>
            <p:ph type="subTitle" idx="4294967295"/>
          </p:nvPr>
        </p:nvSpPr>
        <p:spPr>
          <a:xfrm>
            <a:off x="996287" y="4779347"/>
            <a:ext cx="3125337" cy="899999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0" indent="0" algn="ctr">
              <a:buNone/>
            </a:pPr>
            <a:r>
              <a:rPr lang="en-US" sz="1800" b="1" dirty="0"/>
              <a:t>Krisztián</a:t>
            </a:r>
            <a:r>
              <a:rPr lang="hu-HU" sz="1800" b="1" dirty="0"/>
              <a:t> </a:t>
            </a:r>
            <a:r>
              <a: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Bene</a:t>
            </a:r>
            <a:b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hu-HU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Université</a:t>
            </a:r>
            <a:r>
              <a:rPr lang="hu-HU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Pécs</a:t>
            </a: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  <a:sym typeface="Montserrat"/>
            </a:endParaRPr>
          </a:p>
        </p:txBody>
      </p:sp>
      <p:pic>
        <p:nvPicPr>
          <p:cNvPr id="4" name="Kép 3" descr="A képen szöveg, kézírás, Emberi arc, papír látható&#10;&#10;Automatikusan generált leírás">
            <a:extLst>
              <a:ext uri="{FF2B5EF4-FFF2-40B4-BE49-F238E27FC236}">
                <a16:creationId xmlns:a16="http://schemas.microsoft.com/office/drawing/2014/main" id="{1A6E3DE6-C4AA-0088-3C40-E4A4EDC5A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89210" y="857542"/>
            <a:ext cx="6860332" cy="514524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 descr="A képen szöveg, kézírás, Emberi arc, papír látható&#10;&#10;Automatikusan generált leírás">
            <a:extLst>
              <a:ext uri="{FF2B5EF4-FFF2-40B4-BE49-F238E27FC236}">
                <a16:creationId xmlns:a16="http://schemas.microsoft.com/office/drawing/2014/main" id="{CA84DD09-4546-3D30-FF78-94B83C63A0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A3A3576-44D7-B630-452B-54EECE11C8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5376" y="251670"/>
            <a:ext cx="3900881" cy="6409189"/>
          </a:xfrm>
        </p:spPr>
        <p:txBody>
          <a:bodyPr anchor="ctr">
            <a:normAutofit/>
          </a:bodyPr>
          <a:lstStyle/>
          <a:p>
            <a:r>
              <a:rPr lang="fr-FR" sz="2200" dirty="0">
                <a:latin typeface="+mj-lt"/>
              </a:rPr>
              <a:t>La majorité des candidats hongrois étaient âgés d'une trentaine d'années lorsqu'ils se sont engagés. </a:t>
            </a:r>
            <a:endParaRPr lang="hu-HU" sz="2200" dirty="0">
              <a:latin typeface="+mj-lt"/>
            </a:endParaRPr>
          </a:p>
          <a:p>
            <a:r>
              <a:rPr lang="fr-FR" sz="2200" dirty="0">
                <a:latin typeface="+mj-lt"/>
              </a:rPr>
              <a:t>Les soldats se sont engagés en 1940-41, les résistants progressivement mais plus fortement en 1943.</a:t>
            </a:r>
            <a:endParaRPr lang="hu-HU" sz="2200" dirty="0">
              <a:latin typeface="+mj-lt"/>
            </a:endParaRPr>
          </a:p>
          <a:p>
            <a:r>
              <a:rPr lang="fr-FR" sz="2200" dirty="0">
                <a:latin typeface="+mj-lt"/>
              </a:rPr>
              <a:t>Il y avait 5 femmes parmi eux, dont </a:t>
            </a:r>
            <a:r>
              <a:rPr lang="fr-FR" sz="2200" dirty="0" err="1">
                <a:latin typeface="+mj-lt"/>
              </a:rPr>
              <a:t>Judit</a:t>
            </a:r>
            <a:r>
              <a:rPr lang="fr-FR" sz="2200" dirty="0">
                <a:latin typeface="+mj-lt"/>
              </a:rPr>
              <a:t> Károlyi, fille du comte </a:t>
            </a:r>
            <a:r>
              <a:rPr lang="fr-FR" sz="2200" dirty="0" err="1">
                <a:latin typeface="+mj-lt"/>
              </a:rPr>
              <a:t>Mihály</a:t>
            </a:r>
            <a:r>
              <a:rPr lang="fr-FR" sz="2200" dirty="0">
                <a:latin typeface="+mj-lt"/>
              </a:rPr>
              <a:t> Károlyi. </a:t>
            </a:r>
            <a:endParaRPr lang="hu-HU" sz="2200" dirty="0">
              <a:latin typeface="+mj-lt"/>
            </a:endParaRPr>
          </a:p>
          <a:p>
            <a:r>
              <a:rPr lang="fr-FR" sz="2200" dirty="0">
                <a:latin typeface="+mj-lt"/>
              </a:rPr>
              <a:t>73 d'entre eux ont servi dans les rangs de l'équipage, mais beaucoup ont également atteint les grades de sous-officier et d'officier. 1</a:t>
            </a:r>
            <a:endParaRPr lang="hu-HU" sz="2200" dirty="0">
              <a:latin typeface="+mj-lt"/>
            </a:endParaRPr>
          </a:p>
          <a:p>
            <a:r>
              <a:rPr lang="fr-FR" sz="2200" dirty="0">
                <a:latin typeface="+mj-lt"/>
              </a:rPr>
              <a:t>7 d'entre eux ont perdu la vie pendant la guerre (11 %). </a:t>
            </a:r>
            <a:endParaRPr lang="hu-HU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29611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9192C51-B764-4A9B-9587-5EF8B628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20004AB-B05B-D406-7CCF-4D5E71B3B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367541"/>
            <a:ext cx="4893532" cy="1671569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600" dirty="0">
                <a:latin typeface="Montserrat" panose="00000500000000000000" pitchFamily="2" charset="-18"/>
              </a:rPr>
              <a:t>Les membres hongrois de la Résistance intérieure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99D73AD-D9B2-2319-E590-D83D8B5CF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110415"/>
            <a:ext cx="5181508" cy="4380044"/>
          </a:xfrm>
        </p:spPr>
        <p:txBody>
          <a:bodyPr anchor="ctr">
            <a:normAutofit lnSpcReduction="10000"/>
          </a:bodyPr>
          <a:lstStyle/>
          <a:p>
            <a:r>
              <a:rPr lang="fr-FR" sz="2400" dirty="0">
                <a:latin typeface="+mj-lt"/>
              </a:rPr>
              <a:t>La majorité de la diaspora hongroise en France était composée de travailleurs actifs dans le mouvement syndical. </a:t>
            </a:r>
            <a:endParaRPr lang="hu-HU" sz="2400" dirty="0">
              <a:latin typeface="+mj-lt"/>
            </a:endParaRPr>
          </a:p>
          <a:p>
            <a:r>
              <a:rPr lang="fr-FR" sz="2400" dirty="0">
                <a:latin typeface="+mj-lt"/>
              </a:rPr>
              <a:t>Ils sont donc facilement mobilisables pour lutter contre l'occupant allemand. </a:t>
            </a:r>
            <a:endParaRPr lang="hu-HU" sz="2400" dirty="0">
              <a:latin typeface="+mj-lt"/>
            </a:endParaRPr>
          </a:p>
          <a:p>
            <a:r>
              <a:rPr lang="fr-FR" sz="2400" dirty="0">
                <a:latin typeface="+mj-lt"/>
              </a:rPr>
              <a:t>Les dirigeants syndicaux hongrois s'étaient déjà engagés à participer à la Résistance en septembre 1940. </a:t>
            </a:r>
            <a:endParaRPr lang="hu-HU" sz="2400" dirty="0">
              <a:latin typeface="+mj-lt"/>
            </a:endParaRPr>
          </a:p>
          <a:p>
            <a:r>
              <a:rPr lang="fr-FR" sz="2400" dirty="0">
                <a:latin typeface="+mj-lt"/>
              </a:rPr>
              <a:t>À l'époque, cette participation ne s'inscrit pas dans un </a:t>
            </a:r>
            <a:r>
              <a:rPr lang="hu-HU" sz="2400" dirty="0" err="1">
                <a:latin typeface="+mj-lt"/>
              </a:rPr>
              <a:t>mouvement</a:t>
            </a:r>
            <a:r>
              <a:rPr lang="fr-FR" sz="2400" dirty="0">
                <a:latin typeface="+mj-lt"/>
              </a:rPr>
              <a:t> indépendant. </a:t>
            </a:r>
            <a:endParaRPr lang="hu-HU" sz="2400" dirty="0">
              <a:latin typeface="+mj-lt"/>
            </a:endParaRPr>
          </a:p>
        </p:txBody>
      </p:sp>
      <p:pic>
        <p:nvPicPr>
          <p:cNvPr id="5" name="Kép 4" descr="A képen szöveg, Emberi arc, kézírás, személy látható&#10;&#10;Automatikusan generált leírás">
            <a:extLst>
              <a:ext uri="{FF2B5EF4-FFF2-40B4-BE49-F238E27FC236}">
                <a16:creationId xmlns:a16="http://schemas.microsoft.com/office/drawing/2014/main" id="{5BFA4D12-C33F-535A-2869-0086DCEC6C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14801"/>
          <a:stretch/>
        </p:blipFill>
        <p:spPr>
          <a:xfrm>
            <a:off x="6189155" y="10"/>
            <a:ext cx="60028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10121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 descr="A képen vázlat, rajz, művészet, papír látható&#10;&#10;Automatikusan generált leírás">
            <a:extLst>
              <a:ext uri="{FF2B5EF4-FFF2-40B4-BE49-F238E27FC236}">
                <a16:creationId xmlns:a16="http://schemas.microsoft.com/office/drawing/2014/main" id="{8A0264C3-EC26-5B3B-2D17-376D6B1A53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4" r="12923" b="-1"/>
          <a:stretch/>
        </p:blipFill>
        <p:spPr>
          <a:xfrm rot="16200000">
            <a:off x="39196" y="-39195"/>
            <a:ext cx="6858000" cy="6936390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09ABE9A3-1FF2-DD81-E968-8E1037F00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9090" y="226503"/>
            <a:ext cx="4488110" cy="640918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2200" dirty="0">
                <a:latin typeface="+mj-lt"/>
              </a:rPr>
              <a:t>L'activité hongroise est surtout importante en région parisienne, mais il existe des groupes de résistance hongrois en zone libre et même en Algérie. </a:t>
            </a:r>
            <a:endParaRPr lang="hu-HU" sz="2200" dirty="0">
              <a:latin typeface="+mj-lt"/>
            </a:endParaRPr>
          </a:p>
          <a:p>
            <a:r>
              <a:rPr lang="fr-FR" sz="2200" dirty="0">
                <a:latin typeface="+mj-lt"/>
              </a:rPr>
              <a:t>Au cours de l'été 1943, le Mouvement pour l'indépendance </a:t>
            </a:r>
            <a:r>
              <a:rPr lang="hu-HU" sz="2200" dirty="0" err="1">
                <a:latin typeface="+mj-lt"/>
              </a:rPr>
              <a:t>hongroise</a:t>
            </a:r>
            <a:r>
              <a:rPr lang="fr-FR" sz="2200" dirty="0">
                <a:latin typeface="+mj-lt"/>
              </a:rPr>
              <a:t>, composé de communistes, est créé et compterait environ 1 000 membres actifs (d'autres sources en mentionnent 610).</a:t>
            </a:r>
            <a:endParaRPr lang="hu-HU" sz="2200" dirty="0">
              <a:latin typeface="+mj-lt"/>
            </a:endParaRPr>
          </a:p>
          <a:p>
            <a:r>
              <a:rPr lang="fr-FR" sz="2200" dirty="0">
                <a:latin typeface="+mj-lt"/>
              </a:rPr>
              <a:t>Dans un premier temps, ils ne sont envoyés à l'action armée que dans le cadre du MOI (une centaine au total). </a:t>
            </a:r>
            <a:endParaRPr lang="hu-HU" sz="2200" dirty="0">
              <a:latin typeface="+mj-lt"/>
            </a:endParaRPr>
          </a:p>
          <a:p>
            <a:r>
              <a:rPr lang="fr-FR" sz="2200" dirty="0">
                <a:latin typeface="+mj-lt"/>
              </a:rPr>
              <a:t>Ils ont subi des pertes au cours de ces opérations. </a:t>
            </a:r>
            <a:endParaRPr lang="hu-HU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64928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ép 1" descr="A képen kültéri, épület, ruházat, emberek látható&#10;&#10;Automatikusan generált leírás">
            <a:extLst>
              <a:ext uri="{FF2B5EF4-FFF2-40B4-BE49-F238E27FC236}">
                <a16:creationId xmlns:a16="http://schemas.microsoft.com/office/drawing/2014/main" id="{5D5E8D02-0727-4255-64F1-5DDA91A445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7" r="-7" b="-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54ED2BA-16FA-53A4-369B-AAD6071A3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948" y="511728"/>
            <a:ext cx="4077048" cy="6014907"/>
          </a:xfrm>
        </p:spPr>
        <p:txBody>
          <a:bodyPr anchor="ctr">
            <a:normAutofit/>
          </a:bodyPr>
          <a:lstStyle/>
          <a:p>
            <a:r>
              <a:rPr lang="fr-FR" sz="2200" dirty="0">
                <a:latin typeface="+mj-lt"/>
              </a:rPr>
              <a:t>Lors de la libération de Paris en août 1944, 140 Hongrois ont participé aux forces armées de 20 groupes, dont beaucoup ont été </a:t>
            </a:r>
            <a:r>
              <a:rPr lang="hu-HU" sz="2200" dirty="0" err="1">
                <a:latin typeface="+mj-lt"/>
              </a:rPr>
              <a:t>décorés</a:t>
            </a:r>
            <a:r>
              <a:rPr lang="hu-HU" sz="2200" dirty="0">
                <a:latin typeface="+mj-lt"/>
              </a:rPr>
              <a:t> plus </a:t>
            </a:r>
            <a:r>
              <a:rPr lang="hu-HU" sz="2200" dirty="0" err="1">
                <a:latin typeface="+mj-lt"/>
              </a:rPr>
              <a:t>tard</a:t>
            </a:r>
            <a:r>
              <a:rPr lang="fr-FR" sz="2200" dirty="0">
                <a:latin typeface="+mj-lt"/>
              </a:rPr>
              <a:t>. </a:t>
            </a:r>
            <a:endParaRPr lang="hu-HU" sz="2200" dirty="0">
              <a:latin typeface="+mj-lt"/>
            </a:endParaRPr>
          </a:p>
          <a:p>
            <a:r>
              <a:rPr lang="fr-FR" sz="2200" dirty="0">
                <a:latin typeface="+mj-lt"/>
              </a:rPr>
              <a:t>Lors de la régularisation des forces armées de la Résistance, des résistants hongrois ont formé l</a:t>
            </a:r>
            <a:r>
              <a:rPr lang="hu-HU" sz="2200" dirty="0">
                <a:latin typeface="+mj-lt"/>
              </a:rPr>
              <a:t>a </a:t>
            </a:r>
            <a:r>
              <a:rPr lang="hu-HU" sz="2200" dirty="0" err="1">
                <a:latin typeface="+mj-lt"/>
              </a:rPr>
              <a:t>compagnie</a:t>
            </a:r>
            <a:r>
              <a:rPr lang="fr-FR" sz="2200" dirty="0">
                <a:latin typeface="+mj-lt"/>
              </a:rPr>
              <a:t> </a:t>
            </a:r>
            <a:r>
              <a:rPr lang="fr-FR" sz="2200" dirty="0" err="1">
                <a:latin typeface="+mj-lt"/>
              </a:rPr>
              <a:t>Petőfi</a:t>
            </a:r>
            <a:r>
              <a:rPr lang="fr-FR" sz="2200" dirty="0">
                <a:latin typeface="+mj-lt"/>
              </a:rPr>
              <a:t> à l'automne 1944, qui a servi dans l'armée française jusqu'à la fin de la guerre. </a:t>
            </a:r>
            <a:endParaRPr lang="hu-HU" sz="2200" dirty="0">
              <a:latin typeface="+mj-lt"/>
            </a:endParaRPr>
          </a:p>
          <a:p>
            <a:r>
              <a:rPr lang="fr-FR" sz="2200" dirty="0">
                <a:latin typeface="+mj-lt"/>
              </a:rPr>
              <a:t>Pendant la guerre, des dizaines de membres du </a:t>
            </a:r>
            <a:r>
              <a:rPr lang="hu-HU" sz="2200" dirty="0">
                <a:latin typeface="+mj-lt"/>
              </a:rPr>
              <a:t>MIH </a:t>
            </a:r>
            <a:r>
              <a:rPr lang="fr-FR" sz="2200" dirty="0">
                <a:latin typeface="+mj-lt"/>
              </a:rPr>
              <a:t>ont perdu la vie. </a:t>
            </a:r>
            <a:endParaRPr lang="hu-HU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8867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ép 1" descr="A képen szöveg, hírlap, papír, Újságpapír látható&#10;&#10;Automatikusan generált leírás">
            <a:extLst>
              <a:ext uri="{FF2B5EF4-FFF2-40B4-BE49-F238E27FC236}">
                <a16:creationId xmlns:a16="http://schemas.microsoft.com/office/drawing/2014/main" id="{23CD8373-E7E7-8FF4-6565-FB6203FFF6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59" b="15252"/>
          <a:stretch/>
        </p:blipFill>
        <p:spPr>
          <a:xfrm>
            <a:off x="0" y="10"/>
            <a:ext cx="966964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B64E5BE-4BC1-F804-542A-55AF693FB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3039" y="427838"/>
            <a:ext cx="4102216" cy="6174298"/>
          </a:xfrm>
        </p:spPr>
        <p:txBody>
          <a:bodyPr anchor="ctr">
            <a:normAutofit lnSpcReduction="10000"/>
          </a:bodyPr>
          <a:lstStyle/>
          <a:p>
            <a:r>
              <a:rPr lang="fr-FR" sz="2000" dirty="0">
                <a:latin typeface="+mj-lt"/>
              </a:rPr>
              <a:t>Au départ, la plupart des activités de l'organisation se limitent à la production et à la distribution de tracts illégaux à raison de 8 à 10 000 exemplaires par mois.</a:t>
            </a:r>
            <a:endParaRPr lang="hu-HU" sz="2000" dirty="0">
              <a:latin typeface="+mj-lt"/>
            </a:endParaRPr>
          </a:p>
          <a:p>
            <a:r>
              <a:rPr lang="fr-FR" sz="2000" dirty="0">
                <a:latin typeface="+mj-lt"/>
              </a:rPr>
              <a:t>À partir du 1</a:t>
            </a:r>
            <a:r>
              <a:rPr lang="fr-FR" sz="2000" baseline="30000" dirty="0">
                <a:latin typeface="+mj-lt"/>
              </a:rPr>
              <a:t>er</a:t>
            </a:r>
            <a:r>
              <a:rPr lang="fr-FR" sz="2000" dirty="0">
                <a:latin typeface="+mj-lt"/>
              </a:rPr>
              <a:t> août 1943, le journal hebdomadaire du M</a:t>
            </a:r>
            <a:r>
              <a:rPr lang="hu-HU" sz="2000" dirty="0">
                <a:latin typeface="+mj-lt"/>
              </a:rPr>
              <a:t>IH</a:t>
            </a:r>
            <a:r>
              <a:rPr lang="fr-FR" sz="2000" dirty="0">
                <a:latin typeface="+mj-lt"/>
              </a:rPr>
              <a:t>, Magyar </a:t>
            </a:r>
            <a:r>
              <a:rPr lang="fr-FR" sz="2000" dirty="0" err="1">
                <a:latin typeface="+mj-lt"/>
              </a:rPr>
              <a:t>Szemle</a:t>
            </a:r>
            <a:r>
              <a:rPr lang="hu-HU" sz="2000" dirty="0">
                <a:latin typeface="+mj-lt"/>
              </a:rPr>
              <a:t> (</a:t>
            </a:r>
            <a:r>
              <a:rPr lang="hu-HU" sz="2000" dirty="0" err="1">
                <a:latin typeface="+mj-lt"/>
              </a:rPr>
              <a:t>Gazette</a:t>
            </a:r>
            <a:r>
              <a:rPr lang="hu-HU" sz="2000" dirty="0">
                <a:latin typeface="+mj-lt"/>
              </a:rPr>
              <a:t> </a:t>
            </a:r>
            <a:r>
              <a:rPr lang="hu-HU" sz="2000" dirty="0" err="1">
                <a:latin typeface="+mj-lt"/>
              </a:rPr>
              <a:t>hongroise</a:t>
            </a:r>
            <a:r>
              <a:rPr lang="hu-HU" sz="2000" dirty="0">
                <a:latin typeface="+mj-lt"/>
              </a:rPr>
              <a:t>)</a:t>
            </a:r>
            <a:r>
              <a:rPr lang="fr-FR" sz="2000" dirty="0">
                <a:latin typeface="+mj-lt"/>
              </a:rPr>
              <a:t>, est publié sous la direction de Lajos Papp et de László </a:t>
            </a:r>
            <a:r>
              <a:rPr lang="fr-FR" sz="2000" dirty="0" err="1">
                <a:latin typeface="+mj-lt"/>
              </a:rPr>
              <a:t>Gereblyés</a:t>
            </a:r>
            <a:r>
              <a:rPr lang="fr-FR" sz="2000" dirty="0">
                <a:latin typeface="+mj-lt"/>
              </a:rPr>
              <a:t>. </a:t>
            </a:r>
            <a:endParaRPr lang="hu-HU" sz="2000" dirty="0">
              <a:latin typeface="+mj-lt"/>
            </a:endParaRPr>
          </a:p>
          <a:p>
            <a:r>
              <a:rPr lang="fr-FR" sz="2000" dirty="0">
                <a:latin typeface="+mj-lt"/>
              </a:rPr>
              <a:t>Il s'agit généralement d'un journal de 6 à 9 pages, qui est copié et distribué dans les campagnes. </a:t>
            </a:r>
            <a:endParaRPr lang="hu-HU" sz="2000" dirty="0">
              <a:latin typeface="+mj-lt"/>
            </a:endParaRPr>
          </a:p>
          <a:p>
            <a:r>
              <a:rPr lang="fr-FR" sz="2000" dirty="0">
                <a:latin typeface="+mj-lt"/>
              </a:rPr>
              <a:t>Son objectif était de présenter la situation en Hongrie et l'état de la lutte antifasciste. </a:t>
            </a:r>
            <a:endParaRPr lang="hu-HU" sz="2000" dirty="0">
              <a:latin typeface="+mj-lt"/>
            </a:endParaRPr>
          </a:p>
          <a:p>
            <a:r>
              <a:rPr lang="fr-FR" sz="2000" dirty="0">
                <a:latin typeface="+mj-lt"/>
              </a:rPr>
              <a:t>En tant que journal en langue hongroise, il s'adressait aux Hongrois de France, essayant de les persuader de rejoindre le mouvement de résistance</a:t>
            </a:r>
            <a:r>
              <a:rPr lang="hu-HU" sz="2000" dirty="0">
                <a:latin typeface="+mj-lt"/>
              </a:rPr>
              <a:t>.</a:t>
            </a:r>
          </a:p>
          <a:p>
            <a:endParaRPr lang="hu-HU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95916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Slide Background">
            <a:extLst>
              <a:ext uri="{FF2B5EF4-FFF2-40B4-BE49-F238E27FC236}">
                <a16:creationId xmlns:a16="http://schemas.microsoft.com/office/drawing/2014/main" id="{649C91A9-84E7-4BF0-9026-62F01380D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2819680-02C8-6506-A840-03B6A4F5A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949" y="385894"/>
            <a:ext cx="4706223" cy="6149130"/>
          </a:xfrm>
        </p:spPr>
        <p:txBody>
          <a:bodyPr anchor="ctr">
            <a:normAutofit/>
          </a:bodyPr>
          <a:lstStyle/>
          <a:p>
            <a:r>
              <a:rPr lang="fr-FR" sz="2400" dirty="0">
                <a:latin typeface="+mj-lt"/>
              </a:rPr>
              <a:t>Les dons des membres du M</a:t>
            </a:r>
            <a:r>
              <a:rPr lang="hu-HU" sz="2400" dirty="0">
                <a:latin typeface="+mj-lt"/>
              </a:rPr>
              <a:t>IH</a:t>
            </a:r>
            <a:r>
              <a:rPr lang="fr-FR" sz="2400" dirty="0">
                <a:latin typeface="+mj-lt"/>
              </a:rPr>
              <a:t> leur ont permis d'acheter un char et un avion pour les forces armées françaises après la libération, et ils ont essayé de diffuser largement l'information. </a:t>
            </a:r>
            <a:endParaRPr lang="hu-HU" sz="2400" dirty="0">
              <a:latin typeface="+mj-lt"/>
            </a:endParaRPr>
          </a:p>
          <a:p>
            <a:r>
              <a:rPr lang="fr-FR" sz="2400" dirty="0">
                <a:latin typeface="+mj-lt"/>
              </a:rPr>
              <a:t>En conséquence, au début de l'année 1945, le M</a:t>
            </a:r>
            <a:r>
              <a:rPr lang="hu-HU" sz="2400" dirty="0">
                <a:latin typeface="+mj-lt"/>
              </a:rPr>
              <a:t>IH</a:t>
            </a:r>
            <a:r>
              <a:rPr lang="fr-FR" sz="2400" dirty="0">
                <a:latin typeface="+mj-lt"/>
              </a:rPr>
              <a:t>, qui comptait alors quelque 2 500 membres, était devenu l'organisation hongroise la plus influente, négociant avec le gouvernement français au nom des Hongrois de France. </a:t>
            </a:r>
            <a:endParaRPr lang="hu-HU" sz="2400" dirty="0">
              <a:latin typeface="+mj-lt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B47378D-AD27-45D0-8C1C-5B1098DCC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0"/>
            <a:ext cx="6781799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77800" dist="215900" dir="8520000" sx="94000" sy="94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ép 1" descr="A képen ruházat, épület, személy, ember látható&#10;&#10;Automatikusan generált leírás">
            <a:extLst>
              <a:ext uri="{FF2B5EF4-FFF2-40B4-BE49-F238E27FC236}">
                <a16:creationId xmlns:a16="http://schemas.microsoft.com/office/drawing/2014/main" id="{C078E12F-A3B1-7BE7-12E9-4247E706A7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6"/>
          <a:stretch/>
        </p:blipFill>
        <p:spPr>
          <a:xfrm>
            <a:off x="5410200" y="1051023"/>
            <a:ext cx="6781798" cy="480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428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C66B1B88-428A-40CC-4AED-4B528DEFD1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2234" y="486561"/>
            <a:ext cx="6258188" cy="6191076"/>
          </a:xfrm>
        </p:spPr>
        <p:txBody>
          <a:bodyPr anchor="ctr"/>
          <a:lstStyle/>
          <a:p>
            <a:pPr>
              <a:spcAft>
                <a:spcPts val="600"/>
              </a:spcAft>
            </a:pPr>
            <a:r>
              <a:rPr lang="fr-FR" dirty="0">
                <a:latin typeface="+mj-lt"/>
              </a:rPr>
              <a:t>Dans le même temps, de nombreux Hongrois ont rejoint d'autres groupes de résistance et il est très difficile de les retrouver : </a:t>
            </a:r>
            <a:endParaRPr lang="hu-HU" dirty="0">
              <a:latin typeface="+mj-lt"/>
            </a:endParaRPr>
          </a:p>
          <a:p>
            <a:pPr lvl="1">
              <a:spcAft>
                <a:spcPts val="600"/>
              </a:spcAft>
            </a:pPr>
            <a:r>
              <a:rPr lang="fr-FR" dirty="0">
                <a:latin typeface="+mj-lt"/>
              </a:rPr>
              <a:t>Lisa </a:t>
            </a:r>
            <a:r>
              <a:rPr lang="fr-FR" dirty="0" err="1">
                <a:latin typeface="+mj-lt"/>
              </a:rPr>
              <a:t>Fittko</a:t>
            </a:r>
            <a:r>
              <a:rPr lang="fr-FR" dirty="0">
                <a:latin typeface="+mj-lt"/>
              </a:rPr>
              <a:t>, chef du réseau de référence </a:t>
            </a:r>
            <a:r>
              <a:rPr lang="fr-FR" dirty="0" err="1">
                <a:latin typeface="+mj-lt"/>
              </a:rPr>
              <a:t>Fittko</a:t>
            </a:r>
            <a:r>
              <a:rPr lang="hu-HU" dirty="0">
                <a:latin typeface="+mj-lt"/>
              </a:rPr>
              <a:t>,</a:t>
            </a:r>
          </a:p>
          <a:p>
            <a:pPr lvl="1">
              <a:spcAft>
                <a:spcPts val="600"/>
              </a:spcAft>
            </a:pPr>
            <a:r>
              <a:rPr lang="fr-FR" dirty="0">
                <a:latin typeface="+mj-lt"/>
              </a:rPr>
              <a:t>Lucien Ladislas </a:t>
            </a:r>
            <a:r>
              <a:rPr lang="fr-FR" dirty="0" err="1">
                <a:latin typeface="+mj-lt"/>
              </a:rPr>
              <a:t>Polya</a:t>
            </a:r>
            <a:r>
              <a:rPr lang="fr-FR" dirty="0">
                <a:latin typeface="+mj-lt"/>
              </a:rPr>
              <a:t>, chef du réseau de renseignement </a:t>
            </a:r>
            <a:r>
              <a:rPr lang="fr-FR" dirty="0" err="1">
                <a:latin typeface="+mj-lt"/>
              </a:rPr>
              <a:t>Polya</a:t>
            </a:r>
            <a:r>
              <a:rPr lang="hu-HU" dirty="0">
                <a:latin typeface="+mj-lt"/>
              </a:rPr>
              <a:t>,</a:t>
            </a:r>
          </a:p>
          <a:p>
            <a:pPr lvl="1">
              <a:spcAft>
                <a:spcPts val="600"/>
              </a:spcAft>
            </a:pPr>
            <a:r>
              <a:rPr lang="fr-FR" dirty="0">
                <a:latin typeface="+mj-lt"/>
              </a:rPr>
              <a:t>Georg</a:t>
            </a:r>
            <a:r>
              <a:rPr lang="hu-HU" dirty="0">
                <a:latin typeface="+mj-lt"/>
              </a:rPr>
              <a:t>e</a:t>
            </a:r>
            <a:r>
              <a:rPr lang="fr-FR" dirty="0">
                <a:latin typeface="+mj-lt"/>
              </a:rPr>
              <a:t>s </a:t>
            </a:r>
            <a:r>
              <a:rPr lang="fr-FR" dirty="0" err="1">
                <a:latin typeface="+mj-lt"/>
              </a:rPr>
              <a:t>Szekeres</a:t>
            </a:r>
            <a:r>
              <a:rPr lang="fr-FR" dirty="0">
                <a:latin typeface="+mj-lt"/>
              </a:rPr>
              <a:t>, secrétaire général du CADI (Comité d'action et de défense des immigrés).</a:t>
            </a:r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C2F9A7DD-DCBA-DCB6-8936-62764FAE8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157" y="0"/>
            <a:ext cx="5194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2850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6674508-81D3-48CF-96BF-7FC60EAA5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41994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8F99682-29C1-D7CC-92C1-18B4EDA0B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40" y="205530"/>
            <a:ext cx="4853938" cy="1065401"/>
          </a:xfrm>
        </p:spPr>
        <p:txBody>
          <a:bodyPr>
            <a:normAutofit/>
          </a:bodyPr>
          <a:lstStyle/>
          <a:p>
            <a:pPr algn="ctr"/>
            <a:r>
              <a:rPr lang="hu-HU" sz="3200" dirty="0">
                <a:latin typeface="Montserrat" panose="00000500000000000000" pitchFamily="2" charset="-18"/>
              </a:rPr>
              <a:t>Le </a:t>
            </a:r>
            <a:r>
              <a:rPr lang="hu-HU" sz="3200" dirty="0" err="1">
                <a:latin typeface="Montserrat" panose="00000500000000000000" pitchFamily="2" charset="-18"/>
              </a:rPr>
              <a:t>groupe</a:t>
            </a:r>
            <a:r>
              <a:rPr lang="hu-HU" sz="3200" dirty="0">
                <a:latin typeface="Montserrat" panose="00000500000000000000" pitchFamily="2" charset="-18"/>
              </a:rPr>
              <a:t> </a:t>
            </a:r>
            <a:r>
              <a:rPr lang="hu-HU" sz="3200" dirty="0" err="1">
                <a:latin typeface="Montserrat" panose="00000500000000000000" pitchFamily="2" charset="-18"/>
              </a:rPr>
              <a:t>Manouchian</a:t>
            </a:r>
            <a:endParaRPr lang="hu-HU" sz="3200" dirty="0">
              <a:latin typeface="Montserrat" panose="00000500000000000000" pitchFamily="2" charset="-18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1CA80CD-3576-1FB2-3F2A-C1C1518A0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740" y="1270931"/>
            <a:ext cx="4996550" cy="5440261"/>
          </a:xfrm>
        </p:spPr>
        <p:txBody>
          <a:bodyPr anchor="ctr">
            <a:noAutofit/>
          </a:bodyPr>
          <a:lstStyle/>
          <a:p>
            <a:r>
              <a:rPr lang="fr-FR" sz="2000" dirty="0">
                <a:latin typeface="+mj-lt"/>
              </a:rPr>
              <a:t>A partir de 1942, la Résistance française multiplie les actions armées. </a:t>
            </a:r>
            <a:endParaRPr lang="hu-HU" sz="2000" dirty="0">
              <a:latin typeface="+mj-lt"/>
            </a:endParaRPr>
          </a:p>
          <a:p>
            <a:r>
              <a:rPr lang="fr-FR" sz="2000" dirty="0">
                <a:latin typeface="+mj-lt"/>
              </a:rPr>
              <a:t>Celles-ci sont menées par de petites unités armées. </a:t>
            </a:r>
            <a:endParaRPr lang="hu-HU" sz="2000" dirty="0">
              <a:latin typeface="+mj-lt"/>
            </a:endParaRPr>
          </a:p>
          <a:p>
            <a:r>
              <a:rPr lang="fr-FR" sz="2000" dirty="0">
                <a:latin typeface="+mj-lt"/>
              </a:rPr>
              <a:t>Parmi elles, le groupe dit Manouchian-</a:t>
            </a:r>
            <a:r>
              <a:rPr lang="fr-FR" sz="2000" dirty="0" err="1">
                <a:latin typeface="+mj-lt"/>
              </a:rPr>
              <a:t>Boczov</a:t>
            </a:r>
            <a:r>
              <a:rPr lang="fr-FR" sz="2000" dirty="0">
                <a:latin typeface="+mj-lt"/>
              </a:rPr>
              <a:t>-Rayman, composé principalement d'étrangers d'obédience communiste et souvent d'origine juive. </a:t>
            </a:r>
            <a:endParaRPr lang="hu-HU" sz="2000" dirty="0">
              <a:latin typeface="+mj-lt"/>
            </a:endParaRPr>
          </a:p>
          <a:p>
            <a:r>
              <a:rPr lang="fr-FR" sz="2000" dirty="0">
                <a:latin typeface="+mj-lt"/>
              </a:rPr>
              <a:t>Le groupe a principalement fait dérailler des trains, mais a également mené des attaques armées.</a:t>
            </a:r>
            <a:endParaRPr lang="hu-HU" sz="2000" dirty="0">
              <a:latin typeface="+mj-lt"/>
            </a:endParaRPr>
          </a:p>
          <a:p>
            <a:r>
              <a:rPr lang="fr-FR" sz="2000" dirty="0">
                <a:latin typeface="+mj-lt"/>
              </a:rPr>
              <a:t>Les autorités lancent une chasse à l'homme contre les assaillants, qui aboutit à 68 arrestations en novembre 1943 – </a:t>
            </a:r>
            <a:r>
              <a:rPr lang="hu-HU" sz="2000" dirty="0" err="1">
                <a:latin typeface="+mj-lt"/>
              </a:rPr>
              <a:t>beaucoup</a:t>
            </a:r>
            <a:r>
              <a:rPr lang="hu-HU" sz="2000" dirty="0">
                <a:latin typeface="+mj-lt"/>
              </a:rPr>
              <a:t> de</a:t>
            </a:r>
            <a:r>
              <a:rPr lang="fr-FR" sz="2000" dirty="0">
                <a:latin typeface="+mj-lt"/>
              </a:rPr>
              <a:t> membres du groupe sont également faits prisonniers. </a:t>
            </a:r>
            <a:endParaRPr lang="hu-HU" sz="2000" dirty="0">
              <a:latin typeface="+mj-lt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BC323A5C-1691-13E1-363A-D9FB888DE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5182" y="1549509"/>
            <a:ext cx="6386818" cy="410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94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Background">
            <a:extLst>
              <a:ext uri="{FF2B5EF4-FFF2-40B4-BE49-F238E27FC236}">
                <a16:creationId xmlns:a16="http://schemas.microsoft.com/office/drawing/2014/main" id="{7DE220E6-BA55-4F04-B3C4-F4985F3E7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9" name="tint">
            <a:extLst>
              <a:ext uri="{FF2B5EF4-FFF2-40B4-BE49-F238E27FC236}">
                <a16:creationId xmlns:a16="http://schemas.microsoft.com/office/drawing/2014/main" id="{5AE190BC-D2FD-433E-AB89-0DF68EFD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5644" y="0"/>
            <a:ext cx="1046356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43E8FEA2-54EE-4F84-B5DB-A055A7D80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6444" y="0"/>
            <a:ext cx="6075554" cy="6858000"/>
          </a:xfrm>
          <a:prstGeom prst="rect">
            <a:avLst/>
          </a:prstGeom>
          <a:ln>
            <a:noFill/>
          </a:ln>
          <a:effectLst>
            <a:outerShdw blurRad="508000" dist="190500" dir="5460000" sx="93000" sy="93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ép 1" descr="A képen szöveg, poszter, Emberi arc, könyv látható&#10;&#10;Automatikusan generált leírás">
            <a:extLst>
              <a:ext uri="{FF2B5EF4-FFF2-40B4-BE49-F238E27FC236}">
                <a16:creationId xmlns:a16="http://schemas.microsoft.com/office/drawing/2014/main" id="{A63318AB-9CB7-84A8-1824-68DB43280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617" y="-57098"/>
            <a:ext cx="5184396" cy="6958921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353E4388-864D-2109-A578-EB795D3F7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6432" y="251670"/>
            <a:ext cx="4554680" cy="6400800"/>
          </a:xfrm>
        </p:spPr>
        <p:txBody>
          <a:bodyPr anchor="ctr">
            <a:normAutofit/>
          </a:bodyPr>
          <a:lstStyle/>
          <a:p>
            <a:r>
              <a:rPr lang="fr-FR" sz="2200" dirty="0">
                <a:latin typeface="+mj-lt"/>
              </a:rPr>
              <a:t>Les autorités françaises remettent les prisonniers aux forces d'occupation allemandes. </a:t>
            </a:r>
            <a:endParaRPr lang="hu-HU" sz="2200" dirty="0">
              <a:latin typeface="+mj-lt"/>
            </a:endParaRPr>
          </a:p>
          <a:p>
            <a:r>
              <a:rPr lang="fr-FR" sz="2200" dirty="0">
                <a:latin typeface="+mj-lt"/>
              </a:rPr>
              <a:t>Les autorités allemandes veulent utiliser le procès des prisonniers comme une campagne de propagande contre les étrangers. </a:t>
            </a:r>
            <a:endParaRPr lang="hu-HU" sz="2200" dirty="0">
              <a:latin typeface="+mj-lt"/>
            </a:endParaRPr>
          </a:p>
          <a:p>
            <a:r>
              <a:rPr lang="fr-FR" sz="2200" dirty="0">
                <a:latin typeface="+mj-lt"/>
              </a:rPr>
              <a:t>Après un procès d'une journée, les 23 résistants sont condamnés à mort et exécutés le 21 février 1944.</a:t>
            </a:r>
            <a:endParaRPr lang="hu-HU" sz="2200" dirty="0">
              <a:latin typeface="+mj-lt"/>
            </a:endParaRPr>
          </a:p>
          <a:p>
            <a:r>
              <a:rPr lang="fr-FR" sz="2200" dirty="0">
                <a:latin typeface="+mj-lt"/>
              </a:rPr>
              <a:t> Une vaste campagne médiatique antisémite est alors lancée contre les Juifs de France. </a:t>
            </a:r>
            <a:endParaRPr lang="hu-HU" sz="2200" dirty="0">
              <a:latin typeface="+mj-lt"/>
            </a:endParaRPr>
          </a:p>
          <a:p>
            <a:r>
              <a:rPr lang="fr-FR" sz="2200" dirty="0">
                <a:latin typeface="+mj-lt"/>
              </a:rPr>
              <a:t>Les suites du procès sont controversées, mais ont encore aujourd'hui un impact majeur sur la vie publique française : la panthéonisation de </a:t>
            </a:r>
            <a:r>
              <a:rPr lang="fr-FR" sz="2200" dirty="0" err="1">
                <a:latin typeface="+mj-lt"/>
              </a:rPr>
              <a:t>Missak</a:t>
            </a:r>
            <a:r>
              <a:rPr lang="fr-FR" sz="2200" dirty="0">
                <a:latin typeface="+mj-lt"/>
              </a:rPr>
              <a:t> Manouchian. </a:t>
            </a:r>
            <a:endParaRPr lang="hu-HU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939285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20D06D6-5CDF-8F72-674F-FA6BFDB10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669" y="486561"/>
            <a:ext cx="6644081" cy="5889072"/>
          </a:xfrm>
        </p:spPr>
        <p:txBody>
          <a:bodyPr anchor="ctr">
            <a:normAutofit/>
          </a:bodyPr>
          <a:lstStyle/>
          <a:p>
            <a:r>
              <a:rPr lang="hu-HU" sz="2400" dirty="0">
                <a:latin typeface="+mj-lt"/>
              </a:rPr>
              <a:t>Le </a:t>
            </a:r>
            <a:r>
              <a:rPr lang="hu-HU" sz="2400" dirty="0" err="1">
                <a:latin typeface="+mj-lt"/>
              </a:rPr>
              <a:t>groupe</a:t>
            </a:r>
            <a:r>
              <a:rPr lang="hu-HU" sz="2400" dirty="0">
                <a:latin typeface="+mj-lt"/>
              </a:rPr>
              <a:t> </a:t>
            </a:r>
            <a:r>
              <a:rPr lang="hu-HU" sz="2400" dirty="0" err="1">
                <a:latin typeface="+mj-lt"/>
              </a:rPr>
              <a:t>comptait</a:t>
            </a:r>
            <a:r>
              <a:rPr lang="hu-HU" sz="2400" dirty="0">
                <a:latin typeface="+mj-lt"/>
              </a:rPr>
              <a:t> </a:t>
            </a:r>
            <a:r>
              <a:rPr lang="hu-HU" sz="2400" dirty="0" err="1">
                <a:latin typeface="+mj-lt"/>
              </a:rPr>
              <a:t>trois</a:t>
            </a:r>
            <a:r>
              <a:rPr lang="hu-HU" sz="2400" dirty="0">
                <a:latin typeface="+mj-lt"/>
              </a:rPr>
              <a:t> </a:t>
            </a:r>
            <a:r>
              <a:rPr lang="hu-HU" sz="2400" dirty="0" err="1">
                <a:latin typeface="+mj-lt"/>
              </a:rPr>
              <a:t>membres</a:t>
            </a:r>
            <a:r>
              <a:rPr lang="hu-HU" sz="2400" dirty="0">
                <a:latin typeface="+mj-lt"/>
              </a:rPr>
              <a:t> </a:t>
            </a:r>
            <a:r>
              <a:rPr lang="hu-HU" sz="2400" dirty="0" err="1">
                <a:latin typeface="+mj-lt"/>
              </a:rPr>
              <a:t>hongrois</a:t>
            </a:r>
            <a:r>
              <a:rPr lang="hu-HU" sz="2400" dirty="0">
                <a:latin typeface="+mj-lt"/>
              </a:rPr>
              <a:t> : </a:t>
            </a:r>
          </a:p>
          <a:p>
            <a:pPr lvl="1"/>
            <a:r>
              <a:rPr lang="hu-HU" sz="2000" dirty="0">
                <a:latin typeface="+mj-lt"/>
              </a:rPr>
              <a:t>József </a:t>
            </a:r>
            <a:r>
              <a:rPr lang="hu-HU" sz="2000" dirty="0" err="1">
                <a:latin typeface="+mj-lt"/>
              </a:rPr>
              <a:t>Boczor</a:t>
            </a:r>
            <a:r>
              <a:rPr lang="hu-HU" sz="2000" dirty="0">
                <a:latin typeface="+mj-lt"/>
              </a:rPr>
              <a:t> (Ferenc Wolf)</a:t>
            </a:r>
          </a:p>
          <a:p>
            <a:pPr lvl="1"/>
            <a:r>
              <a:rPr lang="hu-HU" sz="2000" dirty="0">
                <a:latin typeface="+mj-lt"/>
              </a:rPr>
              <a:t>Tamás Elek </a:t>
            </a:r>
          </a:p>
          <a:p>
            <a:pPr lvl="1"/>
            <a:r>
              <a:rPr lang="hu-HU" sz="2000" dirty="0">
                <a:latin typeface="+mj-lt"/>
              </a:rPr>
              <a:t>Imre </a:t>
            </a:r>
            <a:r>
              <a:rPr lang="hu-HU" sz="2000" dirty="0" err="1">
                <a:latin typeface="+mj-lt"/>
              </a:rPr>
              <a:t>Glasz</a:t>
            </a:r>
            <a:r>
              <a:rPr lang="hu-HU" sz="2000" dirty="0">
                <a:latin typeface="+mj-lt"/>
              </a:rPr>
              <a:t>.</a:t>
            </a:r>
          </a:p>
          <a:p>
            <a:pPr marL="0" indent="0" algn="ctr">
              <a:buNone/>
            </a:pPr>
            <a:r>
              <a:rPr lang="hu-HU" sz="2400" b="1" dirty="0">
                <a:latin typeface="+mj-lt"/>
              </a:rPr>
              <a:t>József 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hu-HU" sz="2400" b="1" dirty="0" err="1">
                <a:latin typeface="+mj-lt"/>
              </a:rPr>
              <a:t>Boczor</a:t>
            </a:r>
            <a:r>
              <a:rPr lang="hu-HU" sz="2400" b="1" dirty="0">
                <a:latin typeface="+mj-lt"/>
              </a:rPr>
              <a:t> </a:t>
            </a:r>
            <a:r>
              <a:rPr lang="hu-HU" sz="2400" dirty="0">
                <a:latin typeface="+mj-lt"/>
              </a:rPr>
              <a:t>(</a:t>
            </a:r>
            <a:r>
              <a:rPr lang="hu-HU" sz="2400" dirty="0" err="1">
                <a:latin typeface="+mj-lt"/>
              </a:rPr>
              <a:t>Batiz</a:t>
            </a:r>
            <a:r>
              <a:rPr lang="hu-HU" sz="2400" dirty="0">
                <a:latin typeface="+mj-lt"/>
              </a:rPr>
              <a:t>, le 31 </a:t>
            </a:r>
            <a:r>
              <a:rPr lang="hu-HU" sz="2400" dirty="0" err="1">
                <a:latin typeface="+mj-lt"/>
              </a:rPr>
              <a:t>janvier</a:t>
            </a:r>
            <a:r>
              <a:rPr lang="hu-HU" sz="2400" dirty="0">
                <a:latin typeface="+mj-lt"/>
              </a:rPr>
              <a:t> 1906)</a:t>
            </a:r>
          </a:p>
          <a:p>
            <a:pPr lvl="1"/>
            <a:r>
              <a:rPr lang="fr-FR" sz="2200" dirty="0">
                <a:latin typeface="+mj-lt"/>
              </a:rPr>
              <a:t>communiste juif d'origine transylvanienne qui a combattu dans les Brigades internationales</a:t>
            </a:r>
            <a:endParaRPr lang="hu-HU" sz="2200" dirty="0">
              <a:latin typeface="+mj-lt"/>
            </a:endParaRPr>
          </a:p>
          <a:p>
            <a:pPr lvl="1"/>
            <a:r>
              <a:rPr lang="fr-FR" sz="2200" dirty="0">
                <a:latin typeface="+mj-lt"/>
              </a:rPr>
              <a:t>rejoint la résistance après son internement en France</a:t>
            </a:r>
            <a:endParaRPr lang="hu-HU" sz="2200" dirty="0">
              <a:latin typeface="+mj-lt"/>
            </a:endParaRPr>
          </a:p>
          <a:p>
            <a:pPr lvl="1"/>
            <a:r>
              <a:rPr lang="fr-FR" sz="2200" dirty="0">
                <a:latin typeface="+mj-lt"/>
              </a:rPr>
              <a:t>grâce à ses études d'ingénieur, il est responsable d'un groupe chargé d'effectuer des déraillements de trains</a:t>
            </a:r>
            <a:endParaRPr lang="hu-HU" sz="2200" dirty="0">
              <a:latin typeface="+mj-lt"/>
            </a:endParaRPr>
          </a:p>
          <a:p>
            <a:pPr lvl="1"/>
            <a:r>
              <a:rPr lang="hu-HU" sz="2200" dirty="0">
                <a:latin typeface="+mj-lt"/>
              </a:rPr>
              <a:t>a</a:t>
            </a:r>
            <a:r>
              <a:rPr lang="fr-FR" sz="2200" dirty="0" err="1">
                <a:latin typeface="+mj-lt"/>
              </a:rPr>
              <a:t>rrêté</a:t>
            </a:r>
            <a:r>
              <a:rPr lang="fr-FR" sz="2200" dirty="0">
                <a:latin typeface="+mj-lt"/>
              </a:rPr>
              <a:t> le 17 novembre 1943, il ne </a:t>
            </a:r>
            <a:r>
              <a:rPr lang="hu-HU" sz="2200" dirty="0" err="1">
                <a:latin typeface="+mj-lt"/>
              </a:rPr>
              <a:t>trahit</a:t>
            </a:r>
            <a:r>
              <a:rPr lang="hu-HU" sz="2200" dirty="0">
                <a:latin typeface="+mj-lt"/>
              </a:rPr>
              <a:t> </a:t>
            </a:r>
            <a:r>
              <a:rPr lang="hu-HU" sz="2200" dirty="0" err="1">
                <a:latin typeface="+mj-lt"/>
              </a:rPr>
              <a:t>pas</a:t>
            </a:r>
            <a:r>
              <a:rPr lang="hu-HU" sz="2200" dirty="0">
                <a:latin typeface="+mj-lt"/>
              </a:rPr>
              <a:t> </a:t>
            </a:r>
            <a:r>
              <a:rPr lang="hu-HU" sz="2200" dirty="0" err="1">
                <a:latin typeface="+mj-lt"/>
              </a:rPr>
              <a:t>ses</a:t>
            </a:r>
            <a:r>
              <a:rPr lang="hu-HU" sz="2200" dirty="0">
                <a:latin typeface="+mj-lt"/>
              </a:rPr>
              <a:t> </a:t>
            </a:r>
            <a:r>
              <a:rPr lang="hu-HU" sz="2200" dirty="0" err="1">
                <a:latin typeface="+mj-lt"/>
              </a:rPr>
              <a:t>compagnons</a:t>
            </a:r>
            <a:r>
              <a:rPr lang="hu-HU" sz="2200" dirty="0">
                <a:latin typeface="+mj-lt"/>
              </a:rPr>
              <a:t> </a:t>
            </a:r>
            <a:r>
              <a:rPr lang="hu-HU" sz="2200" dirty="0" err="1">
                <a:latin typeface="+mj-lt"/>
              </a:rPr>
              <a:t>même</a:t>
            </a:r>
            <a:r>
              <a:rPr lang="hu-HU" sz="2200" dirty="0">
                <a:latin typeface="+mj-lt"/>
              </a:rPr>
              <a:t> </a:t>
            </a:r>
            <a:r>
              <a:rPr lang="fr-FR" sz="2200" dirty="0">
                <a:latin typeface="+mj-lt"/>
              </a:rPr>
              <a:t>sous la torture. </a:t>
            </a:r>
            <a:endParaRPr lang="hu-HU" sz="2200" dirty="0">
              <a:latin typeface="+mj-lt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3F9A249B-68F6-81EF-BC3E-F48B92463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6908" y="0"/>
            <a:ext cx="49120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566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71C4853-6D44-9BE9-F11E-56CBA11AE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hu-HU" sz="4000" b="1" dirty="0" err="1">
                <a:solidFill>
                  <a:srgbClr val="FFFFFF"/>
                </a:solidFill>
              </a:rPr>
              <a:t>Introduction</a:t>
            </a:r>
            <a:endParaRPr lang="hu-HU" sz="4000" b="1" dirty="0">
              <a:solidFill>
                <a:srgbClr val="FFFFFF"/>
              </a:solidFill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372547D-EB04-79CA-3659-711275928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868419"/>
          </a:xfrm>
        </p:spPr>
        <p:txBody>
          <a:bodyPr anchor="ctr">
            <a:normAutofit lnSpcReduction="10000"/>
          </a:bodyPr>
          <a:lstStyle/>
          <a:p>
            <a:r>
              <a:rPr lang="fr-FR" sz="3600" dirty="0">
                <a:latin typeface="+mj-lt"/>
              </a:rPr>
              <a:t>La nature des relations militaires franco-hongroises</a:t>
            </a:r>
          </a:p>
          <a:p>
            <a:r>
              <a:rPr lang="fr-FR" sz="3600" dirty="0">
                <a:latin typeface="+mj-lt"/>
              </a:rPr>
              <a:t>Les membres hongrois de la Résistance </a:t>
            </a:r>
            <a:r>
              <a:rPr lang="hu-HU" sz="3600" dirty="0" err="1">
                <a:latin typeface="+mj-lt"/>
              </a:rPr>
              <a:t>extérieure</a:t>
            </a:r>
            <a:endParaRPr lang="fr-FR" sz="3600" dirty="0">
              <a:latin typeface="+mj-lt"/>
            </a:endParaRPr>
          </a:p>
          <a:p>
            <a:r>
              <a:rPr lang="fr-FR" sz="3600" dirty="0">
                <a:latin typeface="+mj-lt"/>
              </a:rPr>
              <a:t>Les membres hongrois de la Résistance intérieure</a:t>
            </a:r>
          </a:p>
          <a:p>
            <a:r>
              <a:rPr lang="hu-HU" sz="3600" dirty="0">
                <a:latin typeface="+mj-lt"/>
              </a:rPr>
              <a:t>Le </a:t>
            </a:r>
            <a:r>
              <a:rPr lang="hu-HU" sz="3600" dirty="0" err="1">
                <a:latin typeface="+mj-lt"/>
              </a:rPr>
              <a:t>groupe</a:t>
            </a:r>
            <a:r>
              <a:rPr lang="hu-HU" sz="3600" dirty="0">
                <a:latin typeface="+mj-lt"/>
              </a:rPr>
              <a:t> </a:t>
            </a:r>
            <a:r>
              <a:rPr lang="hu-HU" sz="3600" dirty="0" err="1">
                <a:latin typeface="+mj-lt"/>
              </a:rPr>
              <a:t>Manouchian</a:t>
            </a:r>
            <a:endParaRPr lang="hu-HU" sz="3600" dirty="0">
              <a:latin typeface="+mj-lt"/>
            </a:endParaRPr>
          </a:p>
          <a:p>
            <a:r>
              <a:rPr lang="hu-HU" sz="3600" dirty="0">
                <a:latin typeface="+mj-lt"/>
              </a:rPr>
              <a:t>Les </a:t>
            </a:r>
            <a:r>
              <a:rPr lang="hu-HU" sz="3600" dirty="0" err="1">
                <a:latin typeface="+mj-lt"/>
              </a:rPr>
              <a:t>compagnons</a:t>
            </a:r>
            <a:r>
              <a:rPr lang="hu-HU" sz="3600" dirty="0">
                <a:latin typeface="+mj-lt"/>
              </a:rPr>
              <a:t> </a:t>
            </a:r>
            <a:r>
              <a:rPr lang="hu-HU" sz="3600" dirty="0" err="1">
                <a:latin typeface="+mj-lt"/>
              </a:rPr>
              <a:t>hongrois</a:t>
            </a:r>
            <a:r>
              <a:rPr lang="hu-HU" sz="3600" dirty="0">
                <a:latin typeface="+mj-lt"/>
              </a:rPr>
              <a:t> de la </a:t>
            </a:r>
            <a:r>
              <a:rPr lang="hu-HU" sz="3600" dirty="0" err="1">
                <a:latin typeface="+mj-lt"/>
              </a:rPr>
              <a:t>Libération</a:t>
            </a:r>
            <a:endParaRPr lang="hu-HU" sz="3600" dirty="0">
              <a:latin typeface="+mj-lt"/>
            </a:endParaRPr>
          </a:p>
          <a:p>
            <a:r>
              <a:rPr lang="hu-HU" sz="3600" dirty="0" err="1">
                <a:latin typeface="+mj-lt"/>
              </a:rPr>
              <a:t>Conclusion</a:t>
            </a:r>
            <a:endParaRPr lang="hu-HU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860791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nt">
            <a:extLst>
              <a:ext uri="{FF2B5EF4-FFF2-40B4-BE49-F238E27FC236}">
                <a16:creationId xmlns:a16="http://schemas.microsoft.com/office/drawing/2014/main" id="{D380959B-464C-9ED8-C9EB-AB6FC997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25448" y="8300"/>
            <a:ext cx="10966551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6B83858-ED7D-57B6-6CAA-83168807C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5" cy="6858000"/>
          </a:xfrm>
          <a:prstGeom prst="rect">
            <a:avLst/>
          </a:prstGeom>
          <a:ln>
            <a:noFill/>
          </a:ln>
          <a:effectLst>
            <a:outerShdw blurRad="317500" dist="127000" dir="2400000" sx="95000" sy="95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F97FFD4-A8B9-3D4D-1623-7BE467E46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10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90500" dist="139700" dir="300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EFB4EDC-F0A7-47D9-CE19-13297C73B3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4848" y="260059"/>
            <a:ext cx="5661568" cy="644274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hu-HU" sz="2400" b="1" dirty="0">
                <a:latin typeface="+mj-lt"/>
              </a:rPr>
              <a:t>Tamás Elek 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hu-HU" sz="2400" dirty="0">
                <a:latin typeface="+mj-lt"/>
              </a:rPr>
              <a:t>(Budapest, le 7 </a:t>
            </a:r>
            <a:r>
              <a:rPr lang="hu-HU" sz="2400" dirty="0" err="1">
                <a:latin typeface="+mj-lt"/>
              </a:rPr>
              <a:t>décembre</a:t>
            </a:r>
            <a:r>
              <a:rPr lang="hu-HU" sz="2400" dirty="0">
                <a:latin typeface="+mj-lt"/>
              </a:rPr>
              <a:t> 1924)</a:t>
            </a:r>
          </a:p>
          <a:p>
            <a:pPr lvl="1">
              <a:spcAft>
                <a:spcPts val="600"/>
              </a:spcAft>
            </a:pPr>
            <a:r>
              <a:rPr lang="fr-FR" sz="2000" dirty="0">
                <a:latin typeface="+mj-lt"/>
              </a:rPr>
              <a:t>une famille d'intellectuels juifs communistes émigrés en France en 1930</a:t>
            </a:r>
            <a:endParaRPr lang="hu-HU" sz="2000" dirty="0">
              <a:latin typeface="+mj-lt"/>
            </a:endParaRPr>
          </a:p>
          <a:p>
            <a:pPr lvl="1">
              <a:spcAft>
                <a:spcPts val="600"/>
              </a:spcAft>
            </a:pPr>
            <a:r>
              <a:rPr lang="fr-FR" sz="2000" dirty="0">
                <a:latin typeface="+mj-lt"/>
              </a:rPr>
              <a:t>à partir de 1934, son père tient un restaurant qui sert de lieu de rencontre aux émigrés hongrois</a:t>
            </a:r>
            <a:endParaRPr lang="hu-HU" sz="2000" dirty="0">
              <a:latin typeface="+mj-lt"/>
            </a:endParaRPr>
          </a:p>
          <a:p>
            <a:pPr lvl="1">
              <a:spcAft>
                <a:spcPts val="600"/>
              </a:spcAft>
            </a:pPr>
            <a:r>
              <a:rPr lang="fr-FR" sz="2000" dirty="0">
                <a:latin typeface="+mj-lt"/>
              </a:rPr>
              <a:t>en juin 1941, il rejoint un groupe d'étudiants de la Résistance française à la Sorbonne</a:t>
            </a:r>
            <a:endParaRPr lang="hu-HU" sz="2000" dirty="0">
              <a:latin typeface="+mj-lt"/>
            </a:endParaRPr>
          </a:p>
          <a:p>
            <a:pPr lvl="1">
              <a:spcAft>
                <a:spcPts val="600"/>
              </a:spcAft>
            </a:pPr>
            <a:r>
              <a:rPr lang="fr-FR" sz="2000" dirty="0">
                <a:latin typeface="+mj-lt"/>
              </a:rPr>
              <a:t>à partir d'août 1942, il participe également à des actions armées</a:t>
            </a:r>
            <a:endParaRPr lang="hu-HU" sz="2000" dirty="0">
              <a:latin typeface="+mj-lt"/>
            </a:endParaRPr>
          </a:p>
          <a:p>
            <a:pPr lvl="1">
              <a:spcAft>
                <a:spcPts val="600"/>
              </a:spcAft>
            </a:pPr>
            <a:r>
              <a:rPr lang="fr-FR" sz="2000" dirty="0">
                <a:latin typeface="+mj-lt"/>
              </a:rPr>
              <a:t>en 1943, il est nommé chef d'une petite unité, qu'il dirige et aide à faire dérailler plusieurs trains</a:t>
            </a:r>
            <a:endParaRPr lang="hu-HU" sz="2000" dirty="0">
              <a:latin typeface="+mj-lt"/>
            </a:endParaRPr>
          </a:p>
          <a:p>
            <a:pPr lvl="1">
              <a:spcAft>
                <a:spcPts val="600"/>
              </a:spcAft>
            </a:pPr>
            <a:r>
              <a:rPr lang="fr-FR" sz="2000" dirty="0">
                <a:latin typeface="+mj-lt"/>
              </a:rPr>
              <a:t>en novembre 1943, il est arrêté pour trahison et, après interrogatoire, remis aux autorités allemandes. </a:t>
            </a:r>
            <a:endParaRPr lang="hu-HU" sz="1400" dirty="0">
              <a:latin typeface="+mj-lt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4DA6829B-8A7B-0A93-B757-1D9ADBAC0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58" y="5583"/>
            <a:ext cx="5117284" cy="684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0643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16674508-81D3-48CF-96BF-7FC60EAA5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41994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380E727-588F-96A1-58B2-A6DBD4AB9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139" y="419450"/>
            <a:ext cx="5212931" cy="6271061"/>
          </a:xfrm>
        </p:spPr>
        <p:txBody>
          <a:bodyPr anchor="ctr">
            <a:normAutofit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hu-HU" sz="2400" b="1" dirty="0">
                <a:latin typeface="+mj-lt"/>
              </a:rPr>
              <a:t>Imre (Békés) </a:t>
            </a:r>
            <a:r>
              <a:rPr lang="hu-HU" sz="2400" b="1" dirty="0" err="1">
                <a:latin typeface="+mj-lt"/>
              </a:rPr>
              <a:t>Glasz</a:t>
            </a:r>
            <a:r>
              <a:rPr lang="hu-HU" sz="2400" b="1" dirty="0">
                <a:latin typeface="+mj-lt"/>
              </a:rPr>
              <a:t> 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hu-HU" sz="2400" dirty="0">
                <a:latin typeface="+mj-lt"/>
              </a:rPr>
              <a:t>(Budapest, le 14 </a:t>
            </a:r>
            <a:r>
              <a:rPr lang="hu-HU" sz="2400" dirty="0" err="1">
                <a:latin typeface="+mj-lt"/>
              </a:rPr>
              <a:t>juillet</a:t>
            </a:r>
            <a:r>
              <a:rPr lang="hu-HU" sz="2400" dirty="0">
                <a:latin typeface="+mj-lt"/>
              </a:rPr>
              <a:t> 1902) </a:t>
            </a:r>
          </a:p>
          <a:p>
            <a:pPr lvl="1">
              <a:spcAft>
                <a:spcPts val="600"/>
              </a:spcAft>
            </a:pPr>
            <a:r>
              <a:rPr lang="fr-FR" sz="2200" dirty="0">
                <a:latin typeface="+mj-lt"/>
              </a:rPr>
              <a:t>né dans une famille juive pauvre</a:t>
            </a:r>
            <a:endParaRPr lang="hu-HU" sz="2200" dirty="0">
              <a:latin typeface="+mj-lt"/>
            </a:endParaRPr>
          </a:p>
          <a:p>
            <a:pPr lvl="1">
              <a:spcAft>
                <a:spcPts val="600"/>
              </a:spcAft>
            </a:pPr>
            <a:r>
              <a:rPr lang="fr-FR" sz="2200" dirty="0">
                <a:latin typeface="+mj-lt"/>
              </a:rPr>
              <a:t>adhère au parti communiste, ce qui lui vaut d'être arrêté à plusieurs reprises</a:t>
            </a:r>
            <a:endParaRPr lang="hu-HU" sz="2200" dirty="0">
              <a:latin typeface="+mj-lt"/>
            </a:endParaRPr>
          </a:p>
          <a:p>
            <a:pPr lvl="1">
              <a:spcAft>
                <a:spcPts val="600"/>
              </a:spcAft>
            </a:pPr>
            <a:r>
              <a:rPr lang="fr-FR" sz="2200" dirty="0">
                <a:latin typeface="+mj-lt"/>
              </a:rPr>
              <a:t>en 1937, il émigre en France, où il travaille comme ouvrier sidérurgiste</a:t>
            </a:r>
            <a:endParaRPr lang="hu-HU" sz="2200" dirty="0">
              <a:latin typeface="+mj-lt"/>
            </a:endParaRPr>
          </a:p>
          <a:p>
            <a:pPr lvl="1">
              <a:spcAft>
                <a:spcPts val="600"/>
              </a:spcAft>
            </a:pPr>
            <a:r>
              <a:rPr lang="fr-FR" sz="2200" dirty="0">
                <a:latin typeface="+mj-lt"/>
              </a:rPr>
              <a:t>s'engage dans l'armée française en 1939, participe aux combats, est réformé après l'armistice</a:t>
            </a:r>
            <a:endParaRPr lang="hu-HU" sz="2200" dirty="0">
              <a:latin typeface="+mj-lt"/>
            </a:endParaRPr>
          </a:p>
          <a:p>
            <a:pPr lvl="1">
              <a:spcAft>
                <a:spcPts val="600"/>
              </a:spcAft>
            </a:pPr>
            <a:r>
              <a:rPr lang="fr-FR" sz="2200" dirty="0">
                <a:latin typeface="+mj-lt"/>
              </a:rPr>
              <a:t>entre dans la Résistance en 1941, participe à de nombreuses actions</a:t>
            </a:r>
            <a:endParaRPr lang="hu-HU" sz="2200" dirty="0">
              <a:latin typeface="+mj-lt"/>
            </a:endParaRPr>
          </a:p>
          <a:p>
            <a:pPr lvl="1">
              <a:spcAft>
                <a:spcPts val="600"/>
              </a:spcAft>
            </a:pPr>
            <a:r>
              <a:rPr lang="fr-FR" sz="2200" dirty="0">
                <a:latin typeface="+mj-lt"/>
              </a:rPr>
              <a:t>arrêté le 17 novembre 1943.</a:t>
            </a:r>
            <a:endParaRPr lang="hu-HU" sz="1700" dirty="0"/>
          </a:p>
        </p:txBody>
      </p:sp>
      <p:pic>
        <p:nvPicPr>
          <p:cNvPr id="5" name="Kép 4" descr="A képen Emberi arc, portré, személy, ruházat látható&#10;&#10;Automatikusan generált leírás">
            <a:extLst>
              <a:ext uri="{FF2B5EF4-FFF2-40B4-BE49-F238E27FC236}">
                <a16:creationId xmlns:a16="http://schemas.microsoft.com/office/drawing/2014/main" id="{13E60175-99D8-3F6B-2254-C5897EC836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167"/>
          <a:stretch/>
        </p:blipFill>
        <p:spPr>
          <a:xfrm>
            <a:off x="6597697" y="-3213"/>
            <a:ext cx="532571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055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9F29D926-D770-AEC1-75F4-06DF1B54D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285227"/>
            <a:ext cx="9392421" cy="1283514"/>
          </a:xfrm>
        </p:spPr>
        <p:txBody>
          <a:bodyPr>
            <a:normAutofit/>
          </a:bodyPr>
          <a:lstStyle/>
          <a:p>
            <a:pPr algn="ctr"/>
            <a:r>
              <a:rPr lang="fr-FR" sz="3600" dirty="0">
                <a:latin typeface="Montserrat" panose="00000500000000000000" pitchFamily="2" charset="-18"/>
              </a:rPr>
              <a:t>Les compagnons hongrois </a:t>
            </a:r>
            <a:br>
              <a:rPr lang="hu-HU" sz="3600" dirty="0">
                <a:latin typeface="Montserrat" panose="00000500000000000000" pitchFamily="2" charset="-18"/>
              </a:rPr>
            </a:br>
            <a:r>
              <a:rPr lang="fr-FR" sz="3600" dirty="0">
                <a:latin typeface="Montserrat" panose="00000500000000000000" pitchFamily="2" charset="-18"/>
              </a:rPr>
              <a:t>de la Libération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B204B75-F5BA-6C55-ABB0-F3C2C6665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338" y="1929468"/>
            <a:ext cx="5743662" cy="4714613"/>
          </a:xfrm>
        </p:spPr>
        <p:txBody>
          <a:bodyPr anchor="ctr">
            <a:normAutofit/>
          </a:bodyPr>
          <a:lstStyle/>
          <a:p>
            <a:r>
              <a:rPr lang="fr-FR" sz="2400" dirty="0">
                <a:latin typeface="+mj-lt"/>
              </a:rPr>
              <a:t>L'ordre de la Libération a été créée par le général De Gaulle à la fin de l'année 1940 pour récompenser ceux qui ont contribué à la libération du territoire français.</a:t>
            </a:r>
            <a:endParaRPr lang="hu-HU" sz="2400" dirty="0">
              <a:latin typeface="+mj-lt"/>
            </a:endParaRPr>
          </a:p>
          <a:p>
            <a:r>
              <a:rPr lang="fr-FR" sz="2400" dirty="0">
                <a:latin typeface="+mj-lt"/>
              </a:rPr>
              <a:t>La croix de la Libération a été décernée entre 1940 et 1946 : </a:t>
            </a:r>
            <a:endParaRPr lang="hu-HU" sz="2400" dirty="0">
              <a:latin typeface="+mj-lt"/>
            </a:endParaRPr>
          </a:p>
          <a:p>
            <a:pPr lvl="1"/>
            <a:r>
              <a:rPr lang="fr-FR" sz="2000" dirty="0">
                <a:latin typeface="+mj-lt"/>
              </a:rPr>
              <a:t>1038 personnes</a:t>
            </a:r>
            <a:endParaRPr lang="hu-HU" sz="2000" dirty="0">
              <a:latin typeface="+mj-lt"/>
            </a:endParaRPr>
          </a:p>
          <a:p>
            <a:pPr lvl="1"/>
            <a:r>
              <a:rPr lang="fr-FR" sz="2000" dirty="0">
                <a:latin typeface="+mj-lt"/>
              </a:rPr>
              <a:t>18 unités militaires</a:t>
            </a:r>
            <a:endParaRPr lang="hu-HU" sz="2000" dirty="0">
              <a:latin typeface="+mj-lt"/>
            </a:endParaRPr>
          </a:p>
          <a:p>
            <a:pPr lvl="1"/>
            <a:r>
              <a:rPr lang="fr-FR" sz="2000" dirty="0">
                <a:latin typeface="+mj-lt"/>
              </a:rPr>
              <a:t>5 communes. </a:t>
            </a:r>
            <a:endParaRPr lang="hu-HU" sz="2000" dirty="0">
              <a:latin typeface="+mj-lt"/>
            </a:endParaRPr>
          </a:p>
          <a:p>
            <a:r>
              <a:rPr lang="fr-FR" sz="2400" dirty="0">
                <a:latin typeface="+mj-lt"/>
              </a:rPr>
              <a:t>Dans l'ordre de préséance des décorations en France, la croix de la Libération est portée immédiatement après la Légion d'honneur</a:t>
            </a:r>
            <a:r>
              <a:rPr lang="hu-HU" sz="2400" dirty="0">
                <a:latin typeface="+mj-lt"/>
              </a:rPr>
              <a:t>. </a:t>
            </a:r>
          </a:p>
        </p:txBody>
      </p:sp>
      <p:pic>
        <p:nvPicPr>
          <p:cNvPr id="5" name="Kép 4" descr="A képen fal, fedett pályás, művészet, múzeum látható&#10;&#10;Automatikusan generált leírás">
            <a:extLst>
              <a:ext uri="{FF2B5EF4-FFF2-40B4-BE49-F238E27FC236}">
                <a16:creationId xmlns:a16="http://schemas.microsoft.com/office/drawing/2014/main" id="{74085E77-B5A8-B63C-F1C1-A5A51D38E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9578" y="2061836"/>
            <a:ext cx="5840389" cy="4380293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0052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Background">
            <a:extLst>
              <a:ext uri="{FF2B5EF4-FFF2-40B4-BE49-F238E27FC236}">
                <a16:creationId xmlns:a16="http://schemas.microsoft.com/office/drawing/2014/main" id="{7DE220E6-BA55-4F04-B3C4-F4985F3E7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tint">
            <a:extLst>
              <a:ext uri="{FF2B5EF4-FFF2-40B4-BE49-F238E27FC236}">
                <a16:creationId xmlns:a16="http://schemas.microsoft.com/office/drawing/2014/main" id="{5AE190BC-D2FD-433E-AB89-0DF68EFD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5644" y="0"/>
            <a:ext cx="1046356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3E8FEA2-54EE-4F84-B5DB-A055A7D80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6444" y="0"/>
            <a:ext cx="6075554" cy="6858000"/>
          </a:xfrm>
          <a:prstGeom prst="rect">
            <a:avLst/>
          </a:prstGeom>
          <a:ln>
            <a:noFill/>
          </a:ln>
          <a:effectLst>
            <a:outerShdw blurRad="508000" dist="190500" dir="5460000" sx="93000" sy="93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ép 1" descr="A képen Emberi arc, portré, ruházat, személy látható&#10;&#10;Automatikusan generált leírás">
            <a:extLst>
              <a:ext uri="{FF2B5EF4-FFF2-40B4-BE49-F238E27FC236}">
                <a16:creationId xmlns:a16="http://schemas.microsoft.com/office/drawing/2014/main" id="{49C86AA9-5B57-6152-4A59-74DB2D0A3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978" y="701389"/>
            <a:ext cx="4077781" cy="5455226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6412A860-21B3-8213-CCF6-17A5AAB78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0191" y="411061"/>
            <a:ext cx="5150839" cy="5914237"/>
          </a:xfrm>
        </p:spPr>
        <p:txBody>
          <a:bodyPr anchor="ctr">
            <a:normAutofit/>
          </a:bodyPr>
          <a:lstStyle/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hu-HU" b="1" dirty="0">
                <a:latin typeface="+mj-lt"/>
              </a:rPr>
              <a:t>József Bakos </a:t>
            </a:r>
          </a:p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hu-HU" sz="2400" dirty="0">
                <a:latin typeface="+mj-lt"/>
              </a:rPr>
              <a:t>(Szabadszállás, le 19 mars 1902)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fr-FR" dirty="0">
                <a:latin typeface="+mj-lt"/>
              </a:rPr>
              <a:t>en 1923, il rejoint la Légion étrangère française et sert dans plusieurs régiments</a:t>
            </a:r>
            <a:endParaRPr lang="hu-HU" dirty="0">
              <a:latin typeface="+mj-lt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fr-FR" dirty="0">
                <a:latin typeface="+mj-lt"/>
              </a:rPr>
              <a:t>il sert dans la 13</a:t>
            </a:r>
            <a:r>
              <a:rPr lang="fr-FR" baseline="30000" dirty="0">
                <a:latin typeface="+mj-lt"/>
              </a:rPr>
              <a:t>e</a:t>
            </a:r>
            <a:r>
              <a:rPr lang="fr-FR" dirty="0">
                <a:latin typeface="+mj-lt"/>
              </a:rPr>
              <a:t> Brigade Légionnaire Légère en Norvège, en Afrique, en Syrie, en Italie et en France </a:t>
            </a:r>
            <a:endParaRPr lang="hu-HU" dirty="0">
              <a:latin typeface="+mj-lt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fr-FR" dirty="0">
                <a:latin typeface="+mj-lt"/>
              </a:rPr>
              <a:t>en 1942, il est promu sergent</a:t>
            </a:r>
            <a:endParaRPr lang="hu-HU" dirty="0">
              <a:latin typeface="+mj-lt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fr-FR" dirty="0">
                <a:latin typeface="+mj-lt"/>
              </a:rPr>
              <a:t>en octobre 1944, il est tué au combat en Alsace, lors de combats avec l'ennemi. </a:t>
            </a:r>
            <a:endParaRPr lang="hu-HU" sz="1900" dirty="0"/>
          </a:p>
        </p:txBody>
      </p:sp>
    </p:spTree>
    <p:extLst>
      <p:ext uri="{BB962C8B-B14F-4D97-AF65-F5344CB8AC3E}">
        <p14:creationId xmlns:p14="http://schemas.microsoft.com/office/powerpoint/2010/main" val="3181051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6128F3BD-7564-4310-B528-888E64F875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A3C3732-41AC-0587-99A9-5E8B572D7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325" y="144855"/>
            <a:ext cx="5177709" cy="6590923"/>
          </a:xfrm>
        </p:spPr>
        <p:txBody>
          <a:bodyPr anchor="ctr"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hu-HU" sz="2400" b="1" dirty="0">
                <a:latin typeface="+mj-lt"/>
              </a:rPr>
              <a:t>Imre Daruvári </a:t>
            </a:r>
            <a:r>
              <a:rPr lang="hu-HU" sz="2400" b="1" dirty="0" err="1">
                <a:latin typeface="+mj-lt"/>
              </a:rPr>
              <a:t>Kacskovics</a:t>
            </a:r>
            <a:endParaRPr lang="hu-HU" sz="2400" b="1" dirty="0">
              <a:latin typeface="+mj-lt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hu-HU" sz="2400" b="1" dirty="0">
                <a:latin typeface="+mj-lt"/>
              </a:rPr>
              <a:t>(Yves de Daruvar) 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hu-HU" sz="2200" dirty="0">
                <a:latin typeface="+mj-lt"/>
              </a:rPr>
              <a:t>(</a:t>
            </a:r>
            <a:r>
              <a:rPr lang="hu-HU" sz="2200" dirty="0" err="1">
                <a:latin typeface="+mj-lt"/>
              </a:rPr>
              <a:t>Constantinople</a:t>
            </a:r>
            <a:r>
              <a:rPr lang="hu-HU" sz="2200" dirty="0">
                <a:latin typeface="+mj-lt"/>
              </a:rPr>
              <a:t>, le 31 mars 1921) </a:t>
            </a:r>
          </a:p>
          <a:p>
            <a:pPr marL="539750" lvl="1"/>
            <a:r>
              <a:rPr lang="fr-FR" sz="2200" dirty="0">
                <a:latin typeface="+mj-lt"/>
              </a:rPr>
              <a:t>descendant d'une famille aristocratique hongroise qui émigre en France avec sa famille </a:t>
            </a:r>
            <a:endParaRPr lang="hu-HU" sz="2200" dirty="0">
              <a:latin typeface="+mj-lt"/>
            </a:endParaRPr>
          </a:p>
          <a:p>
            <a:pPr marL="539750" lvl="1"/>
            <a:r>
              <a:rPr lang="fr-FR" sz="2200" dirty="0">
                <a:latin typeface="+mj-lt"/>
              </a:rPr>
              <a:t>après l'armistice, il interrompt ses études et s'engage dans les Forces françaises libres en Grande-Bretagne</a:t>
            </a:r>
            <a:endParaRPr lang="hu-HU" sz="2200" dirty="0">
              <a:latin typeface="+mj-lt"/>
            </a:endParaRPr>
          </a:p>
          <a:p>
            <a:pPr marL="539750" lvl="1"/>
            <a:r>
              <a:rPr lang="fr-FR" sz="2200" dirty="0">
                <a:latin typeface="+mj-lt"/>
              </a:rPr>
              <a:t>après une formation d'aspirant-officier, il sert auprès du général Leclerc en Afrique</a:t>
            </a:r>
            <a:endParaRPr lang="hu-HU" sz="2200" dirty="0">
              <a:latin typeface="+mj-lt"/>
            </a:endParaRPr>
          </a:p>
          <a:p>
            <a:pPr marL="539750" lvl="1"/>
            <a:r>
              <a:rPr lang="hu-HU" sz="2200" dirty="0" err="1">
                <a:latin typeface="+mj-lt"/>
              </a:rPr>
              <a:t>il</a:t>
            </a:r>
            <a:r>
              <a:rPr lang="hu-HU" sz="2200" dirty="0">
                <a:latin typeface="+mj-lt"/>
              </a:rPr>
              <a:t> </a:t>
            </a:r>
            <a:r>
              <a:rPr lang="fr-FR" sz="2200" dirty="0">
                <a:latin typeface="+mj-lt"/>
              </a:rPr>
              <a:t>participe au débarquement de Normandie et à la libération de la France</a:t>
            </a:r>
            <a:endParaRPr lang="hu-HU" sz="2200" dirty="0">
              <a:latin typeface="+mj-lt"/>
            </a:endParaRPr>
          </a:p>
          <a:p>
            <a:pPr marL="539750" lvl="1"/>
            <a:r>
              <a:rPr lang="fr-FR" sz="2200" dirty="0">
                <a:latin typeface="+mj-lt"/>
              </a:rPr>
              <a:t>en 1944, il obtient la nationalité française et poursuit une brillante carrière dans la fonction publique</a:t>
            </a:r>
            <a:endParaRPr lang="hu-HU" sz="2200" dirty="0">
              <a:latin typeface="+mj-lt"/>
            </a:endParaRPr>
          </a:p>
          <a:p>
            <a:pPr marL="539750" lvl="1"/>
            <a:r>
              <a:rPr lang="hu-HU" sz="2200" dirty="0" err="1">
                <a:latin typeface="+mj-lt"/>
              </a:rPr>
              <a:t>il</a:t>
            </a:r>
            <a:r>
              <a:rPr lang="fr-FR" sz="2200" dirty="0">
                <a:latin typeface="+mj-lt"/>
              </a:rPr>
              <a:t> est mort en 2018. </a:t>
            </a:r>
            <a:endParaRPr lang="hu-HU" sz="2200" dirty="0">
              <a:latin typeface="+mj-lt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82AA3C4E-019E-440F-87AB-67EFA9BE6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0822456" y="-2"/>
            <a:ext cx="1368219" cy="6858000"/>
          </a:xfrm>
          <a:custGeom>
            <a:avLst/>
            <a:gdLst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06772 w 1605470"/>
              <a:gd name="connsiteY131" fmla="*/ 2847273 h 6858000"/>
              <a:gd name="connsiteX132" fmla="*/ 593254 w 1605470"/>
              <a:gd name="connsiteY132" fmla="*/ 2766463 h 6858000"/>
              <a:gd name="connsiteX133" fmla="*/ 613412 w 1605470"/>
              <a:gd name="connsiteY133" fmla="*/ 2731184 h 6858000"/>
              <a:gd name="connsiteX134" fmla="*/ 555080 w 1605470"/>
              <a:gd name="connsiteY134" fmla="*/ 2538816 h 6858000"/>
              <a:gd name="connsiteX135" fmla="*/ 551827 w 1605470"/>
              <a:gd name="connsiteY135" fmla="*/ 2485734 h 6858000"/>
              <a:gd name="connsiteX136" fmla="*/ 525179 w 1605470"/>
              <a:gd name="connsiteY136" fmla="*/ 2447068 h 6858000"/>
              <a:gd name="connsiteX137" fmla="*/ 529511 w 1605470"/>
              <a:gd name="connsiteY137" fmla="*/ 2425819 h 6858000"/>
              <a:gd name="connsiteX138" fmla="*/ 530521 w 1605470"/>
              <a:gd name="connsiteY138" fmla="*/ 2422066 h 6858000"/>
              <a:gd name="connsiteX139" fmla="*/ 528878 w 1605470"/>
              <a:gd name="connsiteY139" fmla="*/ 2408971 h 6858000"/>
              <a:gd name="connsiteX140" fmla="*/ 535510 w 1605470"/>
              <a:gd name="connsiteY140" fmla="*/ 2402874 h 6858000"/>
              <a:gd name="connsiteX141" fmla="*/ 538122 w 1605470"/>
              <a:gd name="connsiteY141" fmla="*/ 2381443 h 6858000"/>
              <a:gd name="connsiteX142" fmla="*/ 533116 w 1605470"/>
              <a:gd name="connsiteY142" fmla="*/ 2358011 h 6858000"/>
              <a:gd name="connsiteX143" fmla="*/ 501423 w 1605470"/>
              <a:gd name="connsiteY143" fmla="*/ 2249479 h 6858000"/>
              <a:gd name="connsiteX144" fmla="*/ 486968 w 1605470"/>
              <a:gd name="connsiteY144" fmla="*/ 2182937 h 6858000"/>
              <a:gd name="connsiteX145" fmla="*/ 488555 w 1605470"/>
              <a:gd name="connsiteY145" fmla="*/ 2155135 h 6858000"/>
              <a:gd name="connsiteX146" fmla="*/ 486013 w 1605470"/>
              <a:gd name="connsiteY146" fmla="*/ 2118008 h 6858000"/>
              <a:gd name="connsiteX147" fmla="*/ 487006 w 1605470"/>
              <a:gd name="connsiteY147" fmla="*/ 2050531 h 6858000"/>
              <a:gd name="connsiteX148" fmla="*/ 478812 w 1605470"/>
              <a:gd name="connsiteY148" fmla="*/ 1963269 h 6858000"/>
              <a:gd name="connsiteX149" fmla="*/ 442619 w 1605470"/>
              <a:gd name="connsiteY149" fmla="*/ 1910499 h 6858000"/>
              <a:gd name="connsiteX150" fmla="*/ 446785 w 1605470"/>
              <a:gd name="connsiteY150" fmla="*/ 1903212 h 6858000"/>
              <a:gd name="connsiteX151" fmla="*/ 436547 w 1605470"/>
              <a:gd name="connsiteY151" fmla="*/ 1861531 h 6858000"/>
              <a:gd name="connsiteX152" fmla="*/ 364290 w 1605470"/>
              <a:gd name="connsiteY152" fmla="*/ 1728772 h 6858000"/>
              <a:gd name="connsiteX153" fmla="*/ 345287 w 1605470"/>
              <a:gd name="connsiteY153" fmla="*/ 1646953 h 6858000"/>
              <a:gd name="connsiteX154" fmla="*/ 344412 w 1605470"/>
              <a:gd name="connsiteY154" fmla="*/ 1615777 h 6858000"/>
              <a:gd name="connsiteX155" fmla="*/ 342578 w 1605470"/>
              <a:gd name="connsiteY155" fmla="*/ 1563678 h 6858000"/>
              <a:gd name="connsiteX156" fmla="*/ 355658 w 1605470"/>
              <a:gd name="connsiteY156" fmla="*/ 1519474 h 6858000"/>
              <a:gd name="connsiteX157" fmla="*/ 348400 w 1605470"/>
              <a:gd name="connsiteY157" fmla="*/ 1477995 h 6858000"/>
              <a:gd name="connsiteX158" fmla="*/ 328025 w 1605470"/>
              <a:gd name="connsiteY158" fmla="*/ 1475165 h 6858000"/>
              <a:gd name="connsiteX159" fmla="*/ 326326 w 1605470"/>
              <a:gd name="connsiteY159" fmla="*/ 1428585 h 6858000"/>
              <a:gd name="connsiteX160" fmla="*/ 325799 w 1605470"/>
              <a:gd name="connsiteY160" fmla="*/ 1357181 h 6858000"/>
              <a:gd name="connsiteX161" fmla="*/ 320507 w 1605470"/>
              <a:gd name="connsiteY161" fmla="*/ 1347099 h 6858000"/>
              <a:gd name="connsiteX162" fmla="*/ 335347 w 1605470"/>
              <a:gd name="connsiteY162" fmla="*/ 1334233 h 6858000"/>
              <a:gd name="connsiteX163" fmla="*/ 342792 w 1605470"/>
              <a:gd name="connsiteY163" fmla="*/ 1307086 h 6858000"/>
              <a:gd name="connsiteX164" fmla="*/ 343980 w 1605470"/>
              <a:gd name="connsiteY164" fmla="*/ 1189033 h 6858000"/>
              <a:gd name="connsiteX165" fmla="*/ 348665 w 1605470"/>
              <a:gd name="connsiteY165" fmla="*/ 1168288 h 6858000"/>
              <a:gd name="connsiteX166" fmla="*/ 340947 w 1605470"/>
              <a:gd name="connsiteY166" fmla="*/ 1142577 h 6858000"/>
              <a:gd name="connsiteX167" fmla="*/ 330253 w 1605470"/>
              <a:gd name="connsiteY167" fmla="*/ 1088484 h 6858000"/>
              <a:gd name="connsiteX168" fmla="*/ 314647 w 1605470"/>
              <a:gd name="connsiteY168" fmla="*/ 1053424 h 6858000"/>
              <a:gd name="connsiteX169" fmla="*/ 322906 w 1605470"/>
              <a:gd name="connsiteY169" fmla="*/ 1044367 h 6858000"/>
              <a:gd name="connsiteX170" fmla="*/ 326818 w 1605470"/>
              <a:gd name="connsiteY170" fmla="*/ 1022828 h 6858000"/>
              <a:gd name="connsiteX171" fmla="*/ 320445 w 1605470"/>
              <a:gd name="connsiteY171" fmla="*/ 932283 h 6858000"/>
              <a:gd name="connsiteX172" fmla="*/ 322681 w 1605470"/>
              <a:gd name="connsiteY172" fmla="*/ 915925 h 6858000"/>
              <a:gd name="connsiteX173" fmla="*/ 315310 w 1605470"/>
              <a:gd name="connsiteY173" fmla="*/ 896999 h 6858000"/>
              <a:gd name="connsiteX174" fmla="*/ 284718 w 1605470"/>
              <a:gd name="connsiteY174" fmla="*/ 821517 h 6858000"/>
              <a:gd name="connsiteX175" fmla="*/ 270682 w 1605470"/>
              <a:gd name="connsiteY175" fmla="*/ 786519 h 6858000"/>
              <a:gd name="connsiteX176" fmla="*/ 265483 w 1605470"/>
              <a:gd name="connsiteY176" fmla="*/ 784963 h 6858000"/>
              <a:gd name="connsiteX177" fmla="*/ 270939 w 1605470"/>
              <a:gd name="connsiteY177" fmla="*/ 776648 h 6858000"/>
              <a:gd name="connsiteX178" fmla="*/ 263668 w 1605470"/>
              <a:gd name="connsiteY178" fmla="*/ 751353 h 6858000"/>
              <a:gd name="connsiteX179" fmla="*/ 254540 w 1605470"/>
              <a:gd name="connsiteY179" fmla="*/ 741965 h 6858000"/>
              <a:gd name="connsiteX180" fmla="*/ 252501 w 1605470"/>
              <a:gd name="connsiteY180" fmla="*/ 724635 h 6858000"/>
              <a:gd name="connsiteX181" fmla="*/ 248897 w 1605470"/>
              <a:gd name="connsiteY181" fmla="*/ 681659 h 6858000"/>
              <a:gd name="connsiteX182" fmla="*/ 234316 w 1605470"/>
              <a:gd name="connsiteY182" fmla="*/ 635218 h 6858000"/>
              <a:gd name="connsiteX183" fmla="*/ 239327 w 1605470"/>
              <a:gd name="connsiteY183" fmla="*/ 613763 h 6858000"/>
              <a:gd name="connsiteX184" fmla="*/ 225269 w 1605470"/>
              <a:gd name="connsiteY184" fmla="*/ 598582 h 6858000"/>
              <a:gd name="connsiteX185" fmla="*/ 224950 w 1605470"/>
              <a:gd name="connsiteY185" fmla="*/ 576846 h 6858000"/>
              <a:gd name="connsiteX186" fmla="*/ 204632 w 1605470"/>
              <a:gd name="connsiteY186" fmla="*/ 553868 h 6858000"/>
              <a:gd name="connsiteX187" fmla="*/ 239317 w 1605470"/>
              <a:gd name="connsiteY187" fmla="*/ 517614 h 6858000"/>
              <a:gd name="connsiteX188" fmla="*/ 257645 w 1605470"/>
              <a:gd name="connsiteY188" fmla="*/ 474761 h 6858000"/>
              <a:gd name="connsiteX189" fmla="*/ 201693 w 1605470"/>
              <a:gd name="connsiteY189" fmla="*/ 469651 h 6858000"/>
              <a:gd name="connsiteX190" fmla="*/ 195012 w 1605470"/>
              <a:gd name="connsiteY190" fmla="*/ 448559 h 6858000"/>
              <a:gd name="connsiteX191" fmla="*/ 201434 w 1605470"/>
              <a:gd name="connsiteY191" fmla="*/ 441529 h 6858000"/>
              <a:gd name="connsiteX192" fmla="*/ 200655 w 1605470"/>
              <a:gd name="connsiteY192" fmla="*/ 428927 h 6858000"/>
              <a:gd name="connsiteX193" fmla="*/ 190059 w 1605470"/>
              <a:gd name="connsiteY193" fmla="*/ 430161 h 6858000"/>
              <a:gd name="connsiteX194" fmla="*/ 184450 w 1605470"/>
              <a:gd name="connsiteY194" fmla="*/ 396240 h 6858000"/>
              <a:gd name="connsiteX195" fmla="*/ 146196 w 1605470"/>
              <a:gd name="connsiteY195" fmla="*/ 358810 h 6858000"/>
              <a:gd name="connsiteX196" fmla="*/ 124571 w 1605470"/>
              <a:gd name="connsiteY196" fmla="*/ 302178 h 6858000"/>
              <a:gd name="connsiteX197" fmla="*/ 103243 w 1605470"/>
              <a:gd name="connsiteY197" fmla="*/ 211375 h 6858000"/>
              <a:gd name="connsiteX198" fmla="*/ 94571 w 1605470"/>
              <a:gd name="connsiteY198" fmla="*/ 184179 h 6858000"/>
              <a:gd name="connsiteX199" fmla="*/ 13437 w 1605470"/>
              <a:gd name="connsiteY199" fmla="*/ 19287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06772 w 1605470"/>
              <a:gd name="connsiteY131" fmla="*/ 2847273 h 6858000"/>
              <a:gd name="connsiteX132" fmla="*/ 593254 w 1605470"/>
              <a:gd name="connsiteY132" fmla="*/ 2766463 h 6858000"/>
              <a:gd name="connsiteX133" fmla="*/ 613412 w 1605470"/>
              <a:gd name="connsiteY133" fmla="*/ 2731184 h 6858000"/>
              <a:gd name="connsiteX134" fmla="*/ 555080 w 1605470"/>
              <a:gd name="connsiteY134" fmla="*/ 2538816 h 6858000"/>
              <a:gd name="connsiteX135" fmla="*/ 551827 w 1605470"/>
              <a:gd name="connsiteY135" fmla="*/ 2485734 h 6858000"/>
              <a:gd name="connsiteX136" fmla="*/ 525179 w 1605470"/>
              <a:gd name="connsiteY136" fmla="*/ 2447068 h 6858000"/>
              <a:gd name="connsiteX137" fmla="*/ 529511 w 1605470"/>
              <a:gd name="connsiteY137" fmla="*/ 2425819 h 6858000"/>
              <a:gd name="connsiteX138" fmla="*/ 530521 w 1605470"/>
              <a:gd name="connsiteY138" fmla="*/ 2422066 h 6858000"/>
              <a:gd name="connsiteX139" fmla="*/ 528878 w 1605470"/>
              <a:gd name="connsiteY139" fmla="*/ 2408971 h 6858000"/>
              <a:gd name="connsiteX140" fmla="*/ 535510 w 1605470"/>
              <a:gd name="connsiteY140" fmla="*/ 2402874 h 6858000"/>
              <a:gd name="connsiteX141" fmla="*/ 538122 w 1605470"/>
              <a:gd name="connsiteY141" fmla="*/ 2381443 h 6858000"/>
              <a:gd name="connsiteX142" fmla="*/ 533116 w 1605470"/>
              <a:gd name="connsiteY142" fmla="*/ 2358011 h 6858000"/>
              <a:gd name="connsiteX143" fmla="*/ 501423 w 1605470"/>
              <a:gd name="connsiteY143" fmla="*/ 2249479 h 6858000"/>
              <a:gd name="connsiteX144" fmla="*/ 486968 w 1605470"/>
              <a:gd name="connsiteY144" fmla="*/ 2182937 h 6858000"/>
              <a:gd name="connsiteX145" fmla="*/ 488555 w 1605470"/>
              <a:gd name="connsiteY145" fmla="*/ 2155135 h 6858000"/>
              <a:gd name="connsiteX146" fmla="*/ 486013 w 1605470"/>
              <a:gd name="connsiteY146" fmla="*/ 2118008 h 6858000"/>
              <a:gd name="connsiteX147" fmla="*/ 487006 w 1605470"/>
              <a:gd name="connsiteY147" fmla="*/ 2050531 h 6858000"/>
              <a:gd name="connsiteX148" fmla="*/ 478812 w 1605470"/>
              <a:gd name="connsiteY148" fmla="*/ 1963269 h 6858000"/>
              <a:gd name="connsiteX149" fmla="*/ 442619 w 1605470"/>
              <a:gd name="connsiteY149" fmla="*/ 1910499 h 6858000"/>
              <a:gd name="connsiteX150" fmla="*/ 446785 w 1605470"/>
              <a:gd name="connsiteY150" fmla="*/ 1903212 h 6858000"/>
              <a:gd name="connsiteX151" fmla="*/ 436547 w 1605470"/>
              <a:gd name="connsiteY151" fmla="*/ 1861531 h 6858000"/>
              <a:gd name="connsiteX152" fmla="*/ 364290 w 1605470"/>
              <a:gd name="connsiteY152" fmla="*/ 1728772 h 6858000"/>
              <a:gd name="connsiteX153" fmla="*/ 345287 w 1605470"/>
              <a:gd name="connsiteY153" fmla="*/ 1646953 h 6858000"/>
              <a:gd name="connsiteX154" fmla="*/ 344412 w 1605470"/>
              <a:gd name="connsiteY154" fmla="*/ 1615777 h 6858000"/>
              <a:gd name="connsiteX155" fmla="*/ 342578 w 1605470"/>
              <a:gd name="connsiteY155" fmla="*/ 1563678 h 6858000"/>
              <a:gd name="connsiteX156" fmla="*/ 355658 w 1605470"/>
              <a:gd name="connsiteY156" fmla="*/ 1519474 h 6858000"/>
              <a:gd name="connsiteX157" fmla="*/ 348400 w 1605470"/>
              <a:gd name="connsiteY157" fmla="*/ 1477995 h 6858000"/>
              <a:gd name="connsiteX158" fmla="*/ 328025 w 1605470"/>
              <a:gd name="connsiteY158" fmla="*/ 1475165 h 6858000"/>
              <a:gd name="connsiteX159" fmla="*/ 326326 w 1605470"/>
              <a:gd name="connsiteY159" fmla="*/ 1428585 h 6858000"/>
              <a:gd name="connsiteX160" fmla="*/ 325799 w 1605470"/>
              <a:gd name="connsiteY160" fmla="*/ 1357181 h 6858000"/>
              <a:gd name="connsiteX161" fmla="*/ 320507 w 1605470"/>
              <a:gd name="connsiteY161" fmla="*/ 1347099 h 6858000"/>
              <a:gd name="connsiteX162" fmla="*/ 335347 w 1605470"/>
              <a:gd name="connsiteY162" fmla="*/ 1334233 h 6858000"/>
              <a:gd name="connsiteX163" fmla="*/ 342792 w 1605470"/>
              <a:gd name="connsiteY163" fmla="*/ 1307086 h 6858000"/>
              <a:gd name="connsiteX164" fmla="*/ 343980 w 1605470"/>
              <a:gd name="connsiteY164" fmla="*/ 1189033 h 6858000"/>
              <a:gd name="connsiteX165" fmla="*/ 348665 w 1605470"/>
              <a:gd name="connsiteY165" fmla="*/ 1168288 h 6858000"/>
              <a:gd name="connsiteX166" fmla="*/ 340947 w 1605470"/>
              <a:gd name="connsiteY166" fmla="*/ 1142577 h 6858000"/>
              <a:gd name="connsiteX167" fmla="*/ 330253 w 1605470"/>
              <a:gd name="connsiteY167" fmla="*/ 1088484 h 6858000"/>
              <a:gd name="connsiteX168" fmla="*/ 314647 w 1605470"/>
              <a:gd name="connsiteY168" fmla="*/ 1053424 h 6858000"/>
              <a:gd name="connsiteX169" fmla="*/ 322906 w 1605470"/>
              <a:gd name="connsiteY169" fmla="*/ 1044367 h 6858000"/>
              <a:gd name="connsiteX170" fmla="*/ 326818 w 1605470"/>
              <a:gd name="connsiteY170" fmla="*/ 1022828 h 6858000"/>
              <a:gd name="connsiteX171" fmla="*/ 320445 w 1605470"/>
              <a:gd name="connsiteY171" fmla="*/ 932283 h 6858000"/>
              <a:gd name="connsiteX172" fmla="*/ 322681 w 1605470"/>
              <a:gd name="connsiteY172" fmla="*/ 915925 h 6858000"/>
              <a:gd name="connsiteX173" fmla="*/ 315310 w 1605470"/>
              <a:gd name="connsiteY173" fmla="*/ 896999 h 6858000"/>
              <a:gd name="connsiteX174" fmla="*/ 284718 w 1605470"/>
              <a:gd name="connsiteY174" fmla="*/ 821517 h 6858000"/>
              <a:gd name="connsiteX175" fmla="*/ 270682 w 1605470"/>
              <a:gd name="connsiteY175" fmla="*/ 786519 h 6858000"/>
              <a:gd name="connsiteX176" fmla="*/ 265483 w 1605470"/>
              <a:gd name="connsiteY176" fmla="*/ 784963 h 6858000"/>
              <a:gd name="connsiteX177" fmla="*/ 270939 w 1605470"/>
              <a:gd name="connsiteY177" fmla="*/ 776648 h 6858000"/>
              <a:gd name="connsiteX178" fmla="*/ 263668 w 1605470"/>
              <a:gd name="connsiteY178" fmla="*/ 751353 h 6858000"/>
              <a:gd name="connsiteX179" fmla="*/ 254540 w 1605470"/>
              <a:gd name="connsiteY179" fmla="*/ 741965 h 6858000"/>
              <a:gd name="connsiteX180" fmla="*/ 252501 w 1605470"/>
              <a:gd name="connsiteY180" fmla="*/ 724635 h 6858000"/>
              <a:gd name="connsiteX181" fmla="*/ 248897 w 1605470"/>
              <a:gd name="connsiteY181" fmla="*/ 681659 h 6858000"/>
              <a:gd name="connsiteX182" fmla="*/ 234316 w 1605470"/>
              <a:gd name="connsiteY182" fmla="*/ 635218 h 6858000"/>
              <a:gd name="connsiteX183" fmla="*/ 239327 w 1605470"/>
              <a:gd name="connsiteY183" fmla="*/ 613763 h 6858000"/>
              <a:gd name="connsiteX184" fmla="*/ 225269 w 1605470"/>
              <a:gd name="connsiteY184" fmla="*/ 598582 h 6858000"/>
              <a:gd name="connsiteX185" fmla="*/ 224950 w 1605470"/>
              <a:gd name="connsiteY185" fmla="*/ 576846 h 6858000"/>
              <a:gd name="connsiteX186" fmla="*/ 204632 w 1605470"/>
              <a:gd name="connsiteY186" fmla="*/ 553868 h 6858000"/>
              <a:gd name="connsiteX187" fmla="*/ 239317 w 1605470"/>
              <a:gd name="connsiteY187" fmla="*/ 517614 h 6858000"/>
              <a:gd name="connsiteX188" fmla="*/ 201693 w 1605470"/>
              <a:gd name="connsiteY188" fmla="*/ 469651 h 6858000"/>
              <a:gd name="connsiteX189" fmla="*/ 195012 w 1605470"/>
              <a:gd name="connsiteY189" fmla="*/ 448559 h 6858000"/>
              <a:gd name="connsiteX190" fmla="*/ 201434 w 1605470"/>
              <a:gd name="connsiteY190" fmla="*/ 441529 h 6858000"/>
              <a:gd name="connsiteX191" fmla="*/ 200655 w 1605470"/>
              <a:gd name="connsiteY191" fmla="*/ 428927 h 6858000"/>
              <a:gd name="connsiteX192" fmla="*/ 190059 w 1605470"/>
              <a:gd name="connsiteY192" fmla="*/ 430161 h 6858000"/>
              <a:gd name="connsiteX193" fmla="*/ 184450 w 1605470"/>
              <a:gd name="connsiteY193" fmla="*/ 396240 h 6858000"/>
              <a:gd name="connsiteX194" fmla="*/ 146196 w 1605470"/>
              <a:gd name="connsiteY194" fmla="*/ 358810 h 6858000"/>
              <a:gd name="connsiteX195" fmla="*/ 124571 w 1605470"/>
              <a:gd name="connsiteY195" fmla="*/ 302178 h 6858000"/>
              <a:gd name="connsiteX196" fmla="*/ 103243 w 1605470"/>
              <a:gd name="connsiteY196" fmla="*/ 211375 h 6858000"/>
              <a:gd name="connsiteX197" fmla="*/ 94571 w 1605470"/>
              <a:gd name="connsiteY197" fmla="*/ 184179 h 6858000"/>
              <a:gd name="connsiteX198" fmla="*/ 13437 w 1605470"/>
              <a:gd name="connsiteY198" fmla="*/ 19287 h 6858000"/>
              <a:gd name="connsiteX199" fmla="*/ 0 w 1605470"/>
              <a:gd name="connsiteY19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06772 w 1605470"/>
              <a:gd name="connsiteY131" fmla="*/ 2847273 h 6858000"/>
              <a:gd name="connsiteX132" fmla="*/ 613412 w 1605470"/>
              <a:gd name="connsiteY132" fmla="*/ 2731184 h 6858000"/>
              <a:gd name="connsiteX133" fmla="*/ 555080 w 1605470"/>
              <a:gd name="connsiteY133" fmla="*/ 2538816 h 6858000"/>
              <a:gd name="connsiteX134" fmla="*/ 551827 w 1605470"/>
              <a:gd name="connsiteY134" fmla="*/ 2485734 h 6858000"/>
              <a:gd name="connsiteX135" fmla="*/ 525179 w 1605470"/>
              <a:gd name="connsiteY135" fmla="*/ 2447068 h 6858000"/>
              <a:gd name="connsiteX136" fmla="*/ 529511 w 1605470"/>
              <a:gd name="connsiteY136" fmla="*/ 2425819 h 6858000"/>
              <a:gd name="connsiteX137" fmla="*/ 530521 w 1605470"/>
              <a:gd name="connsiteY137" fmla="*/ 2422066 h 6858000"/>
              <a:gd name="connsiteX138" fmla="*/ 528878 w 1605470"/>
              <a:gd name="connsiteY138" fmla="*/ 2408971 h 6858000"/>
              <a:gd name="connsiteX139" fmla="*/ 535510 w 1605470"/>
              <a:gd name="connsiteY139" fmla="*/ 2402874 h 6858000"/>
              <a:gd name="connsiteX140" fmla="*/ 538122 w 1605470"/>
              <a:gd name="connsiteY140" fmla="*/ 2381443 h 6858000"/>
              <a:gd name="connsiteX141" fmla="*/ 533116 w 1605470"/>
              <a:gd name="connsiteY141" fmla="*/ 2358011 h 6858000"/>
              <a:gd name="connsiteX142" fmla="*/ 501423 w 1605470"/>
              <a:gd name="connsiteY142" fmla="*/ 2249479 h 6858000"/>
              <a:gd name="connsiteX143" fmla="*/ 486968 w 1605470"/>
              <a:gd name="connsiteY143" fmla="*/ 2182937 h 6858000"/>
              <a:gd name="connsiteX144" fmla="*/ 488555 w 1605470"/>
              <a:gd name="connsiteY144" fmla="*/ 2155135 h 6858000"/>
              <a:gd name="connsiteX145" fmla="*/ 486013 w 1605470"/>
              <a:gd name="connsiteY145" fmla="*/ 2118008 h 6858000"/>
              <a:gd name="connsiteX146" fmla="*/ 487006 w 1605470"/>
              <a:gd name="connsiteY146" fmla="*/ 2050531 h 6858000"/>
              <a:gd name="connsiteX147" fmla="*/ 478812 w 1605470"/>
              <a:gd name="connsiteY147" fmla="*/ 1963269 h 6858000"/>
              <a:gd name="connsiteX148" fmla="*/ 442619 w 1605470"/>
              <a:gd name="connsiteY148" fmla="*/ 1910499 h 6858000"/>
              <a:gd name="connsiteX149" fmla="*/ 446785 w 1605470"/>
              <a:gd name="connsiteY149" fmla="*/ 1903212 h 6858000"/>
              <a:gd name="connsiteX150" fmla="*/ 436547 w 1605470"/>
              <a:gd name="connsiteY150" fmla="*/ 1861531 h 6858000"/>
              <a:gd name="connsiteX151" fmla="*/ 364290 w 1605470"/>
              <a:gd name="connsiteY151" fmla="*/ 1728772 h 6858000"/>
              <a:gd name="connsiteX152" fmla="*/ 345287 w 1605470"/>
              <a:gd name="connsiteY152" fmla="*/ 1646953 h 6858000"/>
              <a:gd name="connsiteX153" fmla="*/ 344412 w 1605470"/>
              <a:gd name="connsiteY153" fmla="*/ 1615777 h 6858000"/>
              <a:gd name="connsiteX154" fmla="*/ 342578 w 1605470"/>
              <a:gd name="connsiteY154" fmla="*/ 1563678 h 6858000"/>
              <a:gd name="connsiteX155" fmla="*/ 355658 w 1605470"/>
              <a:gd name="connsiteY155" fmla="*/ 1519474 h 6858000"/>
              <a:gd name="connsiteX156" fmla="*/ 348400 w 1605470"/>
              <a:gd name="connsiteY156" fmla="*/ 1477995 h 6858000"/>
              <a:gd name="connsiteX157" fmla="*/ 328025 w 1605470"/>
              <a:gd name="connsiteY157" fmla="*/ 1475165 h 6858000"/>
              <a:gd name="connsiteX158" fmla="*/ 326326 w 1605470"/>
              <a:gd name="connsiteY158" fmla="*/ 1428585 h 6858000"/>
              <a:gd name="connsiteX159" fmla="*/ 325799 w 1605470"/>
              <a:gd name="connsiteY159" fmla="*/ 1357181 h 6858000"/>
              <a:gd name="connsiteX160" fmla="*/ 320507 w 1605470"/>
              <a:gd name="connsiteY160" fmla="*/ 1347099 h 6858000"/>
              <a:gd name="connsiteX161" fmla="*/ 335347 w 1605470"/>
              <a:gd name="connsiteY161" fmla="*/ 1334233 h 6858000"/>
              <a:gd name="connsiteX162" fmla="*/ 342792 w 1605470"/>
              <a:gd name="connsiteY162" fmla="*/ 1307086 h 6858000"/>
              <a:gd name="connsiteX163" fmla="*/ 343980 w 1605470"/>
              <a:gd name="connsiteY163" fmla="*/ 1189033 h 6858000"/>
              <a:gd name="connsiteX164" fmla="*/ 348665 w 1605470"/>
              <a:gd name="connsiteY164" fmla="*/ 1168288 h 6858000"/>
              <a:gd name="connsiteX165" fmla="*/ 340947 w 1605470"/>
              <a:gd name="connsiteY165" fmla="*/ 1142577 h 6858000"/>
              <a:gd name="connsiteX166" fmla="*/ 330253 w 1605470"/>
              <a:gd name="connsiteY166" fmla="*/ 1088484 h 6858000"/>
              <a:gd name="connsiteX167" fmla="*/ 314647 w 1605470"/>
              <a:gd name="connsiteY167" fmla="*/ 1053424 h 6858000"/>
              <a:gd name="connsiteX168" fmla="*/ 322906 w 1605470"/>
              <a:gd name="connsiteY168" fmla="*/ 1044367 h 6858000"/>
              <a:gd name="connsiteX169" fmla="*/ 326818 w 1605470"/>
              <a:gd name="connsiteY169" fmla="*/ 1022828 h 6858000"/>
              <a:gd name="connsiteX170" fmla="*/ 320445 w 1605470"/>
              <a:gd name="connsiteY170" fmla="*/ 932283 h 6858000"/>
              <a:gd name="connsiteX171" fmla="*/ 322681 w 1605470"/>
              <a:gd name="connsiteY171" fmla="*/ 915925 h 6858000"/>
              <a:gd name="connsiteX172" fmla="*/ 315310 w 1605470"/>
              <a:gd name="connsiteY172" fmla="*/ 896999 h 6858000"/>
              <a:gd name="connsiteX173" fmla="*/ 284718 w 1605470"/>
              <a:gd name="connsiteY173" fmla="*/ 821517 h 6858000"/>
              <a:gd name="connsiteX174" fmla="*/ 270682 w 1605470"/>
              <a:gd name="connsiteY174" fmla="*/ 786519 h 6858000"/>
              <a:gd name="connsiteX175" fmla="*/ 265483 w 1605470"/>
              <a:gd name="connsiteY175" fmla="*/ 784963 h 6858000"/>
              <a:gd name="connsiteX176" fmla="*/ 270939 w 1605470"/>
              <a:gd name="connsiteY176" fmla="*/ 776648 h 6858000"/>
              <a:gd name="connsiteX177" fmla="*/ 263668 w 1605470"/>
              <a:gd name="connsiteY177" fmla="*/ 751353 h 6858000"/>
              <a:gd name="connsiteX178" fmla="*/ 254540 w 1605470"/>
              <a:gd name="connsiteY178" fmla="*/ 741965 h 6858000"/>
              <a:gd name="connsiteX179" fmla="*/ 252501 w 1605470"/>
              <a:gd name="connsiteY179" fmla="*/ 724635 h 6858000"/>
              <a:gd name="connsiteX180" fmla="*/ 248897 w 1605470"/>
              <a:gd name="connsiteY180" fmla="*/ 681659 h 6858000"/>
              <a:gd name="connsiteX181" fmla="*/ 234316 w 1605470"/>
              <a:gd name="connsiteY181" fmla="*/ 635218 h 6858000"/>
              <a:gd name="connsiteX182" fmla="*/ 239327 w 1605470"/>
              <a:gd name="connsiteY182" fmla="*/ 613763 h 6858000"/>
              <a:gd name="connsiteX183" fmla="*/ 225269 w 1605470"/>
              <a:gd name="connsiteY183" fmla="*/ 598582 h 6858000"/>
              <a:gd name="connsiteX184" fmla="*/ 224950 w 1605470"/>
              <a:gd name="connsiteY184" fmla="*/ 576846 h 6858000"/>
              <a:gd name="connsiteX185" fmla="*/ 204632 w 1605470"/>
              <a:gd name="connsiteY185" fmla="*/ 553868 h 6858000"/>
              <a:gd name="connsiteX186" fmla="*/ 239317 w 1605470"/>
              <a:gd name="connsiteY186" fmla="*/ 517614 h 6858000"/>
              <a:gd name="connsiteX187" fmla="*/ 201693 w 1605470"/>
              <a:gd name="connsiteY187" fmla="*/ 469651 h 6858000"/>
              <a:gd name="connsiteX188" fmla="*/ 195012 w 1605470"/>
              <a:gd name="connsiteY188" fmla="*/ 448559 h 6858000"/>
              <a:gd name="connsiteX189" fmla="*/ 201434 w 1605470"/>
              <a:gd name="connsiteY189" fmla="*/ 441529 h 6858000"/>
              <a:gd name="connsiteX190" fmla="*/ 200655 w 1605470"/>
              <a:gd name="connsiteY190" fmla="*/ 428927 h 6858000"/>
              <a:gd name="connsiteX191" fmla="*/ 190059 w 1605470"/>
              <a:gd name="connsiteY191" fmla="*/ 430161 h 6858000"/>
              <a:gd name="connsiteX192" fmla="*/ 184450 w 1605470"/>
              <a:gd name="connsiteY192" fmla="*/ 396240 h 6858000"/>
              <a:gd name="connsiteX193" fmla="*/ 146196 w 1605470"/>
              <a:gd name="connsiteY193" fmla="*/ 358810 h 6858000"/>
              <a:gd name="connsiteX194" fmla="*/ 124571 w 1605470"/>
              <a:gd name="connsiteY194" fmla="*/ 302178 h 6858000"/>
              <a:gd name="connsiteX195" fmla="*/ 103243 w 1605470"/>
              <a:gd name="connsiteY195" fmla="*/ 211375 h 6858000"/>
              <a:gd name="connsiteX196" fmla="*/ 94571 w 1605470"/>
              <a:gd name="connsiteY196" fmla="*/ 184179 h 6858000"/>
              <a:gd name="connsiteX197" fmla="*/ 13437 w 1605470"/>
              <a:gd name="connsiteY197" fmla="*/ 19287 h 6858000"/>
              <a:gd name="connsiteX198" fmla="*/ 0 w 1605470"/>
              <a:gd name="connsiteY19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13412 w 1605470"/>
              <a:gd name="connsiteY131" fmla="*/ 2731184 h 6858000"/>
              <a:gd name="connsiteX132" fmla="*/ 555080 w 1605470"/>
              <a:gd name="connsiteY132" fmla="*/ 2538816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70682 w 1605470"/>
              <a:gd name="connsiteY173" fmla="*/ 786519 h 6858000"/>
              <a:gd name="connsiteX174" fmla="*/ 265483 w 1605470"/>
              <a:gd name="connsiteY174" fmla="*/ 784963 h 6858000"/>
              <a:gd name="connsiteX175" fmla="*/ 270939 w 1605470"/>
              <a:gd name="connsiteY175" fmla="*/ 776648 h 6858000"/>
              <a:gd name="connsiteX176" fmla="*/ 263668 w 1605470"/>
              <a:gd name="connsiteY176" fmla="*/ 751353 h 6858000"/>
              <a:gd name="connsiteX177" fmla="*/ 254540 w 1605470"/>
              <a:gd name="connsiteY177" fmla="*/ 741965 h 6858000"/>
              <a:gd name="connsiteX178" fmla="*/ 252501 w 1605470"/>
              <a:gd name="connsiteY178" fmla="*/ 724635 h 6858000"/>
              <a:gd name="connsiteX179" fmla="*/ 248897 w 1605470"/>
              <a:gd name="connsiteY179" fmla="*/ 681659 h 6858000"/>
              <a:gd name="connsiteX180" fmla="*/ 234316 w 1605470"/>
              <a:gd name="connsiteY180" fmla="*/ 635218 h 6858000"/>
              <a:gd name="connsiteX181" fmla="*/ 239327 w 1605470"/>
              <a:gd name="connsiteY181" fmla="*/ 613763 h 6858000"/>
              <a:gd name="connsiteX182" fmla="*/ 225269 w 1605470"/>
              <a:gd name="connsiteY182" fmla="*/ 598582 h 6858000"/>
              <a:gd name="connsiteX183" fmla="*/ 224950 w 1605470"/>
              <a:gd name="connsiteY183" fmla="*/ 576846 h 6858000"/>
              <a:gd name="connsiteX184" fmla="*/ 204632 w 1605470"/>
              <a:gd name="connsiteY184" fmla="*/ 553868 h 6858000"/>
              <a:gd name="connsiteX185" fmla="*/ 239317 w 1605470"/>
              <a:gd name="connsiteY185" fmla="*/ 517614 h 6858000"/>
              <a:gd name="connsiteX186" fmla="*/ 201693 w 1605470"/>
              <a:gd name="connsiteY186" fmla="*/ 469651 h 6858000"/>
              <a:gd name="connsiteX187" fmla="*/ 195012 w 1605470"/>
              <a:gd name="connsiteY187" fmla="*/ 448559 h 6858000"/>
              <a:gd name="connsiteX188" fmla="*/ 201434 w 1605470"/>
              <a:gd name="connsiteY188" fmla="*/ 441529 h 6858000"/>
              <a:gd name="connsiteX189" fmla="*/ 200655 w 1605470"/>
              <a:gd name="connsiteY189" fmla="*/ 428927 h 6858000"/>
              <a:gd name="connsiteX190" fmla="*/ 190059 w 1605470"/>
              <a:gd name="connsiteY190" fmla="*/ 430161 h 6858000"/>
              <a:gd name="connsiteX191" fmla="*/ 184450 w 1605470"/>
              <a:gd name="connsiteY191" fmla="*/ 396240 h 6858000"/>
              <a:gd name="connsiteX192" fmla="*/ 146196 w 1605470"/>
              <a:gd name="connsiteY192" fmla="*/ 358810 h 6858000"/>
              <a:gd name="connsiteX193" fmla="*/ 124571 w 1605470"/>
              <a:gd name="connsiteY193" fmla="*/ 302178 h 6858000"/>
              <a:gd name="connsiteX194" fmla="*/ 103243 w 1605470"/>
              <a:gd name="connsiteY194" fmla="*/ 211375 h 6858000"/>
              <a:gd name="connsiteX195" fmla="*/ 94571 w 1605470"/>
              <a:gd name="connsiteY195" fmla="*/ 184179 h 6858000"/>
              <a:gd name="connsiteX196" fmla="*/ 13437 w 1605470"/>
              <a:gd name="connsiteY196" fmla="*/ 19287 h 6858000"/>
              <a:gd name="connsiteX197" fmla="*/ 0 w 1605470"/>
              <a:gd name="connsiteY19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55080 w 1605470"/>
              <a:gd name="connsiteY132" fmla="*/ 2538816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70682 w 1605470"/>
              <a:gd name="connsiteY173" fmla="*/ 786519 h 6858000"/>
              <a:gd name="connsiteX174" fmla="*/ 265483 w 1605470"/>
              <a:gd name="connsiteY174" fmla="*/ 784963 h 6858000"/>
              <a:gd name="connsiteX175" fmla="*/ 270939 w 1605470"/>
              <a:gd name="connsiteY175" fmla="*/ 776648 h 6858000"/>
              <a:gd name="connsiteX176" fmla="*/ 263668 w 1605470"/>
              <a:gd name="connsiteY176" fmla="*/ 751353 h 6858000"/>
              <a:gd name="connsiteX177" fmla="*/ 254540 w 1605470"/>
              <a:gd name="connsiteY177" fmla="*/ 741965 h 6858000"/>
              <a:gd name="connsiteX178" fmla="*/ 252501 w 1605470"/>
              <a:gd name="connsiteY178" fmla="*/ 724635 h 6858000"/>
              <a:gd name="connsiteX179" fmla="*/ 248897 w 1605470"/>
              <a:gd name="connsiteY179" fmla="*/ 681659 h 6858000"/>
              <a:gd name="connsiteX180" fmla="*/ 234316 w 1605470"/>
              <a:gd name="connsiteY180" fmla="*/ 635218 h 6858000"/>
              <a:gd name="connsiteX181" fmla="*/ 239327 w 1605470"/>
              <a:gd name="connsiteY181" fmla="*/ 613763 h 6858000"/>
              <a:gd name="connsiteX182" fmla="*/ 225269 w 1605470"/>
              <a:gd name="connsiteY182" fmla="*/ 598582 h 6858000"/>
              <a:gd name="connsiteX183" fmla="*/ 224950 w 1605470"/>
              <a:gd name="connsiteY183" fmla="*/ 576846 h 6858000"/>
              <a:gd name="connsiteX184" fmla="*/ 204632 w 1605470"/>
              <a:gd name="connsiteY184" fmla="*/ 553868 h 6858000"/>
              <a:gd name="connsiteX185" fmla="*/ 239317 w 1605470"/>
              <a:gd name="connsiteY185" fmla="*/ 517614 h 6858000"/>
              <a:gd name="connsiteX186" fmla="*/ 201693 w 1605470"/>
              <a:gd name="connsiteY186" fmla="*/ 469651 h 6858000"/>
              <a:gd name="connsiteX187" fmla="*/ 195012 w 1605470"/>
              <a:gd name="connsiteY187" fmla="*/ 448559 h 6858000"/>
              <a:gd name="connsiteX188" fmla="*/ 201434 w 1605470"/>
              <a:gd name="connsiteY188" fmla="*/ 441529 h 6858000"/>
              <a:gd name="connsiteX189" fmla="*/ 200655 w 1605470"/>
              <a:gd name="connsiteY189" fmla="*/ 428927 h 6858000"/>
              <a:gd name="connsiteX190" fmla="*/ 190059 w 1605470"/>
              <a:gd name="connsiteY190" fmla="*/ 430161 h 6858000"/>
              <a:gd name="connsiteX191" fmla="*/ 184450 w 1605470"/>
              <a:gd name="connsiteY191" fmla="*/ 396240 h 6858000"/>
              <a:gd name="connsiteX192" fmla="*/ 146196 w 1605470"/>
              <a:gd name="connsiteY192" fmla="*/ 358810 h 6858000"/>
              <a:gd name="connsiteX193" fmla="*/ 124571 w 1605470"/>
              <a:gd name="connsiteY193" fmla="*/ 302178 h 6858000"/>
              <a:gd name="connsiteX194" fmla="*/ 103243 w 1605470"/>
              <a:gd name="connsiteY194" fmla="*/ 211375 h 6858000"/>
              <a:gd name="connsiteX195" fmla="*/ 94571 w 1605470"/>
              <a:gd name="connsiteY195" fmla="*/ 184179 h 6858000"/>
              <a:gd name="connsiteX196" fmla="*/ 13437 w 1605470"/>
              <a:gd name="connsiteY196" fmla="*/ 19287 h 6858000"/>
              <a:gd name="connsiteX197" fmla="*/ 0 w 1605470"/>
              <a:gd name="connsiteY19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70682 w 1605470"/>
              <a:gd name="connsiteY173" fmla="*/ 786519 h 6858000"/>
              <a:gd name="connsiteX174" fmla="*/ 265483 w 1605470"/>
              <a:gd name="connsiteY174" fmla="*/ 784963 h 6858000"/>
              <a:gd name="connsiteX175" fmla="*/ 270939 w 1605470"/>
              <a:gd name="connsiteY175" fmla="*/ 776648 h 6858000"/>
              <a:gd name="connsiteX176" fmla="*/ 263668 w 1605470"/>
              <a:gd name="connsiteY176" fmla="*/ 751353 h 6858000"/>
              <a:gd name="connsiteX177" fmla="*/ 254540 w 1605470"/>
              <a:gd name="connsiteY177" fmla="*/ 741965 h 6858000"/>
              <a:gd name="connsiteX178" fmla="*/ 252501 w 1605470"/>
              <a:gd name="connsiteY178" fmla="*/ 724635 h 6858000"/>
              <a:gd name="connsiteX179" fmla="*/ 248897 w 1605470"/>
              <a:gd name="connsiteY179" fmla="*/ 681659 h 6858000"/>
              <a:gd name="connsiteX180" fmla="*/ 234316 w 1605470"/>
              <a:gd name="connsiteY180" fmla="*/ 635218 h 6858000"/>
              <a:gd name="connsiteX181" fmla="*/ 239327 w 1605470"/>
              <a:gd name="connsiteY181" fmla="*/ 613763 h 6858000"/>
              <a:gd name="connsiteX182" fmla="*/ 225269 w 1605470"/>
              <a:gd name="connsiteY182" fmla="*/ 598582 h 6858000"/>
              <a:gd name="connsiteX183" fmla="*/ 224950 w 1605470"/>
              <a:gd name="connsiteY183" fmla="*/ 576846 h 6858000"/>
              <a:gd name="connsiteX184" fmla="*/ 204632 w 1605470"/>
              <a:gd name="connsiteY184" fmla="*/ 553868 h 6858000"/>
              <a:gd name="connsiteX185" fmla="*/ 239317 w 1605470"/>
              <a:gd name="connsiteY185" fmla="*/ 517614 h 6858000"/>
              <a:gd name="connsiteX186" fmla="*/ 201693 w 1605470"/>
              <a:gd name="connsiteY186" fmla="*/ 469651 h 6858000"/>
              <a:gd name="connsiteX187" fmla="*/ 195012 w 1605470"/>
              <a:gd name="connsiteY187" fmla="*/ 448559 h 6858000"/>
              <a:gd name="connsiteX188" fmla="*/ 201434 w 1605470"/>
              <a:gd name="connsiteY188" fmla="*/ 441529 h 6858000"/>
              <a:gd name="connsiteX189" fmla="*/ 200655 w 1605470"/>
              <a:gd name="connsiteY189" fmla="*/ 428927 h 6858000"/>
              <a:gd name="connsiteX190" fmla="*/ 190059 w 1605470"/>
              <a:gd name="connsiteY190" fmla="*/ 430161 h 6858000"/>
              <a:gd name="connsiteX191" fmla="*/ 184450 w 1605470"/>
              <a:gd name="connsiteY191" fmla="*/ 396240 h 6858000"/>
              <a:gd name="connsiteX192" fmla="*/ 146196 w 1605470"/>
              <a:gd name="connsiteY192" fmla="*/ 358810 h 6858000"/>
              <a:gd name="connsiteX193" fmla="*/ 124571 w 1605470"/>
              <a:gd name="connsiteY193" fmla="*/ 302178 h 6858000"/>
              <a:gd name="connsiteX194" fmla="*/ 103243 w 1605470"/>
              <a:gd name="connsiteY194" fmla="*/ 211375 h 6858000"/>
              <a:gd name="connsiteX195" fmla="*/ 94571 w 1605470"/>
              <a:gd name="connsiteY195" fmla="*/ 184179 h 6858000"/>
              <a:gd name="connsiteX196" fmla="*/ 13437 w 1605470"/>
              <a:gd name="connsiteY196" fmla="*/ 19287 h 6858000"/>
              <a:gd name="connsiteX197" fmla="*/ 0 w 1605470"/>
              <a:gd name="connsiteY19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70682 w 1605470"/>
              <a:gd name="connsiteY173" fmla="*/ 786519 h 6858000"/>
              <a:gd name="connsiteX174" fmla="*/ 265483 w 1605470"/>
              <a:gd name="connsiteY174" fmla="*/ 784963 h 6858000"/>
              <a:gd name="connsiteX175" fmla="*/ 263668 w 1605470"/>
              <a:gd name="connsiteY175" fmla="*/ 751353 h 6858000"/>
              <a:gd name="connsiteX176" fmla="*/ 254540 w 1605470"/>
              <a:gd name="connsiteY176" fmla="*/ 741965 h 6858000"/>
              <a:gd name="connsiteX177" fmla="*/ 252501 w 1605470"/>
              <a:gd name="connsiteY177" fmla="*/ 724635 h 6858000"/>
              <a:gd name="connsiteX178" fmla="*/ 248897 w 1605470"/>
              <a:gd name="connsiteY178" fmla="*/ 681659 h 6858000"/>
              <a:gd name="connsiteX179" fmla="*/ 234316 w 1605470"/>
              <a:gd name="connsiteY179" fmla="*/ 635218 h 6858000"/>
              <a:gd name="connsiteX180" fmla="*/ 239327 w 1605470"/>
              <a:gd name="connsiteY180" fmla="*/ 613763 h 6858000"/>
              <a:gd name="connsiteX181" fmla="*/ 225269 w 1605470"/>
              <a:gd name="connsiteY181" fmla="*/ 598582 h 6858000"/>
              <a:gd name="connsiteX182" fmla="*/ 224950 w 1605470"/>
              <a:gd name="connsiteY182" fmla="*/ 576846 h 6858000"/>
              <a:gd name="connsiteX183" fmla="*/ 204632 w 1605470"/>
              <a:gd name="connsiteY183" fmla="*/ 553868 h 6858000"/>
              <a:gd name="connsiteX184" fmla="*/ 239317 w 1605470"/>
              <a:gd name="connsiteY184" fmla="*/ 517614 h 6858000"/>
              <a:gd name="connsiteX185" fmla="*/ 201693 w 1605470"/>
              <a:gd name="connsiteY185" fmla="*/ 469651 h 6858000"/>
              <a:gd name="connsiteX186" fmla="*/ 195012 w 1605470"/>
              <a:gd name="connsiteY186" fmla="*/ 448559 h 6858000"/>
              <a:gd name="connsiteX187" fmla="*/ 201434 w 1605470"/>
              <a:gd name="connsiteY187" fmla="*/ 441529 h 6858000"/>
              <a:gd name="connsiteX188" fmla="*/ 200655 w 1605470"/>
              <a:gd name="connsiteY188" fmla="*/ 428927 h 6858000"/>
              <a:gd name="connsiteX189" fmla="*/ 190059 w 1605470"/>
              <a:gd name="connsiteY189" fmla="*/ 430161 h 6858000"/>
              <a:gd name="connsiteX190" fmla="*/ 184450 w 1605470"/>
              <a:gd name="connsiteY190" fmla="*/ 396240 h 6858000"/>
              <a:gd name="connsiteX191" fmla="*/ 146196 w 1605470"/>
              <a:gd name="connsiteY191" fmla="*/ 358810 h 6858000"/>
              <a:gd name="connsiteX192" fmla="*/ 124571 w 1605470"/>
              <a:gd name="connsiteY192" fmla="*/ 302178 h 6858000"/>
              <a:gd name="connsiteX193" fmla="*/ 103243 w 1605470"/>
              <a:gd name="connsiteY193" fmla="*/ 211375 h 6858000"/>
              <a:gd name="connsiteX194" fmla="*/ 94571 w 1605470"/>
              <a:gd name="connsiteY194" fmla="*/ 184179 h 6858000"/>
              <a:gd name="connsiteX195" fmla="*/ 13437 w 1605470"/>
              <a:gd name="connsiteY195" fmla="*/ 19287 h 6858000"/>
              <a:gd name="connsiteX196" fmla="*/ 0 w 1605470"/>
              <a:gd name="connsiteY19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70682 w 1605470"/>
              <a:gd name="connsiteY173" fmla="*/ 786519 h 6858000"/>
              <a:gd name="connsiteX174" fmla="*/ 263668 w 1605470"/>
              <a:gd name="connsiteY174" fmla="*/ 751353 h 6858000"/>
              <a:gd name="connsiteX175" fmla="*/ 254540 w 1605470"/>
              <a:gd name="connsiteY175" fmla="*/ 741965 h 6858000"/>
              <a:gd name="connsiteX176" fmla="*/ 252501 w 1605470"/>
              <a:gd name="connsiteY176" fmla="*/ 724635 h 6858000"/>
              <a:gd name="connsiteX177" fmla="*/ 248897 w 1605470"/>
              <a:gd name="connsiteY177" fmla="*/ 681659 h 6858000"/>
              <a:gd name="connsiteX178" fmla="*/ 234316 w 1605470"/>
              <a:gd name="connsiteY178" fmla="*/ 635218 h 6858000"/>
              <a:gd name="connsiteX179" fmla="*/ 239327 w 1605470"/>
              <a:gd name="connsiteY179" fmla="*/ 613763 h 6858000"/>
              <a:gd name="connsiteX180" fmla="*/ 225269 w 1605470"/>
              <a:gd name="connsiteY180" fmla="*/ 598582 h 6858000"/>
              <a:gd name="connsiteX181" fmla="*/ 224950 w 1605470"/>
              <a:gd name="connsiteY181" fmla="*/ 576846 h 6858000"/>
              <a:gd name="connsiteX182" fmla="*/ 204632 w 1605470"/>
              <a:gd name="connsiteY182" fmla="*/ 553868 h 6858000"/>
              <a:gd name="connsiteX183" fmla="*/ 239317 w 1605470"/>
              <a:gd name="connsiteY183" fmla="*/ 517614 h 6858000"/>
              <a:gd name="connsiteX184" fmla="*/ 201693 w 1605470"/>
              <a:gd name="connsiteY184" fmla="*/ 469651 h 6858000"/>
              <a:gd name="connsiteX185" fmla="*/ 195012 w 1605470"/>
              <a:gd name="connsiteY185" fmla="*/ 448559 h 6858000"/>
              <a:gd name="connsiteX186" fmla="*/ 201434 w 1605470"/>
              <a:gd name="connsiteY186" fmla="*/ 441529 h 6858000"/>
              <a:gd name="connsiteX187" fmla="*/ 200655 w 1605470"/>
              <a:gd name="connsiteY187" fmla="*/ 428927 h 6858000"/>
              <a:gd name="connsiteX188" fmla="*/ 190059 w 1605470"/>
              <a:gd name="connsiteY188" fmla="*/ 430161 h 6858000"/>
              <a:gd name="connsiteX189" fmla="*/ 184450 w 1605470"/>
              <a:gd name="connsiteY189" fmla="*/ 396240 h 6858000"/>
              <a:gd name="connsiteX190" fmla="*/ 146196 w 1605470"/>
              <a:gd name="connsiteY190" fmla="*/ 358810 h 6858000"/>
              <a:gd name="connsiteX191" fmla="*/ 124571 w 1605470"/>
              <a:gd name="connsiteY191" fmla="*/ 302178 h 6858000"/>
              <a:gd name="connsiteX192" fmla="*/ 103243 w 1605470"/>
              <a:gd name="connsiteY192" fmla="*/ 211375 h 6858000"/>
              <a:gd name="connsiteX193" fmla="*/ 94571 w 1605470"/>
              <a:gd name="connsiteY193" fmla="*/ 184179 h 6858000"/>
              <a:gd name="connsiteX194" fmla="*/ 13437 w 1605470"/>
              <a:gd name="connsiteY194" fmla="*/ 19287 h 6858000"/>
              <a:gd name="connsiteX195" fmla="*/ 0 w 1605470"/>
              <a:gd name="connsiteY19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63668 w 1605470"/>
              <a:gd name="connsiteY173" fmla="*/ 751353 h 6858000"/>
              <a:gd name="connsiteX174" fmla="*/ 254540 w 1605470"/>
              <a:gd name="connsiteY174" fmla="*/ 741965 h 6858000"/>
              <a:gd name="connsiteX175" fmla="*/ 252501 w 1605470"/>
              <a:gd name="connsiteY175" fmla="*/ 724635 h 6858000"/>
              <a:gd name="connsiteX176" fmla="*/ 248897 w 1605470"/>
              <a:gd name="connsiteY176" fmla="*/ 681659 h 6858000"/>
              <a:gd name="connsiteX177" fmla="*/ 234316 w 1605470"/>
              <a:gd name="connsiteY177" fmla="*/ 635218 h 6858000"/>
              <a:gd name="connsiteX178" fmla="*/ 239327 w 1605470"/>
              <a:gd name="connsiteY178" fmla="*/ 613763 h 6858000"/>
              <a:gd name="connsiteX179" fmla="*/ 225269 w 1605470"/>
              <a:gd name="connsiteY179" fmla="*/ 598582 h 6858000"/>
              <a:gd name="connsiteX180" fmla="*/ 224950 w 1605470"/>
              <a:gd name="connsiteY180" fmla="*/ 576846 h 6858000"/>
              <a:gd name="connsiteX181" fmla="*/ 204632 w 1605470"/>
              <a:gd name="connsiteY181" fmla="*/ 553868 h 6858000"/>
              <a:gd name="connsiteX182" fmla="*/ 239317 w 1605470"/>
              <a:gd name="connsiteY182" fmla="*/ 517614 h 6858000"/>
              <a:gd name="connsiteX183" fmla="*/ 201693 w 1605470"/>
              <a:gd name="connsiteY183" fmla="*/ 469651 h 6858000"/>
              <a:gd name="connsiteX184" fmla="*/ 195012 w 1605470"/>
              <a:gd name="connsiteY184" fmla="*/ 448559 h 6858000"/>
              <a:gd name="connsiteX185" fmla="*/ 201434 w 1605470"/>
              <a:gd name="connsiteY185" fmla="*/ 441529 h 6858000"/>
              <a:gd name="connsiteX186" fmla="*/ 200655 w 1605470"/>
              <a:gd name="connsiteY186" fmla="*/ 428927 h 6858000"/>
              <a:gd name="connsiteX187" fmla="*/ 190059 w 1605470"/>
              <a:gd name="connsiteY187" fmla="*/ 430161 h 6858000"/>
              <a:gd name="connsiteX188" fmla="*/ 184450 w 1605470"/>
              <a:gd name="connsiteY188" fmla="*/ 396240 h 6858000"/>
              <a:gd name="connsiteX189" fmla="*/ 146196 w 1605470"/>
              <a:gd name="connsiteY189" fmla="*/ 358810 h 6858000"/>
              <a:gd name="connsiteX190" fmla="*/ 124571 w 1605470"/>
              <a:gd name="connsiteY190" fmla="*/ 302178 h 6858000"/>
              <a:gd name="connsiteX191" fmla="*/ 103243 w 1605470"/>
              <a:gd name="connsiteY191" fmla="*/ 211375 h 6858000"/>
              <a:gd name="connsiteX192" fmla="*/ 94571 w 1605470"/>
              <a:gd name="connsiteY192" fmla="*/ 184179 h 6858000"/>
              <a:gd name="connsiteX193" fmla="*/ 13437 w 1605470"/>
              <a:gd name="connsiteY193" fmla="*/ 19287 h 6858000"/>
              <a:gd name="connsiteX194" fmla="*/ 0 w 1605470"/>
              <a:gd name="connsiteY19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01423 w 1605470"/>
              <a:gd name="connsiteY140" fmla="*/ 2249479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64290 w 1605470"/>
              <a:gd name="connsiteY149" fmla="*/ 1728772 h 6858000"/>
              <a:gd name="connsiteX150" fmla="*/ 345287 w 1605470"/>
              <a:gd name="connsiteY150" fmla="*/ 1646953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8025 w 1605470"/>
              <a:gd name="connsiteY155" fmla="*/ 1475165 h 6858000"/>
              <a:gd name="connsiteX156" fmla="*/ 326326 w 1605470"/>
              <a:gd name="connsiteY156" fmla="*/ 1428585 h 6858000"/>
              <a:gd name="connsiteX157" fmla="*/ 325799 w 1605470"/>
              <a:gd name="connsiteY157" fmla="*/ 1357181 h 6858000"/>
              <a:gd name="connsiteX158" fmla="*/ 320507 w 1605470"/>
              <a:gd name="connsiteY158" fmla="*/ 1347099 h 6858000"/>
              <a:gd name="connsiteX159" fmla="*/ 335347 w 1605470"/>
              <a:gd name="connsiteY159" fmla="*/ 1334233 h 6858000"/>
              <a:gd name="connsiteX160" fmla="*/ 342792 w 1605470"/>
              <a:gd name="connsiteY160" fmla="*/ 1307086 h 6858000"/>
              <a:gd name="connsiteX161" fmla="*/ 343980 w 1605470"/>
              <a:gd name="connsiteY161" fmla="*/ 1189033 h 6858000"/>
              <a:gd name="connsiteX162" fmla="*/ 348665 w 1605470"/>
              <a:gd name="connsiteY162" fmla="*/ 1168288 h 6858000"/>
              <a:gd name="connsiteX163" fmla="*/ 340947 w 1605470"/>
              <a:gd name="connsiteY163" fmla="*/ 1142577 h 6858000"/>
              <a:gd name="connsiteX164" fmla="*/ 330253 w 1605470"/>
              <a:gd name="connsiteY164" fmla="*/ 1088484 h 6858000"/>
              <a:gd name="connsiteX165" fmla="*/ 314647 w 1605470"/>
              <a:gd name="connsiteY165" fmla="*/ 1053424 h 6858000"/>
              <a:gd name="connsiteX166" fmla="*/ 322906 w 1605470"/>
              <a:gd name="connsiteY166" fmla="*/ 1044367 h 6858000"/>
              <a:gd name="connsiteX167" fmla="*/ 326818 w 1605470"/>
              <a:gd name="connsiteY167" fmla="*/ 1022828 h 6858000"/>
              <a:gd name="connsiteX168" fmla="*/ 320445 w 1605470"/>
              <a:gd name="connsiteY168" fmla="*/ 932283 h 6858000"/>
              <a:gd name="connsiteX169" fmla="*/ 322681 w 1605470"/>
              <a:gd name="connsiteY169" fmla="*/ 915925 h 6858000"/>
              <a:gd name="connsiteX170" fmla="*/ 315310 w 1605470"/>
              <a:gd name="connsiteY170" fmla="*/ 896999 h 6858000"/>
              <a:gd name="connsiteX171" fmla="*/ 284718 w 1605470"/>
              <a:gd name="connsiteY171" fmla="*/ 821517 h 6858000"/>
              <a:gd name="connsiteX172" fmla="*/ 263668 w 1605470"/>
              <a:gd name="connsiteY172" fmla="*/ 751353 h 6858000"/>
              <a:gd name="connsiteX173" fmla="*/ 254540 w 1605470"/>
              <a:gd name="connsiteY173" fmla="*/ 741965 h 6858000"/>
              <a:gd name="connsiteX174" fmla="*/ 252501 w 1605470"/>
              <a:gd name="connsiteY174" fmla="*/ 724635 h 6858000"/>
              <a:gd name="connsiteX175" fmla="*/ 248897 w 1605470"/>
              <a:gd name="connsiteY175" fmla="*/ 681659 h 6858000"/>
              <a:gd name="connsiteX176" fmla="*/ 234316 w 1605470"/>
              <a:gd name="connsiteY176" fmla="*/ 635218 h 6858000"/>
              <a:gd name="connsiteX177" fmla="*/ 239327 w 1605470"/>
              <a:gd name="connsiteY177" fmla="*/ 613763 h 6858000"/>
              <a:gd name="connsiteX178" fmla="*/ 225269 w 1605470"/>
              <a:gd name="connsiteY178" fmla="*/ 598582 h 6858000"/>
              <a:gd name="connsiteX179" fmla="*/ 224950 w 1605470"/>
              <a:gd name="connsiteY179" fmla="*/ 576846 h 6858000"/>
              <a:gd name="connsiteX180" fmla="*/ 204632 w 1605470"/>
              <a:gd name="connsiteY180" fmla="*/ 553868 h 6858000"/>
              <a:gd name="connsiteX181" fmla="*/ 239317 w 1605470"/>
              <a:gd name="connsiteY181" fmla="*/ 517614 h 6858000"/>
              <a:gd name="connsiteX182" fmla="*/ 201693 w 1605470"/>
              <a:gd name="connsiteY182" fmla="*/ 469651 h 6858000"/>
              <a:gd name="connsiteX183" fmla="*/ 195012 w 1605470"/>
              <a:gd name="connsiteY183" fmla="*/ 448559 h 6858000"/>
              <a:gd name="connsiteX184" fmla="*/ 201434 w 1605470"/>
              <a:gd name="connsiteY184" fmla="*/ 441529 h 6858000"/>
              <a:gd name="connsiteX185" fmla="*/ 200655 w 1605470"/>
              <a:gd name="connsiteY185" fmla="*/ 428927 h 6858000"/>
              <a:gd name="connsiteX186" fmla="*/ 190059 w 1605470"/>
              <a:gd name="connsiteY186" fmla="*/ 430161 h 6858000"/>
              <a:gd name="connsiteX187" fmla="*/ 184450 w 1605470"/>
              <a:gd name="connsiteY187" fmla="*/ 396240 h 6858000"/>
              <a:gd name="connsiteX188" fmla="*/ 146196 w 1605470"/>
              <a:gd name="connsiteY188" fmla="*/ 358810 h 6858000"/>
              <a:gd name="connsiteX189" fmla="*/ 124571 w 1605470"/>
              <a:gd name="connsiteY189" fmla="*/ 302178 h 6858000"/>
              <a:gd name="connsiteX190" fmla="*/ 103243 w 1605470"/>
              <a:gd name="connsiteY190" fmla="*/ 211375 h 6858000"/>
              <a:gd name="connsiteX191" fmla="*/ 94571 w 1605470"/>
              <a:gd name="connsiteY191" fmla="*/ 184179 h 6858000"/>
              <a:gd name="connsiteX192" fmla="*/ 13437 w 1605470"/>
              <a:gd name="connsiteY192" fmla="*/ 19287 h 6858000"/>
              <a:gd name="connsiteX193" fmla="*/ 0 w 1605470"/>
              <a:gd name="connsiteY19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64290 w 1605470"/>
              <a:gd name="connsiteY149" fmla="*/ 1728772 h 6858000"/>
              <a:gd name="connsiteX150" fmla="*/ 345287 w 1605470"/>
              <a:gd name="connsiteY150" fmla="*/ 1646953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8025 w 1605470"/>
              <a:gd name="connsiteY155" fmla="*/ 1475165 h 6858000"/>
              <a:gd name="connsiteX156" fmla="*/ 326326 w 1605470"/>
              <a:gd name="connsiteY156" fmla="*/ 1428585 h 6858000"/>
              <a:gd name="connsiteX157" fmla="*/ 325799 w 1605470"/>
              <a:gd name="connsiteY157" fmla="*/ 1357181 h 6858000"/>
              <a:gd name="connsiteX158" fmla="*/ 320507 w 1605470"/>
              <a:gd name="connsiteY158" fmla="*/ 1347099 h 6858000"/>
              <a:gd name="connsiteX159" fmla="*/ 335347 w 1605470"/>
              <a:gd name="connsiteY159" fmla="*/ 1334233 h 6858000"/>
              <a:gd name="connsiteX160" fmla="*/ 342792 w 1605470"/>
              <a:gd name="connsiteY160" fmla="*/ 1307086 h 6858000"/>
              <a:gd name="connsiteX161" fmla="*/ 343980 w 1605470"/>
              <a:gd name="connsiteY161" fmla="*/ 1189033 h 6858000"/>
              <a:gd name="connsiteX162" fmla="*/ 348665 w 1605470"/>
              <a:gd name="connsiteY162" fmla="*/ 1168288 h 6858000"/>
              <a:gd name="connsiteX163" fmla="*/ 340947 w 1605470"/>
              <a:gd name="connsiteY163" fmla="*/ 1142577 h 6858000"/>
              <a:gd name="connsiteX164" fmla="*/ 330253 w 1605470"/>
              <a:gd name="connsiteY164" fmla="*/ 1088484 h 6858000"/>
              <a:gd name="connsiteX165" fmla="*/ 314647 w 1605470"/>
              <a:gd name="connsiteY165" fmla="*/ 1053424 h 6858000"/>
              <a:gd name="connsiteX166" fmla="*/ 322906 w 1605470"/>
              <a:gd name="connsiteY166" fmla="*/ 1044367 h 6858000"/>
              <a:gd name="connsiteX167" fmla="*/ 326818 w 1605470"/>
              <a:gd name="connsiteY167" fmla="*/ 1022828 h 6858000"/>
              <a:gd name="connsiteX168" fmla="*/ 320445 w 1605470"/>
              <a:gd name="connsiteY168" fmla="*/ 932283 h 6858000"/>
              <a:gd name="connsiteX169" fmla="*/ 322681 w 1605470"/>
              <a:gd name="connsiteY169" fmla="*/ 915925 h 6858000"/>
              <a:gd name="connsiteX170" fmla="*/ 315310 w 1605470"/>
              <a:gd name="connsiteY170" fmla="*/ 896999 h 6858000"/>
              <a:gd name="connsiteX171" fmla="*/ 284718 w 1605470"/>
              <a:gd name="connsiteY171" fmla="*/ 821517 h 6858000"/>
              <a:gd name="connsiteX172" fmla="*/ 263668 w 1605470"/>
              <a:gd name="connsiteY172" fmla="*/ 751353 h 6858000"/>
              <a:gd name="connsiteX173" fmla="*/ 254540 w 1605470"/>
              <a:gd name="connsiteY173" fmla="*/ 741965 h 6858000"/>
              <a:gd name="connsiteX174" fmla="*/ 252501 w 1605470"/>
              <a:gd name="connsiteY174" fmla="*/ 724635 h 6858000"/>
              <a:gd name="connsiteX175" fmla="*/ 248897 w 1605470"/>
              <a:gd name="connsiteY175" fmla="*/ 681659 h 6858000"/>
              <a:gd name="connsiteX176" fmla="*/ 234316 w 1605470"/>
              <a:gd name="connsiteY176" fmla="*/ 635218 h 6858000"/>
              <a:gd name="connsiteX177" fmla="*/ 239327 w 1605470"/>
              <a:gd name="connsiteY177" fmla="*/ 613763 h 6858000"/>
              <a:gd name="connsiteX178" fmla="*/ 225269 w 1605470"/>
              <a:gd name="connsiteY178" fmla="*/ 598582 h 6858000"/>
              <a:gd name="connsiteX179" fmla="*/ 224950 w 1605470"/>
              <a:gd name="connsiteY179" fmla="*/ 576846 h 6858000"/>
              <a:gd name="connsiteX180" fmla="*/ 204632 w 1605470"/>
              <a:gd name="connsiteY180" fmla="*/ 553868 h 6858000"/>
              <a:gd name="connsiteX181" fmla="*/ 239317 w 1605470"/>
              <a:gd name="connsiteY181" fmla="*/ 517614 h 6858000"/>
              <a:gd name="connsiteX182" fmla="*/ 201693 w 1605470"/>
              <a:gd name="connsiteY182" fmla="*/ 469651 h 6858000"/>
              <a:gd name="connsiteX183" fmla="*/ 195012 w 1605470"/>
              <a:gd name="connsiteY183" fmla="*/ 448559 h 6858000"/>
              <a:gd name="connsiteX184" fmla="*/ 201434 w 1605470"/>
              <a:gd name="connsiteY184" fmla="*/ 441529 h 6858000"/>
              <a:gd name="connsiteX185" fmla="*/ 200655 w 1605470"/>
              <a:gd name="connsiteY185" fmla="*/ 428927 h 6858000"/>
              <a:gd name="connsiteX186" fmla="*/ 190059 w 1605470"/>
              <a:gd name="connsiteY186" fmla="*/ 430161 h 6858000"/>
              <a:gd name="connsiteX187" fmla="*/ 184450 w 1605470"/>
              <a:gd name="connsiteY187" fmla="*/ 396240 h 6858000"/>
              <a:gd name="connsiteX188" fmla="*/ 146196 w 1605470"/>
              <a:gd name="connsiteY188" fmla="*/ 358810 h 6858000"/>
              <a:gd name="connsiteX189" fmla="*/ 124571 w 1605470"/>
              <a:gd name="connsiteY189" fmla="*/ 302178 h 6858000"/>
              <a:gd name="connsiteX190" fmla="*/ 103243 w 1605470"/>
              <a:gd name="connsiteY190" fmla="*/ 211375 h 6858000"/>
              <a:gd name="connsiteX191" fmla="*/ 94571 w 1605470"/>
              <a:gd name="connsiteY191" fmla="*/ 184179 h 6858000"/>
              <a:gd name="connsiteX192" fmla="*/ 13437 w 1605470"/>
              <a:gd name="connsiteY192" fmla="*/ 19287 h 6858000"/>
              <a:gd name="connsiteX193" fmla="*/ 0 w 1605470"/>
              <a:gd name="connsiteY19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45287 w 1605470"/>
              <a:gd name="connsiteY150" fmla="*/ 1646953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8025 w 1605470"/>
              <a:gd name="connsiteY155" fmla="*/ 1475165 h 6858000"/>
              <a:gd name="connsiteX156" fmla="*/ 326326 w 1605470"/>
              <a:gd name="connsiteY156" fmla="*/ 1428585 h 6858000"/>
              <a:gd name="connsiteX157" fmla="*/ 325799 w 1605470"/>
              <a:gd name="connsiteY157" fmla="*/ 1357181 h 6858000"/>
              <a:gd name="connsiteX158" fmla="*/ 320507 w 1605470"/>
              <a:gd name="connsiteY158" fmla="*/ 1347099 h 6858000"/>
              <a:gd name="connsiteX159" fmla="*/ 335347 w 1605470"/>
              <a:gd name="connsiteY159" fmla="*/ 1334233 h 6858000"/>
              <a:gd name="connsiteX160" fmla="*/ 342792 w 1605470"/>
              <a:gd name="connsiteY160" fmla="*/ 1307086 h 6858000"/>
              <a:gd name="connsiteX161" fmla="*/ 343980 w 1605470"/>
              <a:gd name="connsiteY161" fmla="*/ 1189033 h 6858000"/>
              <a:gd name="connsiteX162" fmla="*/ 348665 w 1605470"/>
              <a:gd name="connsiteY162" fmla="*/ 1168288 h 6858000"/>
              <a:gd name="connsiteX163" fmla="*/ 340947 w 1605470"/>
              <a:gd name="connsiteY163" fmla="*/ 1142577 h 6858000"/>
              <a:gd name="connsiteX164" fmla="*/ 330253 w 1605470"/>
              <a:gd name="connsiteY164" fmla="*/ 1088484 h 6858000"/>
              <a:gd name="connsiteX165" fmla="*/ 314647 w 1605470"/>
              <a:gd name="connsiteY165" fmla="*/ 1053424 h 6858000"/>
              <a:gd name="connsiteX166" fmla="*/ 322906 w 1605470"/>
              <a:gd name="connsiteY166" fmla="*/ 1044367 h 6858000"/>
              <a:gd name="connsiteX167" fmla="*/ 326818 w 1605470"/>
              <a:gd name="connsiteY167" fmla="*/ 1022828 h 6858000"/>
              <a:gd name="connsiteX168" fmla="*/ 320445 w 1605470"/>
              <a:gd name="connsiteY168" fmla="*/ 932283 h 6858000"/>
              <a:gd name="connsiteX169" fmla="*/ 322681 w 1605470"/>
              <a:gd name="connsiteY169" fmla="*/ 915925 h 6858000"/>
              <a:gd name="connsiteX170" fmla="*/ 315310 w 1605470"/>
              <a:gd name="connsiteY170" fmla="*/ 896999 h 6858000"/>
              <a:gd name="connsiteX171" fmla="*/ 284718 w 1605470"/>
              <a:gd name="connsiteY171" fmla="*/ 821517 h 6858000"/>
              <a:gd name="connsiteX172" fmla="*/ 263668 w 1605470"/>
              <a:gd name="connsiteY172" fmla="*/ 751353 h 6858000"/>
              <a:gd name="connsiteX173" fmla="*/ 254540 w 1605470"/>
              <a:gd name="connsiteY173" fmla="*/ 741965 h 6858000"/>
              <a:gd name="connsiteX174" fmla="*/ 252501 w 1605470"/>
              <a:gd name="connsiteY174" fmla="*/ 724635 h 6858000"/>
              <a:gd name="connsiteX175" fmla="*/ 248897 w 1605470"/>
              <a:gd name="connsiteY175" fmla="*/ 681659 h 6858000"/>
              <a:gd name="connsiteX176" fmla="*/ 234316 w 1605470"/>
              <a:gd name="connsiteY176" fmla="*/ 635218 h 6858000"/>
              <a:gd name="connsiteX177" fmla="*/ 239327 w 1605470"/>
              <a:gd name="connsiteY177" fmla="*/ 613763 h 6858000"/>
              <a:gd name="connsiteX178" fmla="*/ 225269 w 1605470"/>
              <a:gd name="connsiteY178" fmla="*/ 598582 h 6858000"/>
              <a:gd name="connsiteX179" fmla="*/ 224950 w 1605470"/>
              <a:gd name="connsiteY179" fmla="*/ 576846 h 6858000"/>
              <a:gd name="connsiteX180" fmla="*/ 204632 w 1605470"/>
              <a:gd name="connsiteY180" fmla="*/ 553868 h 6858000"/>
              <a:gd name="connsiteX181" fmla="*/ 239317 w 1605470"/>
              <a:gd name="connsiteY181" fmla="*/ 517614 h 6858000"/>
              <a:gd name="connsiteX182" fmla="*/ 201693 w 1605470"/>
              <a:gd name="connsiteY182" fmla="*/ 469651 h 6858000"/>
              <a:gd name="connsiteX183" fmla="*/ 195012 w 1605470"/>
              <a:gd name="connsiteY183" fmla="*/ 448559 h 6858000"/>
              <a:gd name="connsiteX184" fmla="*/ 201434 w 1605470"/>
              <a:gd name="connsiteY184" fmla="*/ 441529 h 6858000"/>
              <a:gd name="connsiteX185" fmla="*/ 200655 w 1605470"/>
              <a:gd name="connsiteY185" fmla="*/ 428927 h 6858000"/>
              <a:gd name="connsiteX186" fmla="*/ 190059 w 1605470"/>
              <a:gd name="connsiteY186" fmla="*/ 430161 h 6858000"/>
              <a:gd name="connsiteX187" fmla="*/ 184450 w 1605470"/>
              <a:gd name="connsiteY187" fmla="*/ 396240 h 6858000"/>
              <a:gd name="connsiteX188" fmla="*/ 146196 w 1605470"/>
              <a:gd name="connsiteY188" fmla="*/ 358810 h 6858000"/>
              <a:gd name="connsiteX189" fmla="*/ 124571 w 1605470"/>
              <a:gd name="connsiteY189" fmla="*/ 302178 h 6858000"/>
              <a:gd name="connsiteX190" fmla="*/ 103243 w 1605470"/>
              <a:gd name="connsiteY190" fmla="*/ 211375 h 6858000"/>
              <a:gd name="connsiteX191" fmla="*/ 94571 w 1605470"/>
              <a:gd name="connsiteY191" fmla="*/ 184179 h 6858000"/>
              <a:gd name="connsiteX192" fmla="*/ 13437 w 1605470"/>
              <a:gd name="connsiteY192" fmla="*/ 19287 h 6858000"/>
              <a:gd name="connsiteX193" fmla="*/ 0 w 1605470"/>
              <a:gd name="connsiteY19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45287 w 1605470"/>
              <a:gd name="connsiteY150" fmla="*/ 1646953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6326 w 1605470"/>
              <a:gd name="connsiteY155" fmla="*/ 1428585 h 6858000"/>
              <a:gd name="connsiteX156" fmla="*/ 325799 w 1605470"/>
              <a:gd name="connsiteY156" fmla="*/ 1357181 h 6858000"/>
              <a:gd name="connsiteX157" fmla="*/ 320507 w 1605470"/>
              <a:gd name="connsiteY157" fmla="*/ 1347099 h 6858000"/>
              <a:gd name="connsiteX158" fmla="*/ 335347 w 1605470"/>
              <a:gd name="connsiteY158" fmla="*/ 1334233 h 6858000"/>
              <a:gd name="connsiteX159" fmla="*/ 342792 w 1605470"/>
              <a:gd name="connsiteY159" fmla="*/ 1307086 h 6858000"/>
              <a:gd name="connsiteX160" fmla="*/ 343980 w 1605470"/>
              <a:gd name="connsiteY160" fmla="*/ 1189033 h 6858000"/>
              <a:gd name="connsiteX161" fmla="*/ 348665 w 1605470"/>
              <a:gd name="connsiteY161" fmla="*/ 1168288 h 6858000"/>
              <a:gd name="connsiteX162" fmla="*/ 340947 w 1605470"/>
              <a:gd name="connsiteY162" fmla="*/ 1142577 h 6858000"/>
              <a:gd name="connsiteX163" fmla="*/ 330253 w 1605470"/>
              <a:gd name="connsiteY163" fmla="*/ 1088484 h 6858000"/>
              <a:gd name="connsiteX164" fmla="*/ 314647 w 1605470"/>
              <a:gd name="connsiteY164" fmla="*/ 1053424 h 6858000"/>
              <a:gd name="connsiteX165" fmla="*/ 322906 w 1605470"/>
              <a:gd name="connsiteY165" fmla="*/ 1044367 h 6858000"/>
              <a:gd name="connsiteX166" fmla="*/ 326818 w 1605470"/>
              <a:gd name="connsiteY166" fmla="*/ 1022828 h 6858000"/>
              <a:gd name="connsiteX167" fmla="*/ 320445 w 1605470"/>
              <a:gd name="connsiteY167" fmla="*/ 932283 h 6858000"/>
              <a:gd name="connsiteX168" fmla="*/ 322681 w 1605470"/>
              <a:gd name="connsiteY168" fmla="*/ 915925 h 6858000"/>
              <a:gd name="connsiteX169" fmla="*/ 315310 w 1605470"/>
              <a:gd name="connsiteY169" fmla="*/ 896999 h 6858000"/>
              <a:gd name="connsiteX170" fmla="*/ 284718 w 1605470"/>
              <a:gd name="connsiteY170" fmla="*/ 821517 h 6858000"/>
              <a:gd name="connsiteX171" fmla="*/ 263668 w 1605470"/>
              <a:gd name="connsiteY171" fmla="*/ 751353 h 6858000"/>
              <a:gd name="connsiteX172" fmla="*/ 254540 w 1605470"/>
              <a:gd name="connsiteY172" fmla="*/ 741965 h 6858000"/>
              <a:gd name="connsiteX173" fmla="*/ 252501 w 1605470"/>
              <a:gd name="connsiteY173" fmla="*/ 724635 h 6858000"/>
              <a:gd name="connsiteX174" fmla="*/ 248897 w 1605470"/>
              <a:gd name="connsiteY174" fmla="*/ 681659 h 6858000"/>
              <a:gd name="connsiteX175" fmla="*/ 234316 w 1605470"/>
              <a:gd name="connsiteY175" fmla="*/ 635218 h 6858000"/>
              <a:gd name="connsiteX176" fmla="*/ 239327 w 1605470"/>
              <a:gd name="connsiteY176" fmla="*/ 613763 h 6858000"/>
              <a:gd name="connsiteX177" fmla="*/ 225269 w 1605470"/>
              <a:gd name="connsiteY177" fmla="*/ 598582 h 6858000"/>
              <a:gd name="connsiteX178" fmla="*/ 224950 w 1605470"/>
              <a:gd name="connsiteY178" fmla="*/ 576846 h 6858000"/>
              <a:gd name="connsiteX179" fmla="*/ 204632 w 1605470"/>
              <a:gd name="connsiteY179" fmla="*/ 553868 h 6858000"/>
              <a:gd name="connsiteX180" fmla="*/ 239317 w 1605470"/>
              <a:gd name="connsiteY180" fmla="*/ 517614 h 6858000"/>
              <a:gd name="connsiteX181" fmla="*/ 201693 w 1605470"/>
              <a:gd name="connsiteY181" fmla="*/ 469651 h 6858000"/>
              <a:gd name="connsiteX182" fmla="*/ 195012 w 1605470"/>
              <a:gd name="connsiteY182" fmla="*/ 448559 h 6858000"/>
              <a:gd name="connsiteX183" fmla="*/ 201434 w 1605470"/>
              <a:gd name="connsiteY183" fmla="*/ 441529 h 6858000"/>
              <a:gd name="connsiteX184" fmla="*/ 200655 w 1605470"/>
              <a:gd name="connsiteY184" fmla="*/ 428927 h 6858000"/>
              <a:gd name="connsiteX185" fmla="*/ 190059 w 1605470"/>
              <a:gd name="connsiteY185" fmla="*/ 430161 h 6858000"/>
              <a:gd name="connsiteX186" fmla="*/ 184450 w 1605470"/>
              <a:gd name="connsiteY186" fmla="*/ 396240 h 6858000"/>
              <a:gd name="connsiteX187" fmla="*/ 146196 w 1605470"/>
              <a:gd name="connsiteY187" fmla="*/ 358810 h 6858000"/>
              <a:gd name="connsiteX188" fmla="*/ 124571 w 1605470"/>
              <a:gd name="connsiteY188" fmla="*/ 302178 h 6858000"/>
              <a:gd name="connsiteX189" fmla="*/ 103243 w 1605470"/>
              <a:gd name="connsiteY189" fmla="*/ 211375 h 6858000"/>
              <a:gd name="connsiteX190" fmla="*/ 94571 w 1605470"/>
              <a:gd name="connsiteY190" fmla="*/ 184179 h 6858000"/>
              <a:gd name="connsiteX191" fmla="*/ 13437 w 1605470"/>
              <a:gd name="connsiteY191" fmla="*/ 19287 h 6858000"/>
              <a:gd name="connsiteX192" fmla="*/ 0 w 1605470"/>
              <a:gd name="connsiteY19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45287 w 1605470"/>
              <a:gd name="connsiteY150" fmla="*/ 1646953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14647 w 1605470"/>
              <a:gd name="connsiteY163" fmla="*/ 1053424 h 6858000"/>
              <a:gd name="connsiteX164" fmla="*/ 322906 w 1605470"/>
              <a:gd name="connsiteY164" fmla="*/ 1044367 h 6858000"/>
              <a:gd name="connsiteX165" fmla="*/ 326818 w 1605470"/>
              <a:gd name="connsiteY165" fmla="*/ 1022828 h 6858000"/>
              <a:gd name="connsiteX166" fmla="*/ 320445 w 1605470"/>
              <a:gd name="connsiteY166" fmla="*/ 932283 h 6858000"/>
              <a:gd name="connsiteX167" fmla="*/ 322681 w 1605470"/>
              <a:gd name="connsiteY167" fmla="*/ 915925 h 6858000"/>
              <a:gd name="connsiteX168" fmla="*/ 315310 w 1605470"/>
              <a:gd name="connsiteY168" fmla="*/ 896999 h 6858000"/>
              <a:gd name="connsiteX169" fmla="*/ 284718 w 1605470"/>
              <a:gd name="connsiteY169" fmla="*/ 821517 h 6858000"/>
              <a:gd name="connsiteX170" fmla="*/ 263668 w 1605470"/>
              <a:gd name="connsiteY170" fmla="*/ 751353 h 6858000"/>
              <a:gd name="connsiteX171" fmla="*/ 254540 w 1605470"/>
              <a:gd name="connsiteY171" fmla="*/ 741965 h 6858000"/>
              <a:gd name="connsiteX172" fmla="*/ 252501 w 1605470"/>
              <a:gd name="connsiteY172" fmla="*/ 724635 h 6858000"/>
              <a:gd name="connsiteX173" fmla="*/ 248897 w 1605470"/>
              <a:gd name="connsiteY173" fmla="*/ 681659 h 6858000"/>
              <a:gd name="connsiteX174" fmla="*/ 234316 w 1605470"/>
              <a:gd name="connsiteY174" fmla="*/ 635218 h 6858000"/>
              <a:gd name="connsiteX175" fmla="*/ 239327 w 1605470"/>
              <a:gd name="connsiteY175" fmla="*/ 613763 h 6858000"/>
              <a:gd name="connsiteX176" fmla="*/ 225269 w 1605470"/>
              <a:gd name="connsiteY176" fmla="*/ 598582 h 6858000"/>
              <a:gd name="connsiteX177" fmla="*/ 224950 w 1605470"/>
              <a:gd name="connsiteY177" fmla="*/ 576846 h 6858000"/>
              <a:gd name="connsiteX178" fmla="*/ 204632 w 1605470"/>
              <a:gd name="connsiteY178" fmla="*/ 553868 h 6858000"/>
              <a:gd name="connsiteX179" fmla="*/ 239317 w 1605470"/>
              <a:gd name="connsiteY179" fmla="*/ 517614 h 6858000"/>
              <a:gd name="connsiteX180" fmla="*/ 201693 w 1605470"/>
              <a:gd name="connsiteY180" fmla="*/ 469651 h 6858000"/>
              <a:gd name="connsiteX181" fmla="*/ 195012 w 1605470"/>
              <a:gd name="connsiteY181" fmla="*/ 448559 h 6858000"/>
              <a:gd name="connsiteX182" fmla="*/ 201434 w 1605470"/>
              <a:gd name="connsiteY182" fmla="*/ 441529 h 6858000"/>
              <a:gd name="connsiteX183" fmla="*/ 200655 w 1605470"/>
              <a:gd name="connsiteY183" fmla="*/ 428927 h 6858000"/>
              <a:gd name="connsiteX184" fmla="*/ 190059 w 1605470"/>
              <a:gd name="connsiteY184" fmla="*/ 430161 h 6858000"/>
              <a:gd name="connsiteX185" fmla="*/ 184450 w 1605470"/>
              <a:gd name="connsiteY185" fmla="*/ 396240 h 6858000"/>
              <a:gd name="connsiteX186" fmla="*/ 146196 w 1605470"/>
              <a:gd name="connsiteY186" fmla="*/ 358810 h 6858000"/>
              <a:gd name="connsiteX187" fmla="*/ 124571 w 1605470"/>
              <a:gd name="connsiteY187" fmla="*/ 302178 h 6858000"/>
              <a:gd name="connsiteX188" fmla="*/ 103243 w 1605470"/>
              <a:gd name="connsiteY188" fmla="*/ 211375 h 6858000"/>
              <a:gd name="connsiteX189" fmla="*/ 94571 w 1605470"/>
              <a:gd name="connsiteY189" fmla="*/ 184179 h 6858000"/>
              <a:gd name="connsiteX190" fmla="*/ 13437 w 1605470"/>
              <a:gd name="connsiteY190" fmla="*/ 19287 h 6858000"/>
              <a:gd name="connsiteX191" fmla="*/ 0 w 1605470"/>
              <a:gd name="connsiteY19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14647 w 1605470"/>
              <a:gd name="connsiteY163" fmla="*/ 1053424 h 6858000"/>
              <a:gd name="connsiteX164" fmla="*/ 322906 w 1605470"/>
              <a:gd name="connsiteY164" fmla="*/ 1044367 h 6858000"/>
              <a:gd name="connsiteX165" fmla="*/ 326818 w 1605470"/>
              <a:gd name="connsiteY165" fmla="*/ 1022828 h 6858000"/>
              <a:gd name="connsiteX166" fmla="*/ 320445 w 1605470"/>
              <a:gd name="connsiteY166" fmla="*/ 932283 h 6858000"/>
              <a:gd name="connsiteX167" fmla="*/ 322681 w 1605470"/>
              <a:gd name="connsiteY167" fmla="*/ 915925 h 6858000"/>
              <a:gd name="connsiteX168" fmla="*/ 315310 w 1605470"/>
              <a:gd name="connsiteY168" fmla="*/ 896999 h 6858000"/>
              <a:gd name="connsiteX169" fmla="*/ 284718 w 1605470"/>
              <a:gd name="connsiteY169" fmla="*/ 821517 h 6858000"/>
              <a:gd name="connsiteX170" fmla="*/ 263668 w 1605470"/>
              <a:gd name="connsiteY170" fmla="*/ 751353 h 6858000"/>
              <a:gd name="connsiteX171" fmla="*/ 254540 w 1605470"/>
              <a:gd name="connsiteY171" fmla="*/ 741965 h 6858000"/>
              <a:gd name="connsiteX172" fmla="*/ 252501 w 1605470"/>
              <a:gd name="connsiteY172" fmla="*/ 724635 h 6858000"/>
              <a:gd name="connsiteX173" fmla="*/ 248897 w 1605470"/>
              <a:gd name="connsiteY173" fmla="*/ 681659 h 6858000"/>
              <a:gd name="connsiteX174" fmla="*/ 234316 w 1605470"/>
              <a:gd name="connsiteY174" fmla="*/ 635218 h 6858000"/>
              <a:gd name="connsiteX175" fmla="*/ 239327 w 1605470"/>
              <a:gd name="connsiteY175" fmla="*/ 613763 h 6858000"/>
              <a:gd name="connsiteX176" fmla="*/ 225269 w 1605470"/>
              <a:gd name="connsiteY176" fmla="*/ 598582 h 6858000"/>
              <a:gd name="connsiteX177" fmla="*/ 224950 w 1605470"/>
              <a:gd name="connsiteY177" fmla="*/ 576846 h 6858000"/>
              <a:gd name="connsiteX178" fmla="*/ 204632 w 1605470"/>
              <a:gd name="connsiteY178" fmla="*/ 553868 h 6858000"/>
              <a:gd name="connsiteX179" fmla="*/ 239317 w 1605470"/>
              <a:gd name="connsiteY179" fmla="*/ 517614 h 6858000"/>
              <a:gd name="connsiteX180" fmla="*/ 201693 w 1605470"/>
              <a:gd name="connsiteY180" fmla="*/ 469651 h 6858000"/>
              <a:gd name="connsiteX181" fmla="*/ 195012 w 1605470"/>
              <a:gd name="connsiteY181" fmla="*/ 448559 h 6858000"/>
              <a:gd name="connsiteX182" fmla="*/ 201434 w 1605470"/>
              <a:gd name="connsiteY182" fmla="*/ 441529 h 6858000"/>
              <a:gd name="connsiteX183" fmla="*/ 200655 w 1605470"/>
              <a:gd name="connsiteY183" fmla="*/ 428927 h 6858000"/>
              <a:gd name="connsiteX184" fmla="*/ 190059 w 1605470"/>
              <a:gd name="connsiteY184" fmla="*/ 430161 h 6858000"/>
              <a:gd name="connsiteX185" fmla="*/ 184450 w 1605470"/>
              <a:gd name="connsiteY185" fmla="*/ 396240 h 6858000"/>
              <a:gd name="connsiteX186" fmla="*/ 146196 w 1605470"/>
              <a:gd name="connsiteY186" fmla="*/ 358810 h 6858000"/>
              <a:gd name="connsiteX187" fmla="*/ 124571 w 1605470"/>
              <a:gd name="connsiteY187" fmla="*/ 302178 h 6858000"/>
              <a:gd name="connsiteX188" fmla="*/ 103243 w 1605470"/>
              <a:gd name="connsiteY188" fmla="*/ 211375 h 6858000"/>
              <a:gd name="connsiteX189" fmla="*/ 94571 w 1605470"/>
              <a:gd name="connsiteY189" fmla="*/ 184179 h 6858000"/>
              <a:gd name="connsiteX190" fmla="*/ 13437 w 1605470"/>
              <a:gd name="connsiteY190" fmla="*/ 19287 h 6858000"/>
              <a:gd name="connsiteX191" fmla="*/ 0 w 1605470"/>
              <a:gd name="connsiteY19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14647 w 1605470"/>
              <a:gd name="connsiteY163" fmla="*/ 1053424 h 6858000"/>
              <a:gd name="connsiteX164" fmla="*/ 322906 w 1605470"/>
              <a:gd name="connsiteY164" fmla="*/ 1044367 h 6858000"/>
              <a:gd name="connsiteX165" fmla="*/ 326818 w 1605470"/>
              <a:gd name="connsiteY165" fmla="*/ 1022828 h 6858000"/>
              <a:gd name="connsiteX166" fmla="*/ 320445 w 1605470"/>
              <a:gd name="connsiteY166" fmla="*/ 932283 h 6858000"/>
              <a:gd name="connsiteX167" fmla="*/ 322681 w 1605470"/>
              <a:gd name="connsiteY167" fmla="*/ 915925 h 6858000"/>
              <a:gd name="connsiteX168" fmla="*/ 315310 w 1605470"/>
              <a:gd name="connsiteY168" fmla="*/ 896999 h 6858000"/>
              <a:gd name="connsiteX169" fmla="*/ 284718 w 1605470"/>
              <a:gd name="connsiteY169" fmla="*/ 821517 h 6858000"/>
              <a:gd name="connsiteX170" fmla="*/ 263668 w 1605470"/>
              <a:gd name="connsiteY170" fmla="*/ 751353 h 6858000"/>
              <a:gd name="connsiteX171" fmla="*/ 254540 w 1605470"/>
              <a:gd name="connsiteY171" fmla="*/ 741965 h 6858000"/>
              <a:gd name="connsiteX172" fmla="*/ 252501 w 1605470"/>
              <a:gd name="connsiteY172" fmla="*/ 724635 h 6858000"/>
              <a:gd name="connsiteX173" fmla="*/ 248897 w 1605470"/>
              <a:gd name="connsiteY173" fmla="*/ 681659 h 6858000"/>
              <a:gd name="connsiteX174" fmla="*/ 234316 w 1605470"/>
              <a:gd name="connsiteY174" fmla="*/ 635218 h 6858000"/>
              <a:gd name="connsiteX175" fmla="*/ 239327 w 1605470"/>
              <a:gd name="connsiteY175" fmla="*/ 613763 h 6858000"/>
              <a:gd name="connsiteX176" fmla="*/ 225269 w 1605470"/>
              <a:gd name="connsiteY176" fmla="*/ 598582 h 6858000"/>
              <a:gd name="connsiteX177" fmla="*/ 224950 w 1605470"/>
              <a:gd name="connsiteY177" fmla="*/ 576846 h 6858000"/>
              <a:gd name="connsiteX178" fmla="*/ 204632 w 1605470"/>
              <a:gd name="connsiteY178" fmla="*/ 553868 h 6858000"/>
              <a:gd name="connsiteX179" fmla="*/ 239317 w 1605470"/>
              <a:gd name="connsiteY179" fmla="*/ 517614 h 6858000"/>
              <a:gd name="connsiteX180" fmla="*/ 201693 w 1605470"/>
              <a:gd name="connsiteY180" fmla="*/ 469651 h 6858000"/>
              <a:gd name="connsiteX181" fmla="*/ 195012 w 1605470"/>
              <a:gd name="connsiteY181" fmla="*/ 448559 h 6858000"/>
              <a:gd name="connsiteX182" fmla="*/ 201434 w 1605470"/>
              <a:gd name="connsiteY182" fmla="*/ 441529 h 6858000"/>
              <a:gd name="connsiteX183" fmla="*/ 200655 w 1605470"/>
              <a:gd name="connsiteY183" fmla="*/ 428927 h 6858000"/>
              <a:gd name="connsiteX184" fmla="*/ 190059 w 1605470"/>
              <a:gd name="connsiteY184" fmla="*/ 430161 h 6858000"/>
              <a:gd name="connsiteX185" fmla="*/ 184450 w 1605470"/>
              <a:gd name="connsiteY185" fmla="*/ 396240 h 6858000"/>
              <a:gd name="connsiteX186" fmla="*/ 146196 w 1605470"/>
              <a:gd name="connsiteY186" fmla="*/ 358810 h 6858000"/>
              <a:gd name="connsiteX187" fmla="*/ 124571 w 1605470"/>
              <a:gd name="connsiteY187" fmla="*/ 302178 h 6858000"/>
              <a:gd name="connsiteX188" fmla="*/ 103243 w 1605470"/>
              <a:gd name="connsiteY188" fmla="*/ 211375 h 6858000"/>
              <a:gd name="connsiteX189" fmla="*/ 94571 w 1605470"/>
              <a:gd name="connsiteY189" fmla="*/ 184179 h 6858000"/>
              <a:gd name="connsiteX190" fmla="*/ 13437 w 1605470"/>
              <a:gd name="connsiteY190" fmla="*/ 19287 h 6858000"/>
              <a:gd name="connsiteX191" fmla="*/ 0 w 1605470"/>
              <a:gd name="connsiteY19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14647 w 1605470"/>
              <a:gd name="connsiteY163" fmla="*/ 1053424 h 6858000"/>
              <a:gd name="connsiteX164" fmla="*/ 322906 w 1605470"/>
              <a:gd name="connsiteY164" fmla="*/ 1044367 h 6858000"/>
              <a:gd name="connsiteX165" fmla="*/ 322475 w 1605470"/>
              <a:gd name="connsiteY165" fmla="*/ 1002093 h 6858000"/>
              <a:gd name="connsiteX166" fmla="*/ 320445 w 1605470"/>
              <a:gd name="connsiteY166" fmla="*/ 932283 h 6858000"/>
              <a:gd name="connsiteX167" fmla="*/ 322681 w 1605470"/>
              <a:gd name="connsiteY167" fmla="*/ 915925 h 6858000"/>
              <a:gd name="connsiteX168" fmla="*/ 315310 w 1605470"/>
              <a:gd name="connsiteY168" fmla="*/ 896999 h 6858000"/>
              <a:gd name="connsiteX169" fmla="*/ 284718 w 1605470"/>
              <a:gd name="connsiteY169" fmla="*/ 821517 h 6858000"/>
              <a:gd name="connsiteX170" fmla="*/ 263668 w 1605470"/>
              <a:gd name="connsiteY170" fmla="*/ 751353 h 6858000"/>
              <a:gd name="connsiteX171" fmla="*/ 254540 w 1605470"/>
              <a:gd name="connsiteY171" fmla="*/ 741965 h 6858000"/>
              <a:gd name="connsiteX172" fmla="*/ 252501 w 1605470"/>
              <a:gd name="connsiteY172" fmla="*/ 724635 h 6858000"/>
              <a:gd name="connsiteX173" fmla="*/ 248897 w 1605470"/>
              <a:gd name="connsiteY173" fmla="*/ 681659 h 6858000"/>
              <a:gd name="connsiteX174" fmla="*/ 234316 w 1605470"/>
              <a:gd name="connsiteY174" fmla="*/ 635218 h 6858000"/>
              <a:gd name="connsiteX175" fmla="*/ 239327 w 1605470"/>
              <a:gd name="connsiteY175" fmla="*/ 613763 h 6858000"/>
              <a:gd name="connsiteX176" fmla="*/ 225269 w 1605470"/>
              <a:gd name="connsiteY176" fmla="*/ 598582 h 6858000"/>
              <a:gd name="connsiteX177" fmla="*/ 224950 w 1605470"/>
              <a:gd name="connsiteY177" fmla="*/ 576846 h 6858000"/>
              <a:gd name="connsiteX178" fmla="*/ 204632 w 1605470"/>
              <a:gd name="connsiteY178" fmla="*/ 553868 h 6858000"/>
              <a:gd name="connsiteX179" fmla="*/ 239317 w 1605470"/>
              <a:gd name="connsiteY179" fmla="*/ 517614 h 6858000"/>
              <a:gd name="connsiteX180" fmla="*/ 201693 w 1605470"/>
              <a:gd name="connsiteY180" fmla="*/ 469651 h 6858000"/>
              <a:gd name="connsiteX181" fmla="*/ 195012 w 1605470"/>
              <a:gd name="connsiteY181" fmla="*/ 448559 h 6858000"/>
              <a:gd name="connsiteX182" fmla="*/ 201434 w 1605470"/>
              <a:gd name="connsiteY182" fmla="*/ 441529 h 6858000"/>
              <a:gd name="connsiteX183" fmla="*/ 200655 w 1605470"/>
              <a:gd name="connsiteY183" fmla="*/ 428927 h 6858000"/>
              <a:gd name="connsiteX184" fmla="*/ 190059 w 1605470"/>
              <a:gd name="connsiteY184" fmla="*/ 430161 h 6858000"/>
              <a:gd name="connsiteX185" fmla="*/ 184450 w 1605470"/>
              <a:gd name="connsiteY185" fmla="*/ 396240 h 6858000"/>
              <a:gd name="connsiteX186" fmla="*/ 146196 w 1605470"/>
              <a:gd name="connsiteY186" fmla="*/ 358810 h 6858000"/>
              <a:gd name="connsiteX187" fmla="*/ 124571 w 1605470"/>
              <a:gd name="connsiteY187" fmla="*/ 302178 h 6858000"/>
              <a:gd name="connsiteX188" fmla="*/ 103243 w 1605470"/>
              <a:gd name="connsiteY188" fmla="*/ 211375 h 6858000"/>
              <a:gd name="connsiteX189" fmla="*/ 94571 w 1605470"/>
              <a:gd name="connsiteY189" fmla="*/ 184179 h 6858000"/>
              <a:gd name="connsiteX190" fmla="*/ 13437 w 1605470"/>
              <a:gd name="connsiteY190" fmla="*/ 19287 h 6858000"/>
              <a:gd name="connsiteX191" fmla="*/ 0 w 1605470"/>
              <a:gd name="connsiteY19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14647 w 1605470"/>
              <a:gd name="connsiteY163" fmla="*/ 1053424 h 6858000"/>
              <a:gd name="connsiteX164" fmla="*/ 322475 w 1605470"/>
              <a:gd name="connsiteY164" fmla="*/ 1002093 h 6858000"/>
              <a:gd name="connsiteX165" fmla="*/ 320445 w 1605470"/>
              <a:gd name="connsiteY165" fmla="*/ 932283 h 6858000"/>
              <a:gd name="connsiteX166" fmla="*/ 322681 w 1605470"/>
              <a:gd name="connsiteY166" fmla="*/ 915925 h 6858000"/>
              <a:gd name="connsiteX167" fmla="*/ 315310 w 1605470"/>
              <a:gd name="connsiteY167" fmla="*/ 896999 h 6858000"/>
              <a:gd name="connsiteX168" fmla="*/ 284718 w 1605470"/>
              <a:gd name="connsiteY168" fmla="*/ 821517 h 6858000"/>
              <a:gd name="connsiteX169" fmla="*/ 263668 w 1605470"/>
              <a:gd name="connsiteY169" fmla="*/ 751353 h 6858000"/>
              <a:gd name="connsiteX170" fmla="*/ 254540 w 1605470"/>
              <a:gd name="connsiteY170" fmla="*/ 741965 h 6858000"/>
              <a:gd name="connsiteX171" fmla="*/ 252501 w 1605470"/>
              <a:gd name="connsiteY171" fmla="*/ 724635 h 6858000"/>
              <a:gd name="connsiteX172" fmla="*/ 248897 w 1605470"/>
              <a:gd name="connsiteY172" fmla="*/ 681659 h 6858000"/>
              <a:gd name="connsiteX173" fmla="*/ 234316 w 1605470"/>
              <a:gd name="connsiteY173" fmla="*/ 635218 h 6858000"/>
              <a:gd name="connsiteX174" fmla="*/ 239327 w 1605470"/>
              <a:gd name="connsiteY174" fmla="*/ 613763 h 6858000"/>
              <a:gd name="connsiteX175" fmla="*/ 225269 w 1605470"/>
              <a:gd name="connsiteY175" fmla="*/ 598582 h 6858000"/>
              <a:gd name="connsiteX176" fmla="*/ 224950 w 1605470"/>
              <a:gd name="connsiteY176" fmla="*/ 576846 h 6858000"/>
              <a:gd name="connsiteX177" fmla="*/ 204632 w 1605470"/>
              <a:gd name="connsiteY177" fmla="*/ 553868 h 6858000"/>
              <a:gd name="connsiteX178" fmla="*/ 239317 w 1605470"/>
              <a:gd name="connsiteY178" fmla="*/ 517614 h 6858000"/>
              <a:gd name="connsiteX179" fmla="*/ 201693 w 1605470"/>
              <a:gd name="connsiteY179" fmla="*/ 469651 h 6858000"/>
              <a:gd name="connsiteX180" fmla="*/ 195012 w 1605470"/>
              <a:gd name="connsiteY180" fmla="*/ 448559 h 6858000"/>
              <a:gd name="connsiteX181" fmla="*/ 201434 w 1605470"/>
              <a:gd name="connsiteY181" fmla="*/ 441529 h 6858000"/>
              <a:gd name="connsiteX182" fmla="*/ 200655 w 1605470"/>
              <a:gd name="connsiteY182" fmla="*/ 428927 h 6858000"/>
              <a:gd name="connsiteX183" fmla="*/ 190059 w 1605470"/>
              <a:gd name="connsiteY183" fmla="*/ 430161 h 6858000"/>
              <a:gd name="connsiteX184" fmla="*/ 184450 w 1605470"/>
              <a:gd name="connsiteY184" fmla="*/ 396240 h 6858000"/>
              <a:gd name="connsiteX185" fmla="*/ 146196 w 1605470"/>
              <a:gd name="connsiteY185" fmla="*/ 358810 h 6858000"/>
              <a:gd name="connsiteX186" fmla="*/ 124571 w 1605470"/>
              <a:gd name="connsiteY186" fmla="*/ 302178 h 6858000"/>
              <a:gd name="connsiteX187" fmla="*/ 103243 w 1605470"/>
              <a:gd name="connsiteY187" fmla="*/ 211375 h 6858000"/>
              <a:gd name="connsiteX188" fmla="*/ 94571 w 1605470"/>
              <a:gd name="connsiteY188" fmla="*/ 184179 h 6858000"/>
              <a:gd name="connsiteX189" fmla="*/ 13437 w 1605470"/>
              <a:gd name="connsiteY189" fmla="*/ 19287 h 6858000"/>
              <a:gd name="connsiteX190" fmla="*/ 0 w 1605470"/>
              <a:gd name="connsiteY19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36360 w 1605470"/>
              <a:gd name="connsiteY163" fmla="*/ 1045131 h 6858000"/>
              <a:gd name="connsiteX164" fmla="*/ 322475 w 1605470"/>
              <a:gd name="connsiteY164" fmla="*/ 1002093 h 6858000"/>
              <a:gd name="connsiteX165" fmla="*/ 320445 w 1605470"/>
              <a:gd name="connsiteY165" fmla="*/ 932283 h 6858000"/>
              <a:gd name="connsiteX166" fmla="*/ 322681 w 1605470"/>
              <a:gd name="connsiteY166" fmla="*/ 915925 h 6858000"/>
              <a:gd name="connsiteX167" fmla="*/ 315310 w 1605470"/>
              <a:gd name="connsiteY167" fmla="*/ 896999 h 6858000"/>
              <a:gd name="connsiteX168" fmla="*/ 284718 w 1605470"/>
              <a:gd name="connsiteY168" fmla="*/ 821517 h 6858000"/>
              <a:gd name="connsiteX169" fmla="*/ 263668 w 1605470"/>
              <a:gd name="connsiteY169" fmla="*/ 751353 h 6858000"/>
              <a:gd name="connsiteX170" fmla="*/ 254540 w 1605470"/>
              <a:gd name="connsiteY170" fmla="*/ 741965 h 6858000"/>
              <a:gd name="connsiteX171" fmla="*/ 252501 w 1605470"/>
              <a:gd name="connsiteY171" fmla="*/ 724635 h 6858000"/>
              <a:gd name="connsiteX172" fmla="*/ 248897 w 1605470"/>
              <a:gd name="connsiteY172" fmla="*/ 681659 h 6858000"/>
              <a:gd name="connsiteX173" fmla="*/ 234316 w 1605470"/>
              <a:gd name="connsiteY173" fmla="*/ 635218 h 6858000"/>
              <a:gd name="connsiteX174" fmla="*/ 239327 w 1605470"/>
              <a:gd name="connsiteY174" fmla="*/ 613763 h 6858000"/>
              <a:gd name="connsiteX175" fmla="*/ 225269 w 1605470"/>
              <a:gd name="connsiteY175" fmla="*/ 598582 h 6858000"/>
              <a:gd name="connsiteX176" fmla="*/ 224950 w 1605470"/>
              <a:gd name="connsiteY176" fmla="*/ 576846 h 6858000"/>
              <a:gd name="connsiteX177" fmla="*/ 204632 w 1605470"/>
              <a:gd name="connsiteY177" fmla="*/ 553868 h 6858000"/>
              <a:gd name="connsiteX178" fmla="*/ 239317 w 1605470"/>
              <a:gd name="connsiteY178" fmla="*/ 517614 h 6858000"/>
              <a:gd name="connsiteX179" fmla="*/ 201693 w 1605470"/>
              <a:gd name="connsiteY179" fmla="*/ 469651 h 6858000"/>
              <a:gd name="connsiteX180" fmla="*/ 195012 w 1605470"/>
              <a:gd name="connsiteY180" fmla="*/ 448559 h 6858000"/>
              <a:gd name="connsiteX181" fmla="*/ 201434 w 1605470"/>
              <a:gd name="connsiteY181" fmla="*/ 441529 h 6858000"/>
              <a:gd name="connsiteX182" fmla="*/ 200655 w 1605470"/>
              <a:gd name="connsiteY182" fmla="*/ 428927 h 6858000"/>
              <a:gd name="connsiteX183" fmla="*/ 190059 w 1605470"/>
              <a:gd name="connsiteY183" fmla="*/ 430161 h 6858000"/>
              <a:gd name="connsiteX184" fmla="*/ 184450 w 1605470"/>
              <a:gd name="connsiteY184" fmla="*/ 396240 h 6858000"/>
              <a:gd name="connsiteX185" fmla="*/ 146196 w 1605470"/>
              <a:gd name="connsiteY185" fmla="*/ 358810 h 6858000"/>
              <a:gd name="connsiteX186" fmla="*/ 124571 w 1605470"/>
              <a:gd name="connsiteY186" fmla="*/ 302178 h 6858000"/>
              <a:gd name="connsiteX187" fmla="*/ 103243 w 1605470"/>
              <a:gd name="connsiteY187" fmla="*/ 211375 h 6858000"/>
              <a:gd name="connsiteX188" fmla="*/ 94571 w 1605470"/>
              <a:gd name="connsiteY188" fmla="*/ 184179 h 6858000"/>
              <a:gd name="connsiteX189" fmla="*/ 13437 w 1605470"/>
              <a:gd name="connsiteY189" fmla="*/ 19287 h 6858000"/>
              <a:gd name="connsiteX190" fmla="*/ 0 w 1605470"/>
              <a:gd name="connsiteY19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42792 w 1605470"/>
              <a:gd name="connsiteY157" fmla="*/ 1307086 h 6858000"/>
              <a:gd name="connsiteX158" fmla="*/ 343980 w 1605470"/>
              <a:gd name="connsiteY158" fmla="*/ 1189033 h 6858000"/>
              <a:gd name="connsiteX159" fmla="*/ 348665 w 1605470"/>
              <a:gd name="connsiteY159" fmla="*/ 1168288 h 6858000"/>
              <a:gd name="connsiteX160" fmla="*/ 340947 w 1605470"/>
              <a:gd name="connsiteY160" fmla="*/ 1142577 h 6858000"/>
              <a:gd name="connsiteX161" fmla="*/ 330253 w 1605470"/>
              <a:gd name="connsiteY161" fmla="*/ 1088484 h 6858000"/>
              <a:gd name="connsiteX162" fmla="*/ 336360 w 1605470"/>
              <a:gd name="connsiteY162" fmla="*/ 1045131 h 6858000"/>
              <a:gd name="connsiteX163" fmla="*/ 322475 w 1605470"/>
              <a:gd name="connsiteY163" fmla="*/ 1002093 h 6858000"/>
              <a:gd name="connsiteX164" fmla="*/ 320445 w 1605470"/>
              <a:gd name="connsiteY164" fmla="*/ 932283 h 6858000"/>
              <a:gd name="connsiteX165" fmla="*/ 322681 w 1605470"/>
              <a:gd name="connsiteY165" fmla="*/ 915925 h 6858000"/>
              <a:gd name="connsiteX166" fmla="*/ 315310 w 1605470"/>
              <a:gd name="connsiteY166" fmla="*/ 896999 h 6858000"/>
              <a:gd name="connsiteX167" fmla="*/ 284718 w 1605470"/>
              <a:gd name="connsiteY167" fmla="*/ 821517 h 6858000"/>
              <a:gd name="connsiteX168" fmla="*/ 263668 w 1605470"/>
              <a:gd name="connsiteY168" fmla="*/ 751353 h 6858000"/>
              <a:gd name="connsiteX169" fmla="*/ 254540 w 1605470"/>
              <a:gd name="connsiteY169" fmla="*/ 741965 h 6858000"/>
              <a:gd name="connsiteX170" fmla="*/ 252501 w 1605470"/>
              <a:gd name="connsiteY170" fmla="*/ 724635 h 6858000"/>
              <a:gd name="connsiteX171" fmla="*/ 248897 w 1605470"/>
              <a:gd name="connsiteY171" fmla="*/ 681659 h 6858000"/>
              <a:gd name="connsiteX172" fmla="*/ 234316 w 1605470"/>
              <a:gd name="connsiteY172" fmla="*/ 635218 h 6858000"/>
              <a:gd name="connsiteX173" fmla="*/ 239327 w 1605470"/>
              <a:gd name="connsiteY173" fmla="*/ 613763 h 6858000"/>
              <a:gd name="connsiteX174" fmla="*/ 225269 w 1605470"/>
              <a:gd name="connsiteY174" fmla="*/ 598582 h 6858000"/>
              <a:gd name="connsiteX175" fmla="*/ 224950 w 1605470"/>
              <a:gd name="connsiteY175" fmla="*/ 576846 h 6858000"/>
              <a:gd name="connsiteX176" fmla="*/ 204632 w 1605470"/>
              <a:gd name="connsiteY176" fmla="*/ 553868 h 6858000"/>
              <a:gd name="connsiteX177" fmla="*/ 239317 w 1605470"/>
              <a:gd name="connsiteY177" fmla="*/ 517614 h 6858000"/>
              <a:gd name="connsiteX178" fmla="*/ 201693 w 1605470"/>
              <a:gd name="connsiteY178" fmla="*/ 469651 h 6858000"/>
              <a:gd name="connsiteX179" fmla="*/ 195012 w 1605470"/>
              <a:gd name="connsiteY179" fmla="*/ 448559 h 6858000"/>
              <a:gd name="connsiteX180" fmla="*/ 201434 w 1605470"/>
              <a:gd name="connsiteY180" fmla="*/ 441529 h 6858000"/>
              <a:gd name="connsiteX181" fmla="*/ 200655 w 1605470"/>
              <a:gd name="connsiteY181" fmla="*/ 428927 h 6858000"/>
              <a:gd name="connsiteX182" fmla="*/ 190059 w 1605470"/>
              <a:gd name="connsiteY182" fmla="*/ 430161 h 6858000"/>
              <a:gd name="connsiteX183" fmla="*/ 184450 w 1605470"/>
              <a:gd name="connsiteY183" fmla="*/ 396240 h 6858000"/>
              <a:gd name="connsiteX184" fmla="*/ 146196 w 1605470"/>
              <a:gd name="connsiteY184" fmla="*/ 358810 h 6858000"/>
              <a:gd name="connsiteX185" fmla="*/ 124571 w 1605470"/>
              <a:gd name="connsiteY185" fmla="*/ 302178 h 6858000"/>
              <a:gd name="connsiteX186" fmla="*/ 103243 w 1605470"/>
              <a:gd name="connsiteY186" fmla="*/ 211375 h 6858000"/>
              <a:gd name="connsiteX187" fmla="*/ 94571 w 1605470"/>
              <a:gd name="connsiteY187" fmla="*/ 184179 h 6858000"/>
              <a:gd name="connsiteX188" fmla="*/ 13437 w 1605470"/>
              <a:gd name="connsiteY188" fmla="*/ 19287 h 6858000"/>
              <a:gd name="connsiteX189" fmla="*/ 0 w 1605470"/>
              <a:gd name="connsiteY18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52501 w 1605470"/>
              <a:gd name="connsiteY169" fmla="*/ 724635 h 6858000"/>
              <a:gd name="connsiteX170" fmla="*/ 248897 w 1605470"/>
              <a:gd name="connsiteY170" fmla="*/ 681659 h 6858000"/>
              <a:gd name="connsiteX171" fmla="*/ 234316 w 1605470"/>
              <a:gd name="connsiteY171" fmla="*/ 635218 h 6858000"/>
              <a:gd name="connsiteX172" fmla="*/ 239327 w 1605470"/>
              <a:gd name="connsiteY172" fmla="*/ 613763 h 6858000"/>
              <a:gd name="connsiteX173" fmla="*/ 225269 w 1605470"/>
              <a:gd name="connsiteY173" fmla="*/ 598582 h 6858000"/>
              <a:gd name="connsiteX174" fmla="*/ 224950 w 1605470"/>
              <a:gd name="connsiteY174" fmla="*/ 576846 h 6858000"/>
              <a:gd name="connsiteX175" fmla="*/ 204632 w 1605470"/>
              <a:gd name="connsiteY175" fmla="*/ 553868 h 6858000"/>
              <a:gd name="connsiteX176" fmla="*/ 239317 w 1605470"/>
              <a:gd name="connsiteY176" fmla="*/ 517614 h 6858000"/>
              <a:gd name="connsiteX177" fmla="*/ 201693 w 1605470"/>
              <a:gd name="connsiteY177" fmla="*/ 469651 h 6858000"/>
              <a:gd name="connsiteX178" fmla="*/ 195012 w 1605470"/>
              <a:gd name="connsiteY178" fmla="*/ 448559 h 6858000"/>
              <a:gd name="connsiteX179" fmla="*/ 201434 w 1605470"/>
              <a:gd name="connsiteY179" fmla="*/ 441529 h 6858000"/>
              <a:gd name="connsiteX180" fmla="*/ 200655 w 1605470"/>
              <a:gd name="connsiteY180" fmla="*/ 428927 h 6858000"/>
              <a:gd name="connsiteX181" fmla="*/ 190059 w 1605470"/>
              <a:gd name="connsiteY181" fmla="*/ 430161 h 6858000"/>
              <a:gd name="connsiteX182" fmla="*/ 184450 w 1605470"/>
              <a:gd name="connsiteY182" fmla="*/ 396240 h 6858000"/>
              <a:gd name="connsiteX183" fmla="*/ 146196 w 1605470"/>
              <a:gd name="connsiteY183" fmla="*/ 358810 h 6858000"/>
              <a:gd name="connsiteX184" fmla="*/ 124571 w 1605470"/>
              <a:gd name="connsiteY184" fmla="*/ 302178 h 6858000"/>
              <a:gd name="connsiteX185" fmla="*/ 103243 w 1605470"/>
              <a:gd name="connsiteY185" fmla="*/ 211375 h 6858000"/>
              <a:gd name="connsiteX186" fmla="*/ 94571 w 1605470"/>
              <a:gd name="connsiteY186" fmla="*/ 184179 h 6858000"/>
              <a:gd name="connsiteX187" fmla="*/ 13437 w 1605470"/>
              <a:gd name="connsiteY187" fmla="*/ 19287 h 6858000"/>
              <a:gd name="connsiteX188" fmla="*/ 0 w 1605470"/>
              <a:gd name="connsiteY18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52501 w 1605470"/>
              <a:gd name="connsiteY169" fmla="*/ 724635 h 6858000"/>
              <a:gd name="connsiteX170" fmla="*/ 248897 w 1605470"/>
              <a:gd name="connsiteY170" fmla="*/ 681659 h 6858000"/>
              <a:gd name="connsiteX171" fmla="*/ 234316 w 1605470"/>
              <a:gd name="connsiteY171" fmla="*/ 635218 h 6858000"/>
              <a:gd name="connsiteX172" fmla="*/ 239327 w 1605470"/>
              <a:gd name="connsiteY172" fmla="*/ 613763 h 6858000"/>
              <a:gd name="connsiteX173" fmla="*/ 225269 w 1605470"/>
              <a:gd name="connsiteY173" fmla="*/ 598582 h 6858000"/>
              <a:gd name="connsiteX174" fmla="*/ 224950 w 1605470"/>
              <a:gd name="connsiteY174" fmla="*/ 576846 h 6858000"/>
              <a:gd name="connsiteX175" fmla="*/ 204632 w 1605470"/>
              <a:gd name="connsiteY175" fmla="*/ 553868 h 6858000"/>
              <a:gd name="connsiteX176" fmla="*/ 239317 w 1605470"/>
              <a:gd name="connsiteY176" fmla="*/ 517614 h 6858000"/>
              <a:gd name="connsiteX177" fmla="*/ 201693 w 1605470"/>
              <a:gd name="connsiteY177" fmla="*/ 469651 h 6858000"/>
              <a:gd name="connsiteX178" fmla="*/ 195012 w 1605470"/>
              <a:gd name="connsiteY178" fmla="*/ 448559 h 6858000"/>
              <a:gd name="connsiteX179" fmla="*/ 201434 w 1605470"/>
              <a:gd name="connsiteY179" fmla="*/ 441529 h 6858000"/>
              <a:gd name="connsiteX180" fmla="*/ 200655 w 1605470"/>
              <a:gd name="connsiteY180" fmla="*/ 428927 h 6858000"/>
              <a:gd name="connsiteX181" fmla="*/ 190059 w 1605470"/>
              <a:gd name="connsiteY181" fmla="*/ 430161 h 6858000"/>
              <a:gd name="connsiteX182" fmla="*/ 184450 w 1605470"/>
              <a:gd name="connsiteY182" fmla="*/ 396240 h 6858000"/>
              <a:gd name="connsiteX183" fmla="*/ 146196 w 1605470"/>
              <a:gd name="connsiteY183" fmla="*/ 358810 h 6858000"/>
              <a:gd name="connsiteX184" fmla="*/ 124571 w 1605470"/>
              <a:gd name="connsiteY184" fmla="*/ 302178 h 6858000"/>
              <a:gd name="connsiteX185" fmla="*/ 103243 w 1605470"/>
              <a:gd name="connsiteY185" fmla="*/ 211375 h 6858000"/>
              <a:gd name="connsiteX186" fmla="*/ 94571 w 1605470"/>
              <a:gd name="connsiteY186" fmla="*/ 184179 h 6858000"/>
              <a:gd name="connsiteX187" fmla="*/ 13437 w 1605470"/>
              <a:gd name="connsiteY187" fmla="*/ 19287 h 6858000"/>
              <a:gd name="connsiteX188" fmla="*/ 0 w 1605470"/>
              <a:gd name="connsiteY18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04632 w 1605470"/>
              <a:gd name="connsiteY174" fmla="*/ 553868 h 6858000"/>
              <a:gd name="connsiteX175" fmla="*/ 239317 w 1605470"/>
              <a:gd name="connsiteY175" fmla="*/ 517614 h 6858000"/>
              <a:gd name="connsiteX176" fmla="*/ 201693 w 1605470"/>
              <a:gd name="connsiteY176" fmla="*/ 469651 h 6858000"/>
              <a:gd name="connsiteX177" fmla="*/ 195012 w 1605470"/>
              <a:gd name="connsiteY177" fmla="*/ 448559 h 6858000"/>
              <a:gd name="connsiteX178" fmla="*/ 201434 w 1605470"/>
              <a:gd name="connsiteY178" fmla="*/ 441529 h 6858000"/>
              <a:gd name="connsiteX179" fmla="*/ 200655 w 1605470"/>
              <a:gd name="connsiteY179" fmla="*/ 428927 h 6858000"/>
              <a:gd name="connsiteX180" fmla="*/ 190059 w 1605470"/>
              <a:gd name="connsiteY180" fmla="*/ 430161 h 6858000"/>
              <a:gd name="connsiteX181" fmla="*/ 184450 w 1605470"/>
              <a:gd name="connsiteY181" fmla="*/ 396240 h 6858000"/>
              <a:gd name="connsiteX182" fmla="*/ 146196 w 1605470"/>
              <a:gd name="connsiteY182" fmla="*/ 358810 h 6858000"/>
              <a:gd name="connsiteX183" fmla="*/ 124571 w 1605470"/>
              <a:gd name="connsiteY183" fmla="*/ 302178 h 6858000"/>
              <a:gd name="connsiteX184" fmla="*/ 103243 w 1605470"/>
              <a:gd name="connsiteY184" fmla="*/ 211375 h 6858000"/>
              <a:gd name="connsiteX185" fmla="*/ 94571 w 1605470"/>
              <a:gd name="connsiteY185" fmla="*/ 184179 h 6858000"/>
              <a:gd name="connsiteX186" fmla="*/ 13437 w 1605470"/>
              <a:gd name="connsiteY186" fmla="*/ 19287 h 6858000"/>
              <a:gd name="connsiteX187" fmla="*/ 0 w 1605470"/>
              <a:gd name="connsiteY18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39317 w 1605470"/>
              <a:gd name="connsiteY174" fmla="*/ 517614 h 6858000"/>
              <a:gd name="connsiteX175" fmla="*/ 201693 w 1605470"/>
              <a:gd name="connsiteY175" fmla="*/ 469651 h 6858000"/>
              <a:gd name="connsiteX176" fmla="*/ 195012 w 1605470"/>
              <a:gd name="connsiteY176" fmla="*/ 448559 h 6858000"/>
              <a:gd name="connsiteX177" fmla="*/ 201434 w 1605470"/>
              <a:gd name="connsiteY177" fmla="*/ 441529 h 6858000"/>
              <a:gd name="connsiteX178" fmla="*/ 200655 w 1605470"/>
              <a:gd name="connsiteY178" fmla="*/ 428927 h 6858000"/>
              <a:gd name="connsiteX179" fmla="*/ 190059 w 1605470"/>
              <a:gd name="connsiteY179" fmla="*/ 430161 h 6858000"/>
              <a:gd name="connsiteX180" fmla="*/ 184450 w 1605470"/>
              <a:gd name="connsiteY180" fmla="*/ 396240 h 6858000"/>
              <a:gd name="connsiteX181" fmla="*/ 146196 w 1605470"/>
              <a:gd name="connsiteY181" fmla="*/ 358810 h 6858000"/>
              <a:gd name="connsiteX182" fmla="*/ 124571 w 1605470"/>
              <a:gd name="connsiteY182" fmla="*/ 302178 h 6858000"/>
              <a:gd name="connsiteX183" fmla="*/ 103243 w 1605470"/>
              <a:gd name="connsiteY183" fmla="*/ 211375 h 6858000"/>
              <a:gd name="connsiteX184" fmla="*/ 94571 w 1605470"/>
              <a:gd name="connsiteY184" fmla="*/ 184179 h 6858000"/>
              <a:gd name="connsiteX185" fmla="*/ 13437 w 1605470"/>
              <a:gd name="connsiteY185" fmla="*/ 19287 h 6858000"/>
              <a:gd name="connsiteX186" fmla="*/ 0 w 1605470"/>
              <a:gd name="connsiteY18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39317 w 1605470"/>
              <a:gd name="connsiteY174" fmla="*/ 517614 h 6858000"/>
              <a:gd name="connsiteX175" fmla="*/ 201693 w 1605470"/>
              <a:gd name="connsiteY175" fmla="*/ 469651 h 6858000"/>
              <a:gd name="connsiteX176" fmla="*/ 195012 w 1605470"/>
              <a:gd name="connsiteY176" fmla="*/ 448559 h 6858000"/>
              <a:gd name="connsiteX177" fmla="*/ 201434 w 1605470"/>
              <a:gd name="connsiteY177" fmla="*/ 441529 h 6858000"/>
              <a:gd name="connsiteX178" fmla="*/ 200655 w 1605470"/>
              <a:gd name="connsiteY178" fmla="*/ 428927 h 6858000"/>
              <a:gd name="connsiteX179" fmla="*/ 190059 w 1605470"/>
              <a:gd name="connsiteY179" fmla="*/ 430161 h 6858000"/>
              <a:gd name="connsiteX180" fmla="*/ 184450 w 1605470"/>
              <a:gd name="connsiteY180" fmla="*/ 396240 h 6858000"/>
              <a:gd name="connsiteX181" fmla="*/ 124571 w 1605470"/>
              <a:gd name="connsiteY181" fmla="*/ 302178 h 6858000"/>
              <a:gd name="connsiteX182" fmla="*/ 103243 w 1605470"/>
              <a:gd name="connsiteY182" fmla="*/ 211375 h 6858000"/>
              <a:gd name="connsiteX183" fmla="*/ 94571 w 1605470"/>
              <a:gd name="connsiteY183" fmla="*/ 184179 h 6858000"/>
              <a:gd name="connsiteX184" fmla="*/ 13437 w 1605470"/>
              <a:gd name="connsiteY184" fmla="*/ 19287 h 6858000"/>
              <a:gd name="connsiteX185" fmla="*/ 0 w 1605470"/>
              <a:gd name="connsiteY18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39317 w 1605470"/>
              <a:gd name="connsiteY174" fmla="*/ 517614 h 6858000"/>
              <a:gd name="connsiteX175" fmla="*/ 201693 w 1605470"/>
              <a:gd name="connsiteY175" fmla="*/ 469651 h 6858000"/>
              <a:gd name="connsiteX176" fmla="*/ 195012 w 1605470"/>
              <a:gd name="connsiteY176" fmla="*/ 448559 h 6858000"/>
              <a:gd name="connsiteX177" fmla="*/ 201434 w 1605470"/>
              <a:gd name="connsiteY177" fmla="*/ 441529 h 6858000"/>
              <a:gd name="connsiteX178" fmla="*/ 200655 w 1605470"/>
              <a:gd name="connsiteY178" fmla="*/ 428927 h 6858000"/>
              <a:gd name="connsiteX179" fmla="*/ 190059 w 1605470"/>
              <a:gd name="connsiteY179" fmla="*/ 430161 h 6858000"/>
              <a:gd name="connsiteX180" fmla="*/ 167079 w 1605470"/>
              <a:gd name="connsiteY180" fmla="*/ 367211 h 6858000"/>
              <a:gd name="connsiteX181" fmla="*/ 124571 w 1605470"/>
              <a:gd name="connsiteY181" fmla="*/ 302178 h 6858000"/>
              <a:gd name="connsiteX182" fmla="*/ 103243 w 1605470"/>
              <a:gd name="connsiteY182" fmla="*/ 211375 h 6858000"/>
              <a:gd name="connsiteX183" fmla="*/ 94571 w 1605470"/>
              <a:gd name="connsiteY183" fmla="*/ 184179 h 6858000"/>
              <a:gd name="connsiteX184" fmla="*/ 13437 w 1605470"/>
              <a:gd name="connsiteY184" fmla="*/ 19287 h 6858000"/>
              <a:gd name="connsiteX185" fmla="*/ 0 w 1605470"/>
              <a:gd name="connsiteY18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39317 w 1605470"/>
              <a:gd name="connsiteY174" fmla="*/ 517614 h 6858000"/>
              <a:gd name="connsiteX175" fmla="*/ 219064 w 1605470"/>
              <a:gd name="connsiteY175" fmla="*/ 469651 h 6858000"/>
              <a:gd name="connsiteX176" fmla="*/ 195012 w 1605470"/>
              <a:gd name="connsiteY176" fmla="*/ 448559 h 6858000"/>
              <a:gd name="connsiteX177" fmla="*/ 201434 w 1605470"/>
              <a:gd name="connsiteY177" fmla="*/ 441529 h 6858000"/>
              <a:gd name="connsiteX178" fmla="*/ 200655 w 1605470"/>
              <a:gd name="connsiteY178" fmla="*/ 428927 h 6858000"/>
              <a:gd name="connsiteX179" fmla="*/ 190059 w 1605470"/>
              <a:gd name="connsiteY179" fmla="*/ 430161 h 6858000"/>
              <a:gd name="connsiteX180" fmla="*/ 167079 w 1605470"/>
              <a:gd name="connsiteY180" fmla="*/ 367211 h 6858000"/>
              <a:gd name="connsiteX181" fmla="*/ 124571 w 1605470"/>
              <a:gd name="connsiteY181" fmla="*/ 302178 h 6858000"/>
              <a:gd name="connsiteX182" fmla="*/ 103243 w 1605470"/>
              <a:gd name="connsiteY182" fmla="*/ 211375 h 6858000"/>
              <a:gd name="connsiteX183" fmla="*/ 94571 w 1605470"/>
              <a:gd name="connsiteY183" fmla="*/ 184179 h 6858000"/>
              <a:gd name="connsiteX184" fmla="*/ 13437 w 1605470"/>
              <a:gd name="connsiteY184" fmla="*/ 19287 h 6858000"/>
              <a:gd name="connsiteX185" fmla="*/ 0 w 1605470"/>
              <a:gd name="connsiteY18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04576 w 1605470"/>
              <a:gd name="connsiteY174" fmla="*/ 530055 h 6858000"/>
              <a:gd name="connsiteX175" fmla="*/ 219064 w 1605470"/>
              <a:gd name="connsiteY175" fmla="*/ 469651 h 6858000"/>
              <a:gd name="connsiteX176" fmla="*/ 195012 w 1605470"/>
              <a:gd name="connsiteY176" fmla="*/ 448559 h 6858000"/>
              <a:gd name="connsiteX177" fmla="*/ 201434 w 1605470"/>
              <a:gd name="connsiteY177" fmla="*/ 441529 h 6858000"/>
              <a:gd name="connsiteX178" fmla="*/ 200655 w 1605470"/>
              <a:gd name="connsiteY178" fmla="*/ 428927 h 6858000"/>
              <a:gd name="connsiteX179" fmla="*/ 190059 w 1605470"/>
              <a:gd name="connsiteY179" fmla="*/ 430161 h 6858000"/>
              <a:gd name="connsiteX180" fmla="*/ 167079 w 1605470"/>
              <a:gd name="connsiteY180" fmla="*/ 367211 h 6858000"/>
              <a:gd name="connsiteX181" fmla="*/ 124571 w 1605470"/>
              <a:gd name="connsiteY181" fmla="*/ 302178 h 6858000"/>
              <a:gd name="connsiteX182" fmla="*/ 103243 w 1605470"/>
              <a:gd name="connsiteY182" fmla="*/ 211375 h 6858000"/>
              <a:gd name="connsiteX183" fmla="*/ 94571 w 1605470"/>
              <a:gd name="connsiteY183" fmla="*/ 184179 h 6858000"/>
              <a:gd name="connsiteX184" fmla="*/ 13437 w 1605470"/>
              <a:gd name="connsiteY184" fmla="*/ 19287 h 6858000"/>
              <a:gd name="connsiteX185" fmla="*/ 0 w 1605470"/>
              <a:gd name="connsiteY18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54540 w 1605470"/>
              <a:gd name="connsiteY167" fmla="*/ 741965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18989 w 1605470"/>
              <a:gd name="connsiteY161" fmla="*/ 1016103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54540 w 1605470"/>
              <a:gd name="connsiteY167" fmla="*/ 741965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18989 w 1605470"/>
              <a:gd name="connsiteY161" fmla="*/ 1016103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63226 w 1605470"/>
              <a:gd name="connsiteY167" fmla="*/ 721230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61783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18989 w 1605470"/>
              <a:gd name="connsiteY161" fmla="*/ 1016103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63226 w 1605470"/>
              <a:gd name="connsiteY167" fmla="*/ 721230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61783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18989 w 1605470"/>
              <a:gd name="connsiteY161" fmla="*/ 1016103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63226 w 1605470"/>
              <a:gd name="connsiteY167" fmla="*/ 721230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42550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61783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18989 w 1605470"/>
              <a:gd name="connsiteY161" fmla="*/ 1016103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63226 w 1605470"/>
              <a:gd name="connsiteY167" fmla="*/ 721230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42550 w 1605470"/>
              <a:gd name="connsiteY134" fmla="*/ 2447068 h 6858000"/>
              <a:gd name="connsiteX135" fmla="*/ 529511 w 1605470"/>
              <a:gd name="connsiteY135" fmla="*/ 2425819 h 6858000"/>
              <a:gd name="connsiteX136" fmla="*/ 528878 w 1605470"/>
              <a:gd name="connsiteY136" fmla="*/ 2408971 h 6858000"/>
              <a:gd name="connsiteX137" fmla="*/ 535510 w 1605470"/>
              <a:gd name="connsiteY137" fmla="*/ 2402874 h 6858000"/>
              <a:gd name="connsiteX138" fmla="*/ 538122 w 1605470"/>
              <a:gd name="connsiteY138" fmla="*/ 2381443 h 6858000"/>
              <a:gd name="connsiteX139" fmla="*/ 514451 w 1605470"/>
              <a:gd name="connsiteY139" fmla="*/ 2261920 h 6858000"/>
              <a:gd name="connsiteX140" fmla="*/ 486968 w 1605470"/>
              <a:gd name="connsiteY140" fmla="*/ 2182937 h 6858000"/>
              <a:gd name="connsiteX141" fmla="*/ 488555 w 1605470"/>
              <a:gd name="connsiteY141" fmla="*/ 2155135 h 6858000"/>
              <a:gd name="connsiteX142" fmla="*/ 486013 w 1605470"/>
              <a:gd name="connsiteY142" fmla="*/ 2118008 h 6858000"/>
              <a:gd name="connsiteX143" fmla="*/ 487006 w 1605470"/>
              <a:gd name="connsiteY143" fmla="*/ 2050531 h 6858000"/>
              <a:gd name="connsiteX144" fmla="*/ 478812 w 1605470"/>
              <a:gd name="connsiteY144" fmla="*/ 1963269 h 6858000"/>
              <a:gd name="connsiteX145" fmla="*/ 442619 w 1605470"/>
              <a:gd name="connsiteY145" fmla="*/ 1910499 h 6858000"/>
              <a:gd name="connsiteX146" fmla="*/ 446785 w 1605470"/>
              <a:gd name="connsiteY146" fmla="*/ 1903212 h 6858000"/>
              <a:gd name="connsiteX147" fmla="*/ 436547 w 1605470"/>
              <a:gd name="connsiteY147" fmla="*/ 1861531 h 6858000"/>
              <a:gd name="connsiteX148" fmla="*/ 390346 w 1605470"/>
              <a:gd name="connsiteY148" fmla="*/ 1732919 h 6858000"/>
              <a:gd name="connsiteX149" fmla="*/ 362657 w 1605470"/>
              <a:gd name="connsiteY149" fmla="*/ 1663540 h 6858000"/>
              <a:gd name="connsiteX150" fmla="*/ 361783 w 1605470"/>
              <a:gd name="connsiteY150" fmla="*/ 1615777 h 6858000"/>
              <a:gd name="connsiteX151" fmla="*/ 342578 w 1605470"/>
              <a:gd name="connsiteY151" fmla="*/ 1563678 h 6858000"/>
              <a:gd name="connsiteX152" fmla="*/ 355658 w 1605470"/>
              <a:gd name="connsiteY152" fmla="*/ 1519474 h 6858000"/>
              <a:gd name="connsiteX153" fmla="*/ 348400 w 1605470"/>
              <a:gd name="connsiteY153" fmla="*/ 1477995 h 6858000"/>
              <a:gd name="connsiteX154" fmla="*/ 334485 w 1605470"/>
              <a:gd name="connsiteY154" fmla="*/ 1373769 h 6858000"/>
              <a:gd name="connsiteX155" fmla="*/ 342792 w 1605470"/>
              <a:gd name="connsiteY155" fmla="*/ 1307086 h 6858000"/>
              <a:gd name="connsiteX156" fmla="*/ 343980 w 1605470"/>
              <a:gd name="connsiteY156" fmla="*/ 1189033 h 6858000"/>
              <a:gd name="connsiteX157" fmla="*/ 348665 w 1605470"/>
              <a:gd name="connsiteY157" fmla="*/ 1168288 h 6858000"/>
              <a:gd name="connsiteX158" fmla="*/ 340947 w 1605470"/>
              <a:gd name="connsiteY158" fmla="*/ 1142577 h 6858000"/>
              <a:gd name="connsiteX159" fmla="*/ 330253 w 1605470"/>
              <a:gd name="connsiteY159" fmla="*/ 1088484 h 6858000"/>
              <a:gd name="connsiteX160" fmla="*/ 318989 w 1605470"/>
              <a:gd name="connsiteY160" fmla="*/ 1016103 h 6858000"/>
              <a:gd name="connsiteX161" fmla="*/ 320445 w 1605470"/>
              <a:gd name="connsiteY161" fmla="*/ 932283 h 6858000"/>
              <a:gd name="connsiteX162" fmla="*/ 322681 w 1605470"/>
              <a:gd name="connsiteY162" fmla="*/ 915925 h 6858000"/>
              <a:gd name="connsiteX163" fmla="*/ 315310 w 1605470"/>
              <a:gd name="connsiteY163" fmla="*/ 896999 h 6858000"/>
              <a:gd name="connsiteX164" fmla="*/ 284718 w 1605470"/>
              <a:gd name="connsiteY164" fmla="*/ 821517 h 6858000"/>
              <a:gd name="connsiteX165" fmla="*/ 263668 w 1605470"/>
              <a:gd name="connsiteY165" fmla="*/ 751353 h 6858000"/>
              <a:gd name="connsiteX166" fmla="*/ 263226 w 1605470"/>
              <a:gd name="connsiteY166" fmla="*/ 721230 h 6858000"/>
              <a:gd name="connsiteX167" fmla="*/ 248897 w 1605470"/>
              <a:gd name="connsiteY167" fmla="*/ 681659 h 6858000"/>
              <a:gd name="connsiteX168" fmla="*/ 234316 w 1605470"/>
              <a:gd name="connsiteY168" fmla="*/ 635218 h 6858000"/>
              <a:gd name="connsiteX169" fmla="*/ 239327 w 1605470"/>
              <a:gd name="connsiteY169" fmla="*/ 613763 h 6858000"/>
              <a:gd name="connsiteX170" fmla="*/ 225269 w 1605470"/>
              <a:gd name="connsiteY170" fmla="*/ 598582 h 6858000"/>
              <a:gd name="connsiteX171" fmla="*/ 224950 w 1605470"/>
              <a:gd name="connsiteY171" fmla="*/ 576846 h 6858000"/>
              <a:gd name="connsiteX172" fmla="*/ 204576 w 1605470"/>
              <a:gd name="connsiteY172" fmla="*/ 530055 h 6858000"/>
              <a:gd name="connsiteX173" fmla="*/ 219064 w 1605470"/>
              <a:gd name="connsiteY173" fmla="*/ 469651 h 6858000"/>
              <a:gd name="connsiteX174" fmla="*/ 195012 w 1605470"/>
              <a:gd name="connsiteY174" fmla="*/ 448559 h 6858000"/>
              <a:gd name="connsiteX175" fmla="*/ 201434 w 1605470"/>
              <a:gd name="connsiteY175" fmla="*/ 441529 h 6858000"/>
              <a:gd name="connsiteX176" fmla="*/ 200655 w 1605470"/>
              <a:gd name="connsiteY176" fmla="*/ 428927 h 6858000"/>
              <a:gd name="connsiteX177" fmla="*/ 190059 w 1605470"/>
              <a:gd name="connsiteY177" fmla="*/ 430161 h 6858000"/>
              <a:gd name="connsiteX178" fmla="*/ 167079 w 1605470"/>
              <a:gd name="connsiteY178" fmla="*/ 367211 h 6858000"/>
              <a:gd name="connsiteX179" fmla="*/ 124571 w 1605470"/>
              <a:gd name="connsiteY179" fmla="*/ 302178 h 6858000"/>
              <a:gd name="connsiteX180" fmla="*/ 103243 w 1605470"/>
              <a:gd name="connsiteY180" fmla="*/ 211375 h 6858000"/>
              <a:gd name="connsiteX181" fmla="*/ 94571 w 1605470"/>
              <a:gd name="connsiteY181" fmla="*/ 184179 h 6858000"/>
              <a:gd name="connsiteX182" fmla="*/ 13437 w 1605470"/>
              <a:gd name="connsiteY182" fmla="*/ 19287 h 6858000"/>
              <a:gd name="connsiteX183" fmla="*/ 0 w 1605470"/>
              <a:gd name="connsiteY18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42550 w 1605470"/>
              <a:gd name="connsiteY134" fmla="*/ 2447068 h 6858000"/>
              <a:gd name="connsiteX135" fmla="*/ 529511 w 1605470"/>
              <a:gd name="connsiteY135" fmla="*/ 2425819 h 6858000"/>
              <a:gd name="connsiteX136" fmla="*/ 528878 w 1605470"/>
              <a:gd name="connsiteY136" fmla="*/ 2408971 h 6858000"/>
              <a:gd name="connsiteX137" fmla="*/ 535510 w 1605470"/>
              <a:gd name="connsiteY137" fmla="*/ 2402874 h 6858000"/>
              <a:gd name="connsiteX138" fmla="*/ 538122 w 1605470"/>
              <a:gd name="connsiteY138" fmla="*/ 2381443 h 6858000"/>
              <a:gd name="connsiteX139" fmla="*/ 514451 w 1605470"/>
              <a:gd name="connsiteY139" fmla="*/ 2261920 h 6858000"/>
              <a:gd name="connsiteX140" fmla="*/ 486968 w 1605470"/>
              <a:gd name="connsiteY140" fmla="*/ 2182937 h 6858000"/>
              <a:gd name="connsiteX141" fmla="*/ 488555 w 1605470"/>
              <a:gd name="connsiteY141" fmla="*/ 2155135 h 6858000"/>
              <a:gd name="connsiteX142" fmla="*/ 486013 w 1605470"/>
              <a:gd name="connsiteY142" fmla="*/ 2118008 h 6858000"/>
              <a:gd name="connsiteX143" fmla="*/ 487006 w 1605470"/>
              <a:gd name="connsiteY143" fmla="*/ 2050531 h 6858000"/>
              <a:gd name="connsiteX144" fmla="*/ 478812 w 1605470"/>
              <a:gd name="connsiteY144" fmla="*/ 1963269 h 6858000"/>
              <a:gd name="connsiteX145" fmla="*/ 442619 w 1605470"/>
              <a:gd name="connsiteY145" fmla="*/ 1910499 h 6858000"/>
              <a:gd name="connsiteX146" fmla="*/ 446785 w 1605470"/>
              <a:gd name="connsiteY146" fmla="*/ 1903212 h 6858000"/>
              <a:gd name="connsiteX147" fmla="*/ 436547 w 1605470"/>
              <a:gd name="connsiteY147" fmla="*/ 1861531 h 6858000"/>
              <a:gd name="connsiteX148" fmla="*/ 390346 w 1605470"/>
              <a:gd name="connsiteY148" fmla="*/ 1732919 h 6858000"/>
              <a:gd name="connsiteX149" fmla="*/ 362657 w 1605470"/>
              <a:gd name="connsiteY149" fmla="*/ 1663540 h 6858000"/>
              <a:gd name="connsiteX150" fmla="*/ 361783 w 1605470"/>
              <a:gd name="connsiteY150" fmla="*/ 1615777 h 6858000"/>
              <a:gd name="connsiteX151" fmla="*/ 342578 w 1605470"/>
              <a:gd name="connsiteY151" fmla="*/ 1563678 h 6858000"/>
              <a:gd name="connsiteX152" fmla="*/ 355658 w 1605470"/>
              <a:gd name="connsiteY152" fmla="*/ 1519474 h 6858000"/>
              <a:gd name="connsiteX153" fmla="*/ 348400 w 1605470"/>
              <a:gd name="connsiteY153" fmla="*/ 1477995 h 6858000"/>
              <a:gd name="connsiteX154" fmla="*/ 334485 w 1605470"/>
              <a:gd name="connsiteY154" fmla="*/ 1373769 h 6858000"/>
              <a:gd name="connsiteX155" fmla="*/ 342792 w 1605470"/>
              <a:gd name="connsiteY155" fmla="*/ 1307086 h 6858000"/>
              <a:gd name="connsiteX156" fmla="*/ 343980 w 1605470"/>
              <a:gd name="connsiteY156" fmla="*/ 1189033 h 6858000"/>
              <a:gd name="connsiteX157" fmla="*/ 348665 w 1605470"/>
              <a:gd name="connsiteY157" fmla="*/ 1168288 h 6858000"/>
              <a:gd name="connsiteX158" fmla="*/ 340947 w 1605470"/>
              <a:gd name="connsiteY158" fmla="*/ 1142577 h 6858000"/>
              <a:gd name="connsiteX159" fmla="*/ 330253 w 1605470"/>
              <a:gd name="connsiteY159" fmla="*/ 1088484 h 6858000"/>
              <a:gd name="connsiteX160" fmla="*/ 318989 w 1605470"/>
              <a:gd name="connsiteY160" fmla="*/ 1016103 h 6858000"/>
              <a:gd name="connsiteX161" fmla="*/ 320445 w 1605470"/>
              <a:gd name="connsiteY161" fmla="*/ 932283 h 6858000"/>
              <a:gd name="connsiteX162" fmla="*/ 322681 w 1605470"/>
              <a:gd name="connsiteY162" fmla="*/ 915925 h 6858000"/>
              <a:gd name="connsiteX163" fmla="*/ 315310 w 1605470"/>
              <a:gd name="connsiteY163" fmla="*/ 896999 h 6858000"/>
              <a:gd name="connsiteX164" fmla="*/ 284718 w 1605470"/>
              <a:gd name="connsiteY164" fmla="*/ 821517 h 6858000"/>
              <a:gd name="connsiteX165" fmla="*/ 263668 w 1605470"/>
              <a:gd name="connsiteY165" fmla="*/ 751353 h 6858000"/>
              <a:gd name="connsiteX166" fmla="*/ 263226 w 1605470"/>
              <a:gd name="connsiteY166" fmla="*/ 721230 h 6858000"/>
              <a:gd name="connsiteX167" fmla="*/ 248897 w 1605470"/>
              <a:gd name="connsiteY167" fmla="*/ 681659 h 6858000"/>
              <a:gd name="connsiteX168" fmla="*/ 234316 w 1605470"/>
              <a:gd name="connsiteY168" fmla="*/ 635218 h 6858000"/>
              <a:gd name="connsiteX169" fmla="*/ 239327 w 1605470"/>
              <a:gd name="connsiteY169" fmla="*/ 613763 h 6858000"/>
              <a:gd name="connsiteX170" fmla="*/ 225269 w 1605470"/>
              <a:gd name="connsiteY170" fmla="*/ 598582 h 6858000"/>
              <a:gd name="connsiteX171" fmla="*/ 224950 w 1605470"/>
              <a:gd name="connsiteY171" fmla="*/ 576846 h 6858000"/>
              <a:gd name="connsiteX172" fmla="*/ 204576 w 1605470"/>
              <a:gd name="connsiteY172" fmla="*/ 530055 h 6858000"/>
              <a:gd name="connsiteX173" fmla="*/ 219064 w 1605470"/>
              <a:gd name="connsiteY173" fmla="*/ 469651 h 6858000"/>
              <a:gd name="connsiteX174" fmla="*/ 195012 w 1605470"/>
              <a:gd name="connsiteY174" fmla="*/ 448559 h 6858000"/>
              <a:gd name="connsiteX175" fmla="*/ 201434 w 1605470"/>
              <a:gd name="connsiteY175" fmla="*/ 441529 h 6858000"/>
              <a:gd name="connsiteX176" fmla="*/ 200655 w 1605470"/>
              <a:gd name="connsiteY176" fmla="*/ 428927 h 6858000"/>
              <a:gd name="connsiteX177" fmla="*/ 190059 w 1605470"/>
              <a:gd name="connsiteY177" fmla="*/ 430161 h 6858000"/>
              <a:gd name="connsiteX178" fmla="*/ 167079 w 1605470"/>
              <a:gd name="connsiteY178" fmla="*/ 367211 h 6858000"/>
              <a:gd name="connsiteX179" fmla="*/ 124571 w 1605470"/>
              <a:gd name="connsiteY179" fmla="*/ 302178 h 6858000"/>
              <a:gd name="connsiteX180" fmla="*/ 103243 w 1605470"/>
              <a:gd name="connsiteY180" fmla="*/ 211375 h 6858000"/>
              <a:gd name="connsiteX181" fmla="*/ 94571 w 1605470"/>
              <a:gd name="connsiteY181" fmla="*/ 184179 h 6858000"/>
              <a:gd name="connsiteX182" fmla="*/ 13437 w 1605470"/>
              <a:gd name="connsiteY182" fmla="*/ 19287 h 6858000"/>
              <a:gd name="connsiteX183" fmla="*/ 0 w 1605470"/>
              <a:gd name="connsiteY18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5660 w 1605470"/>
              <a:gd name="connsiteY79" fmla="*/ 4308823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42550 w 1605470"/>
              <a:gd name="connsiteY134" fmla="*/ 2447068 h 6858000"/>
              <a:gd name="connsiteX135" fmla="*/ 529511 w 1605470"/>
              <a:gd name="connsiteY135" fmla="*/ 2425819 h 6858000"/>
              <a:gd name="connsiteX136" fmla="*/ 528878 w 1605470"/>
              <a:gd name="connsiteY136" fmla="*/ 2408971 h 6858000"/>
              <a:gd name="connsiteX137" fmla="*/ 535510 w 1605470"/>
              <a:gd name="connsiteY137" fmla="*/ 2402874 h 6858000"/>
              <a:gd name="connsiteX138" fmla="*/ 538122 w 1605470"/>
              <a:gd name="connsiteY138" fmla="*/ 2381443 h 6858000"/>
              <a:gd name="connsiteX139" fmla="*/ 514451 w 1605470"/>
              <a:gd name="connsiteY139" fmla="*/ 2261920 h 6858000"/>
              <a:gd name="connsiteX140" fmla="*/ 486968 w 1605470"/>
              <a:gd name="connsiteY140" fmla="*/ 2182937 h 6858000"/>
              <a:gd name="connsiteX141" fmla="*/ 488555 w 1605470"/>
              <a:gd name="connsiteY141" fmla="*/ 2155135 h 6858000"/>
              <a:gd name="connsiteX142" fmla="*/ 486013 w 1605470"/>
              <a:gd name="connsiteY142" fmla="*/ 2118008 h 6858000"/>
              <a:gd name="connsiteX143" fmla="*/ 487006 w 1605470"/>
              <a:gd name="connsiteY143" fmla="*/ 2050531 h 6858000"/>
              <a:gd name="connsiteX144" fmla="*/ 478812 w 1605470"/>
              <a:gd name="connsiteY144" fmla="*/ 1963269 h 6858000"/>
              <a:gd name="connsiteX145" fmla="*/ 442619 w 1605470"/>
              <a:gd name="connsiteY145" fmla="*/ 1910499 h 6858000"/>
              <a:gd name="connsiteX146" fmla="*/ 446785 w 1605470"/>
              <a:gd name="connsiteY146" fmla="*/ 1903212 h 6858000"/>
              <a:gd name="connsiteX147" fmla="*/ 436547 w 1605470"/>
              <a:gd name="connsiteY147" fmla="*/ 1861531 h 6858000"/>
              <a:gd name="connsiteX148" fmla="*/ 390346 w 1605470"/>
              <a:gd name="connsiteY148" fmla="*/ 1732919 h 6858000"/>
              <a:gd name="connsiteX149" fmla="*/ 362657 w 1605470"/>
              <a:gd name="connsiteY149" fmla="*/ 1663540 h 6858000"/>
              <a:gd name="connsiteX150" fmla="*/ 361783 w 1605470"/>
              <a:gd name="connsiteY150" fmla="*/ 1615777 h 6858000"/>
              <a:gd name="connsiteX151" fmla="*/ 342578 w 1605470"/>
              <a:gd name="connsiteY151" fmla="*/ 1563678 h 6858000"/>
              <a:gd name="connsiteX152" fmla="*/ 355658 w 1605470"/>
              <a:gd name="connsiteY152" fmla="*/ 1519474 h 6858000"/>
              <a:gd name="connsiteX153" fmla="*/ 348400 w 1605470"/>
              <a:gd name="connsiteY153" fmla="*/ 1477995 h 6858000"/>
              <a:gd name="connsiteX154" fmla="*/ 334485 w 1605470"/>
              <a:gd name="connsiteY154" fmla="*/ 1373769 h 6858000"/>
              <a:gd name="connsiteX155" fmla="*/ 342792 w 1605470"/>
              <a:gd name="connsiteY155" fmla="*/ 1307086 h 6858000"/>
              <a:gd name="connsiteX156" fmla="*/ 343980 w 1605470"/>
              <a:gd name="connsiteY156" fmla="*/ 1189033 h 6858000"/>
              <a:gd name="connsiteX157" fmla="*/ 348665 w 1605470"/>
              <a:gd name="connsiteY157" fmla="*/ 1168288 h 6858000"/>
              <a:gd name="connsiteX158" fmla="*/ 340947 w 1605470"/>
              <a:gd name="connsiteY158" fmla="*/ 1142577 h 6858000"/>
              <a:gd name="connsiteX159" fmla="*/ 330253 w 1605470"/>
              <a:gd name="connsiteY159" fmla="*/ 1088484 h 6858000"/>
              <a:gd name="connsiteX160" fmla="*/ 318989 w 1605470"/>
              <a:gd name="connsiteY160" fmla="*/ 1016103 h 6858000"/>
              <a:gd name="connsiteX161" fmla="*/ 320445 w 1605470"/>
              <a:gd name="connsiteY161" fmla="*/ 932283 h 6858000"/>
              <a:gd name="connsiteX162" fmla="*/ 322681 w 1605470"/>
              <a:gd name="connsiteY162" fmla="*/ 915925 h 6858000"/>
              <a:gd name="connsiteX163" fmla="*/ 315310 w 1605470"/>
              <a:gd name="connsiteY163" fmla="*/ 896999 h 6858000"/>
              <a:gd name="connsiteX164" fmla="*/ 284718 w 1605470"/>
              <a:gd name="connsiteY164" fmla="*/ 821517 h 6858000"/>
              <a:gd name="connsiteX165" fmla="*/ 263668 w 1605470"/>
              <a:gd name="connsiteY165" fmla="*/ 751353 h 6858000"/>
              <a:gd name="connsiteX166" fmla="*/ 263226 w 1605470"/>
              <a:gd name="connsiteY166" fmla="*/ 721230 h 6858000"/>
              <a:gd name="connsiteX167" fmla="*/ 248897 w 1605470"/>
              <a:gd name="connsiteY167" fmla="*/ 681659 h 6858000"/>
              <a:gd name="connsiteX168" fmla="*/ 234316 w 1605470"/>
              <a:gd name="connsiteY168" fmla="*/ 635218 h 6858000"/>
              <a:gd name="connsiteX169" fmla="*/ 239327 w 1605470"/>
              <a:gd name="connsiteY169" fmla="*/ 613763 h 6858000"/>
              <a:gd name="connsiteX170" fmla="*/ 225269 w 1605470"/>
              <a:gd name="connsiteY170" fmla="*/ 598582 h 6858000"/>
              <a:gd name="connsiteX171" fmla="*/ 224950 w 1605470"/>
              <a:gd name="connsiteY171" fmla="*/ 576846 h 6858000"/>
              <a:gd name="connsiteX172" fmla="*/ 204576 w 1605470"/>
              <a:gd name="connsiteY172" fmla="*/ 530055 h 6858000"/>
              <a:gd name="connsiteX173" fmla="*/ 219064 w 1605470"/>
              <a:gd name="connsiteY173" fmla="*/ 469651 h 6858000"/>
              <a:gd name="connsiteX174" fmla="*/ 195012 w 1605470"/>
              <a:gd name="connsiteY174" fmla="*/ 448559 h 6858000"/>
              <a:gd name="connsiteX175" fmla="*/ 201434 w 1605470"/>
              <a:gd name="connsiteY175" fmla="*/ 441529 h 6858000"/>
              <a:gd name="connsiteX176" fmla="*/ 200655 w 1605470"/>
              <a:gd name="connsiteY176" fmla="*/ 428927 h 6858000"/>
              <a:gd name="connsiteX177" fmla="*/ 190059 w 1605470"/>
              <a:gd name="connsiteY177" fmla="*/ 430161 h 6858000"/>
              <a:gd name="connsiteX178" fmla="*/ 167079 w 1605470"/>
              <a:gd name="connsiteY178" fmla="*/ 367211 h 6858000"/>
              <a:gd name="connsiteX179" fmla="*/ 124571 w 1605470"/>
              <a:gd name="connsiteY179" fmla="*/ 302178 h 6858000"/>
              <a:gd name="connsiteX180" fmla="*/ 103243 w 1605470"/>
              <a:gd name="connsiteY180" fmla="*/ 211375 h 6858000"/>
              <a:gd name="connsiteX181" fmla="*/ 94571 w 1605470"/>
              <a:gd name="connsiteY181" fmla="*/ 184179 h 6858000"/>
              <a:gd name="connsiteX182" fmla="*/ 13437 w 1605470"/>
              <a:gd name="connsiteY182" fmla="*/ 19287 h 6858000"/>
              <a:gd name="connsiteX183" fmla="*/ 0 w 1605470"/>
              <a:gd name="connsiteY18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5660 w 1605470"/>
              <a:gd name="connsiteY79" fmla="*/ 4308823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42550 w 1605470"/>
              <a:gd name="connsiteY134" fmla="*/ 2447068 h 6858000"/>
              <a:gd name="connsiteX135" fmla="*/ 529511 w 1605470"/>
              <a:gd name="connsiteY135" fmla="*/ 2425819 h 6858000"/>
              <a:gd name="connsiteX136" fmla="*/ 528878 w 1605470"/>
              <a:gd name="connsiteY136" fmla="*/ 2408971 h 6858000"/>
              <a:gd name="connsiteX137" fmla="*/ 535510 w 1605470"/>
              <a:gd name="connsiteY137" fmla="*/ 2402874 h 6858000"/>
              <a:gd name="connsiteX138" fmla="*/ 538122 w 1605470"/>
              <a:gd name="connsiteY138" fmla="*/ 2381443 h 6858000"/>
              <a:gd name="connsiteX139" fmla="*/ 514451 w 1605470"/>
              <a:gd name="connsiteY139" fmla="*/ 2261920 h 6858000"/>
              <a:gd name="connsiteX140" fmla="*/ 486968 w 1605470"/>
              <a:gd name="connsiteY140" fmla="*/ 2182937 h 6858000"/>
              <a:gd name="connsiteX141" fmla="*/ 488555 w 1605470"/>
              <a:gd name="connsiteY141" fmla="*/ 2155135 h 6858000"/>
              <a:gd name="connsiteX142" fmla="*/ 486013 w 1605470"/>
              <a:gd name="connsiteY142" fmla="*/ 2118008 h 6858000"/>
              <a:gd name="connsiteX143" fmla="*/ 487006 w 1605470"/>
              <a:gd name="connsiteY143" fmla="*/ 2050531 h 6858000"/>
              <a:gd name="connsiteX144" fmla="*/ 478812 w 1605470"/>
              <a:gd name="connsiteY144" fmla="*/ 1963269 h 6858000"/>
              <a:gd name="connsiteX145" fmla="*/ 442619 w 1605470"/>
              <a:gd name="connsiteY145" fmla="*/ 1910499 h 6858000"/>
              <a:gd name="connsiteX146" fmla="*/ 446785 w 1605470"/>
              <a:gd name="connsiteY146" fmla="*/ 1903212 h 6858000"/>
              <a:gd name="connsiteX147" fmla="*/ 436547 w 1605470"/>
              <a:gd name="connsiteY147" fmla="*/ 1861531 h 6858000"/>
              <a:gd name="connsiteX148" fmla="*/ 390346 w 1605470"/>
              <a:gd name="connsiteY148" fmla="*/ 1732919 h 6858000"/>
              <a:gd name="connsiteX149" fmla="*/ 362657 w 1605470"/>
              <a:gd name="connsiteY149" fmla="*/ 1663540 h 6858000"/>
              <a:gd name="connsiteX150" fmla="*/ 361783 w 1605470"/>
              <a:gd name="connsiteY150" fmla="*/ 1615777 h 6858000"/>
              <a:gd name="connsiteX151" fmla="*/ 342578 w 1605470"/>
              <a:gd name="connsiteY151" fmla="*/ 1563678 h 6858000"/>
              <a:gd name="connsiteX152" fmla="*/ 355658 w 1605470"/>
              <a:gd name="connsiteY152" fmla="*/ 1519474 h 6858000"/>
              <a:gd name="connsiteX153" fmla="*/ 348400 w 1605470"/>
              <a:gd name="connsiteY153" fmla="*/ 1477995 h 6858000"/>
              <a:gd name="connsiteX154" fmla="*/ 334485 w 1605470"/>
              <a:gd name="connsiteY154" fmla="*/ 1373769 h 6858000"/>
              <a:gd name="connsiteX155" fmla="*/ 342792 w 1605470"/>
              <a:gd name="connsiteY155" fmla="*/ 1307086 h 6858000"/>
              <a:gd name="connsiteX156" fmla="*/ 343980 w 1605470"/>
              <a:gd name="connsiteY156" fmla="*/ 1189033 h 6858000"/>
              <a:gd name="connsiteX157" fmla="*/ 348665 w 1605470"/>
              <a:gd name="connsiteY157" fmla="*/ 1168288 h 6858000"/>
              <a:gd name="connsiteX158" fmla="*/ 340947 w 1605470"/>
              <a:gd name="connsiteY158" fmla="*/ 1142577 h 6858000"/>
              <a:gd name="connsiteX159" fmla="*/ 330253 w 1605470"/>
              <a:gd name="connsiteY159" fmla="*/ 1088484 h 6858000"/>
              <a:gd name="connsiteX160" fmla="*/ 318989 w 1605470"/>
              <a:gd name="connsiteY160" fmla="*/ 1016103 h 6858000"/>
              <a:gd name="connsiteX161" fmla="*/ 320445 w 1605470"/>
              <a:gd name="connsiteY161" fmla="*/ 932283 h 6858000"/>
              <a:gd name="connsiteX162" fmla="*/ 322681 w 1605470"/>
              <a:gd name="connsiteY162" fmla="*/ 915925 h 6858000"/>
              <a:gd name="connsiteX163" fmla="*/ 315310 w 1605470"/>
              <a:gd name="connsiteY163" fmla="*/ 896999 h 6858000"/>
              <a:gd name="connsiteX164" fmla="*/ 284718 w 1605470"/>
              <a:gd name="connsiteY164" fmla="*/ 821517 h 6858000"/>
              <a:gd name="connsiteX165" fmla="*/ 263668 w 1605470"/>
              <a:gd name="connsiteY165" fmla="*/ 751353 h 6858000"/>
              <a:gd name="connsiteX166" fmla="*/ 263226 w 1605470"/>
              <a:gd name="connsiteY166" fmla="*/ 721230 h 6858000"/>
              <a:gd name="connsiteX167" fmla="*/ 248897 w 1605470"/>
              <a:gd name="connsiteY167" fmla="*/ 681659 h 6858000"/>
              <a:gd name="connsiteX168" fmla="*/ 234316 w 1605470"/>
              <a:gd name="connsiteY168" fmla="*/ 635218 h 6858000"/>
              <a:gd name="connsiteX169" fmla="*/ 239327 w 1605470"/>
              <a:gd name="connsiteY169" fmla="*/ 613763 h 6858000"/>
              <a:gd name="connsiteX170" fmla="*/ 225269 w 1605470"/>
              <a:gd name="connsiteY170" fmla="*/ 598582 h 6858000"/>
              <a:gd name="connsiteX171" fmla="*/ 224950 w 1605470"/>
              <a:gd name="connsiteY171" fmla="*/ 576846 h 6858000"/>
              <a:gd name="connsiteX172" fmla="*/ 204576 w 1605470"/>
              <a:gd name="connsiteY172" fmla="*/ 530055 h 6858000"/>
              <a:gd name="connsiteX173" fmla="*/ 219064 w 1605470"/>
              <a:gd name="connsiteY173" fmla="*/ 469651 h 6858000"/>
              <a:gd name="connsiteX174" fmla="*/ 195012 w 1605470"/>
              <a:gd name="connsiteY174" fmla="*/ 448559 h 6858000"/>
              <a:gd name="connsiteX175" fmla="*/ 201434 w 1605470"/>
              <a:gd name="connsiteY175" fmla="*/ 441529 h 6858000"/>
              <a:gd name="connsiteX176" fmla="*/ 200655 w 1605470"/>
              <a:gd name="connsiteY176" fmla="*/ 428927 h 6858000"/>
              <a:gd name="connsiteX177" fmla="*/ 190059 w 1605470"/>
              <a:gd name="connsiteY177" fmla="*/ 430161 h 6858000"/>
              <a:gd name="connsiteX178" fmla="*/ 167079 w 1605470"/>
              <a:gd name="connsiteY178" fmla="*/ 367211 h 6858000"/>
              <a:gd name="connsiteX179" fmla="*/ 124571 w 1605470"/>
              <a:gd name="connsiteY179" fmla="*/ 302178 h 6858000"/>
              <a:gd name="connsiteX180" fmla="*/ 103243 w 1605470"/>
              <a:gd name="connsiteY180" fmla="*/ 211375 h 6858000"/>
              <a:gd name="connsiteX181" fmla="*/ 94571 w 1605470"/>
              <a:gd name="connsiteY181" fmla="*/ 184179 h 6858000"/>
              <a:gd name="connsiteX182" fmla="*/ 13437 w 1605470"/>
              <a:gd name="connsiteY182" fmla="*/ 19287 h 6858000"/>
              <a:gd name="connsiteX183" fmla="*/ 0 w 1605470"/>
              <a:gd name="connsiteY18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5660 w 1605470"/>
              <a:gd name="connsiteY79" fmla="*/ 4308823 h 6858000"/>
              <a:gd name="connsiteX80" fmla="*/ 715481 w 1605470"/>
              <a:gd name="connsiteY80" fmla="*/ 4214165 h 6858000"/>
              <a:gd name="connsiteX81" fmla="*/ 710868 w 1605470"/>
              <a:gd name="connsiteY81" fmla="*/ 4048827 h 6858000"/>
              <a:gd name="connsiteX82" fmla="*/ 704810 w 1605470"/>
              <a:gd name="connsiteY82" fmla="*/ 4033999 h 6858000"/>
              <a:gd name="connsiteX83" fmla="*/ 705959 w 1605470"/>
              <a:gd name="connsiteY83" fmla="*/ 4031933 h 6858000"/>
              <a:gd name="connsiteX84" fmla="*/ 704535 w 1605470"/>
              <a:gd name="connsiteY84" fmla="*/ 4013953 h 6858000"/>
              <a:gd name="connsiteX85" fmla="*/ 700443 w 1605470"/>
              <a:gd name="connsiteY85" fmla="*/ 4010511 h 6858000"/>
              <a:gd name="connsiteX86" fmla="*/ 698282 w 1605470"/>
              <a:gd name="connsiteY86" fmla="*/ 3998331 h 6858000"/>
              <a:gd name="connsiteX87" fmla="*/ 690830 w 1605470"/>
              <a:gd name="connsiteY87" fmla="*/ 3974753 h 6858000"/>
              <a:gd name="connsiteX88" fmla="*/ 692428 w 1605470"/>
              <a:gd name="connsiteY88" fmla="*/ 3969950 h 6858000"/>
              <a:gd name="connsiteX89" fmla="*/ 685850 w 1605470"/>
              <a:gd name="connsiteY89" fmla="*/ 3933779 h 6858000"/>
              <a:gd name="connsiteX90" fmla="*/ 687181 w 1605470"/>
              <a:gd name="connsiteY90" fmla="*/ 3933093 h 6858000"/>
              <a:gd name="connsiteX91" fmla="*/ 691535 w 1605470"/>
              <a:gd name="connsiteY91" fmla="*/ 3922082 h 6858000"/>
              <a:gd name="connsiteX92" fmla="*/ 696613 w 1605470"/>
              <a:gd name="connsiteY92" fmla="*/ 3901461 h 6858000"/>
              <a:gd name="connsiteX93" fmla="*/ 725908 w 1605470"/>
              <a:gd name="connsiteY93" fmla="*/ 3851605 h 6858000"/>
              <a:gd name="connsiteX94" fmla="*/ 719207 w 1605470"/>
              <a:gd name="connsiteY94" fmla="*/ 3813873 h 6858000"/>
              <a:gd name="connsiteX95" fmla="*/ 718632 w 1605470"/>
              <a:gd name="connsiteY95" fmla="*/ 3806161 h 6858000"/>
              <a:gd name="connsiteX96" fmla="*/ 718939 w 1605470"/>
              <a:gd name="connsiteY96" fmla="*/ 3805957 h 6858000"/>
              <a:gd name="connsiteX97" fmla="*/ 718966 w 1605470"/>
              <a:gd name="connsiteY97" fmla="*/ 3797724 h 6858000"/>
              <a:gd name="connsiteX98" fmla="*/ 717581 w 1605470"/>
              <a:gd name="connsiteY98" fmla="*/ 3792098 h 6858000"/>
              <a:gd name="connsiteX99" fmla="*/ 716465 w 1605470"/>
              <a:gd name="connsiteY99" fmla="*/ 3777135 h 6858000"/>
              <a:gd name="connsiteX100" fmla="*/ 718198 w 1605470"/>
              <a:gd name="connsiteY100" fmla="*/ 3771656 h 6858000"/>
              <a:gd name="connsiteX101" fmla="*/ 721941 w 1605470"/>
              <a:gd name="connsiteY101" fmla="*/ 3769007 h 6858000"/>
              <a:gd name="connsiteX102" fmla="*/ 721407 w 1605470"/>
              <a:gd name="connsiteY102" fmla="*/ 3767709 h 6858000"/>
              <a:gd name="connsiteX103" fmla="*/ 730103 w 1605470"/>
              <a:gd name="connsiteY103" fmla="*/ 3738082 h 6858000"/>
              <a:gd name="connsiteX104" fmla="*/ 737449 w 1605470"/>
              <a:gd name="connsiteY104" fmla="*/ 3673397 h 6858000"/>
              <a:gd name="connsiteX105" fmla="*/ 736745 w 1605470"/>
              <a:gd name="connsiteY105" fmla="*/ 3637109 h 6858000"/>
              <a:gd name="connsiteX106" fmla="*/ 740188 w 1605470"/>
              <a:gd name="connsiteY106" fmla="*/ 3536883 h 6858000"/>
              <a:gd name="connsiteX107" fmla="*/ 747726 w 1605470"/>
              <a:gd name="connsiteY107" fmla="*/ 3435652 h 6858000"/>
              <a:gd name="connsiteX108" fmla="*/ 774383 w 1605470"/>
              <a:gd name="connsiteY108" fmla="*/ 3381564 h 6858000"/>
              <a:gd name="connsiteX109" fmla="*/ 774870 w 1605470"/>
              <a:gd name="connsiteY109" fmla="*/ 3375761 h 6858000"/>
              <a:gd name="connsiteX110" fmla="*/ 770510 w 1605470"/>
              <a:gd name="connsiteY110" fmla="*/ 3361844 h 6858000"/>
              <a:gd name="connsiteX111" fmla="*/ 767933 w 1605470"/>
              <a:gd name="connsiteY111" fmla="*/ 3356929 h 6858000"/>
              <a:gd name="connsiteX112" fmla="*/ 766158 w 1605470"/>
              <a:gd name="connsiteY112" fmla="*/ 3349058 h 6858000"/>
              <a:gd name="connsiteX113" fmla="*/ 766414 w 1605470"/>
              <a:gd name="connsiteY113" fmla="*/ 3348763 h 6858000"/>
              <a:gd name="connsiteX114" fmla="*/ 764166 w 1605470"/>
              <a:gd name="connsiteY114" fmla="*/ 3341588 h 6858000"/>
              <a:gd name="connsiteX115" fmla="*/ 749397 w 1605470"/>
              <a:gd name="connsiteY115" fmla="*/ 3307769 h 6858000"/>
              <a:gd name="connsiteX116" fmla="*/ 766960 w 1605470"/>
              <a:gd name="connsiteY116" fmla="*/ 3250522 h 6858000"/>
              <a:gd name="connsiteX117" fmla="*/ 767385 w 1605470"/>
              <a:gd name="connsiteY117" fmla="*/ 3229163 h 6858000"/>
              <a:gd name="connsiteX118" fmla="*/ 769208 w 1605470"/>
              <a:gd name="connsiteY118" fmla="*/ 3217217 h 6858000"/>
              <a:gd name="connsiteX119" fmla="*/ 770350 w 1605470"/>
              <a:gd name="connsiteY119" fmla="*/ 3216125 h 6858000"/>
              <a:gd name="connsiteX120" fmla="*/ 756043 w 1605470"/>
              <a:gd name="connsiteY120" fmla="*/ 3183755 h 6858000"/>
              <a:gd name="connsiteX121" fmla="*/ 756544 w 1605470"/>
              <a:gd name="connsiteY121" fmla="*/ 3178642 h 6858000"/>
              <a:gd name="connsiteX122" fmla="*/ 744144 w 1605470"/>
              <a:gd name="connsiteY122" fmla="*/ 3158586 h 6858000"/>
              <a:gd name="connsiteX123" fmla="*/ 739378 w 1605470"/>
              <a:gd name="connsiteY123" fmla="*/ 3147669 h 6858000"/>
              <a:gd name="connsiteX124" fmla="*/ 734648 w 1605470"/>
              <a:gd name="connsiteY124" fmla="*/ 3145733 h 6858000"/>
              <a:gd name="connsiteX125" fmla="*/ 729329 w 1605470"/>
              <a:gd name="connsiteY125" fmla="*/ 3129034 h 6858000"/>
              <a:gd name="connsiteX126" fmla="*/ 729994 w 1605470"/>
              <a:gd name="connsiteY126" fmla="*/ 3126682 h 6858000"/>
              <a:gd name="connsiteX127" fmla="*/ 720862 w 1605470"/>
              <a:gd name="connsiteY127" fmla="*/ 3114519 h 6858000"/>
              <a:gd name="connsiteX128" fmla="*/ 707471 w 1605470"/>
              <a:gd name="connsiteY128" fmla="*/ 3106272 h 6858000"/>
              <a:gd name="connsiteX129" fmla="*/ 680201 w 1605470"/>
              <a:gd name="connsiteY129" fmla="*/ 2958185 h 6858000"/>
              <a:gd name="connsiteX130" fmla="*/ 622815 w 1605470"/>
              <a:gd name="connsiteY130" fmla="*/ 2762989 h 6858000"/>
              <a:gd name="connsiteX131" fmla="*/ 571733 w 1605470"/>
              <a:gd name="connsiteY131" fmla="*/ 2554718 h 6858000"/>
              <a:gd name="connsiteX132" fmla="*/ 551827 w 1605470"/>
              <a:gd name="connsiteY132" fmla="*/ 2485734 h 6858000"/>
              <a:gd name="connsiteX133" fmla="*/ 542550 w 1605470"/>
              <a:gd name="connsiteY133" fmla="*/ 2447068 h 6858000"/>
              <a:gd name="connsiteX134" fmla="*/ 529511 w 1605470"/>
              <a:gd name="connsiteY134" fmla="*/ 2425819 h 6858000"/>
              <a:gd name="connsiteX135" fmla="*/ 528878 w 1605470"/>
              <a:gd name="connsiteY135" fmla="*/ 2408971 h 6858000"/>
              <a:gd name="connsiteX136" fmla="*/ 535510 w 1605470"/>
              <a:gd name="connsiteY136" fmla="*/ 2402874 h 6858000"/>
              <a:gd name="connsiteX137" fmla="*/ 538122 w 1605470"/>
              <a:gd name="connsiteY137" fmla="*/ 2381443 h 6858000"/>
              <a:gd name="connsiteX138" fmla="*/ 514451 w 1605470"/>
              <a:gd name="connsiteY138" fmla="*/ 2261920 h 6858000"/>
              <a:gd name="connsiteX139" fmla="*/ 486968 w 1605470"/>
              <a:gd name="connsiteY139" fmla="*/ 2182937 h 6858000"/>
              <a:gd name="connsiteX140" fmla="*/ 488555 w 1605470"/>
              <a:gd name="connsiteY140" fmla="*/ 2155135 h 6858000"/>
              <a:gd name="connsiteX141" fmla="*/ 486013 w 1605470"/>
              <a:gd name="connsiteY141" fmla="*/ 2118008 h 6858000"/>
              <a:gd name="connsiteX142" fmla="*/ 487006 w 1605470"/>
              <a:gd name="connsiteY142" fmla="*/ 2050531 h 6858000"/>
              <a:gd name="connsiteX143" fmla="*/ 478812 w 1605470"/>
              <a:gd name="connsiteY143" fmla="*/ 1963269 h 6858000"/>
              <a:gd name="connsiteX144" fmla="*/ 442619 w 1605470"/>
              <a:gd name="connsiteY144" fmla="*/ 1910499 h 6858000"/>
              <a:gd name="connsiteX145" fmla="*/ 446785 w 1605470"/>
              <a:gd name="connsiteY145" fmla="*/ 1903212 h 6858000"/>
              <a:gd name="connsiteX146" fmla="*/ 436547 w 1605470"/>
              <a:gd name="connsiteY146" fmla="*/ 1861531 h 6858000"/>
              <a:gd name="connsiteX147" fmla="*/ 390346 w 1605470"/>
              <a:gd name="connsiteY147" fmla="*/ 1732919 h 6858000"/>
              <a:gd name="connsiteX148" fmla="*/ 362657 w 1605470"/>
              <a:gd name="connsiteY148" fmla="*/ 1663540 h 6858000"/>
              <a:gd name="connsiteX149" fmla="*/ 361783 w 1605470"/>
              <a:gd name="connsiteY149" fmla="*/ 1615777 h 6858000"/>
              <a:gd name="connsiteX150" fmla="*/ 342578 w 1605470"/>
              <a:gd name="connsiteY150" fmla="*/ 1563678 h 6858000"/>
              <a:gd name="connsiteX151" fmla="*/ 355658 w 1605470"/>
              <a:gd name="connsiteY151" fmla="*/ 1519474 h 6858000"/>
              <a:gd name="connsiteX152" fmla="*/ 348400 w 1605470"/>
              <a:gd name="connsiteY152" fmla="*/ 1477995 h 6858000"/>
              <a:gd name="connsiteX153" fmla="*/ 334485 w 1605470"/>
              <a:gd name="connsiteY153" fmla="*/ 1373769 h 6858000"/>
              <a:gd name="connsiteX154" fmla="*/ 342792 w 1605470"/>
              <a:gd name="connsiteY154" fmla="*/ 1307086 h 6858000"/>
              <a:gd name="connsiteX155" fmla="*/ 343980 w 1605470"/>
              <a:gd name="connsiteY155" fmla="*/ 1189033 h 6858000"/>
              <a:gd name="connsiteX156" fmla="*/ 348665 w 1605470"/>
              <a:gd name="connsiteY156" fmla="*/ 1168288 h 6858000"/>
              <a:gd name="connsiteX157" fmla="*/ 340947 w 1605470"/>
              <a:gd name="connsiteY157" fmla="*/ 1142577 h 6858000"/>
              <a:gd name="connsiteX158" fmla="*/ 330253 w 1605470"/>
              <a:gd name="connsiteY158" fmla="*/ 1088484 h 6858000"/>
              <a:gd name="connsiteX159" fmla="*/ 318989 w 1605470"/>
              <a:gd name="connsiteY159" fmla="*/ 1016103 h 6858000"/>
              <a:gd name="connsiteX160" fmla="*/ 320445 w 1605470"/>
              <a:gd name="connsiteY160" fmla="*/ 932283 h 6858000"/>
              <a:gd name="connsiteX161" fmla="*/ 322681 w 1605470"/>
              <a:gd name="connsiteY161" fmla="*/ 915925 h 6858000"/>
              <a:gd name="connsiteX162" fmla="*/ 315310 w 1605470"/>
              <a:gd name="connsiteY162" fmla="*/ 896999 h 6858000"/>
              <a:gd name="connsiteX163" fmla="*/ 284718 w 1605470"/>
              <a:gd name="connsiteY163" fmla="*/ 821517 h 6858000"/>
              <a:gd name="connsiteX164" fmla="*/ 263668 w 1605470"/>
              <a:gd name="connsiteY164" fmla="*/ 751353 h 6858000"/>
              <a:gd name="connsiteX165" fmla="*/ 263226 w 1605470"/>
              <a:gd name="connsiteY165" fmla="*/ 721230 h 6858000"/>
              <a:gd name="connsiteX166" fmla="*/ 248897 w 1605470"/>
              <a:gd name="connsiteY166" fmla="*/ 681659 h 6858000"/>
              <a:gd name="connsiteX167" fmla="*/ 234316 w 1605470"/>
              <a:gd name="connsiteY167" fmla="*/ 635218 h 6858000"/>
              <a:gd name="connsiteX168" fmla="*/ 239327 w 1605470"/>
              <a:gd name="connsiteY168" fmla="*/ 613763 h 6858000"/>
              <a:gd name="connsiteX169" fmla="*/ 225269 w 1605470"/>
              <a:gd name="connsiteY169" fmla="*/ 598582 h 6858000"/>
              <a:gd name="connsiteX170" fmla="*/ 224950 w 1605470"/>
              <a:gd name="connsiteY170" fmla="*/ 576846 h 6858000"/>
              <a:gd name="connsiteX171" fmla="*/ 204576 w 1605470"/>
              <a:gd name="connsiteY171" fmla="*/ 530055 h 6858000"/>
              <a:gd name="connsiteX172" fmla="*/ 219064 w 1605470"/>
              <a:gd name="connsiteY172" fmla="*/ 469651 h 6858000"/>
              <a:gd name="connsiteX173" fmla="*/ 195012 w 1605470"/>
              <a:gd name="connsiteY173" fmla="*/ 448559 h 6858000"/>
              <a:gd name="connsiteX174" fmla="*/ 201434 w 1605470"/>
              <a:gd name="connsiteY174" fmla="*/ 441529 h 6858000"/>
              <a:gd name="connsiteX175" fmla="*/ 200655 w 1605470"/>
              <a:gd name="connsiteY175" fmla="*/ 428927 h 6858000"/>
              <a:gd name="connsiteX176" fmla="*/ 190059 w 1605470"/>
              <a:gd name="connsiteY176" fmla="*/ 430161 h 6858000"/>
              <a:gd name="connsiteX177" fmla="*/ 167079 w 1605470"/>
              <a:gd name="connsiteY177" fmla="*/ 367211 h 6858000"/>
              <a:gd name="connsiteX178" fmla="*/ 124571 w 1605470"/>
              <a:gd name="connsiteY178" fmla="*/ 302178 h 6858000"/>
              <a:gd name="connsiteX179" fmla="*/ 103243 w 1605470"/>
              <a:gd name="connsiteY179" fmla="*/ 211375 h 6858000"/>
              <a:gd name="connsiteX180" fmla="*/ 94571 w 1605470"/>
              <a:gd name="connsiteY180" fmla="*/ 184179 h 6858000"/>
              <a:gd name="connsiteX181" fmla="*/ 13437 w 1605470"/>
              <a:gd name="connsiteY181" fmla="*/ 19287 h 6858000"/>
              <a:gd name="connsiteX182" fmla="*/ 0 w 1605470"/>
              <a:gd name="connsiteY18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5660 w 1605470"/>
              <a:gd name="connsiteY79" fmla="*/ 4308823 h 6858000"/>
              <a:gd name="connsiteX80" fmla="*/ 715481 w 1605470"/>
              <a:gd name="connsiteY80" fmla="*/ 4214165 h 6858000"/>
              <a:gd name="connsiteX81" fmla="*/ 719554 w 1605470"/>
              <a:gd name="connsiteY81" fmla="*/ 4090296 h 6858000"/>
              <a:gd name="connsiteX82" fmla="*/ 704810 w 1605470"/>
              <a:gd name="connsiteY82" fmla="*/ 4033999 h 6858000"/>
              <a:gd name="connsiteX83" fmla="*/ 705959 w 1605470"/>
              <a:gd name="connsiteY83" fmla="*/ 4031933 h 6858000"/>
              <a:gd name="connsiteX84" fmla="*/ 704535 w 1605470"/>
              <a:gd name="connsiteY84" fmla="*/ 4013953 h 6858000"/>
              <a:gd name="connsiteX85" fmla="*/ 700443 w 1605470"/>
              <a:gd name="connsiteY85" fmla="*/ 4010511 h 6858000"/>
              <a:gd name="connsiteX86" fmla="*/ 698282 w 1605470"/>
              <a:gd name="connsiteY86" fmla="*/ 3998331 h 6858000"/>
              <a:gd name="connsiteX87" fmla="*/ 690830 w 1605470"/>
              <a:gd name="connsiteY87" fmla="*/ 3974753 h 6858000"/>
              <a:gd name="connsiteX88" fmla="*/ 692428 w 1605470"/>
              <a:gd name="connsiteY88" fmla="*/ 3969950 h 6858000"/>
              <a:gd name="connsiteX89" fmla="*/ 685850 w 1605470"/>
              <a:gd name="connsiteY89" fmla="*/ 3933779 h 6858000"/>
              <a:gd name="connsiteX90" fmla="*/ 687181 w 1605470"/>
              <a:gd name="connsiteY90" fmla="*/ 3933093 h 6858000"/>
              <a:gd name="connsiteX91" fmla="*/ 691535 w 1605470"/>
              <a:gd name="connsiteY91" fmla="*/ 3922082 h 6858000"/>
              <a:gd name="connsiteX92" fmla="*/ 696613 w 1605470"/>
              <a:gd name="connsiteY92" fmla="*/ 3901461 h 6858000"/>
              <a:gd name="connsiteX93" fmla="*/ 725908 w 1605470"/>
              <a:gd name="connsiteY93" fmla="*/ 3851605 h 6858000"/>
              <a:gd name="connsiteX94" fmla="*/ 719207 w 1605470"/>
              <a:gd name="connsiteY94" fmla="*/ 3813873 h 6858000"/>
              <a:gd name="connsiteX95" fmla="*/ 718632 w 1605470"/>
              <a:gd name="connsiteY95" fmla="*/ 3806161 h 6858000"/>
              <a:gd name="connsiteX96" fmla="*/ 718939 w 1605470"/>
              <a:gd name="connsiteY96" fmla="*/ 3805957 h 6858000"/>
              <a:gd name="connsiteX97" fmla="*/ 718966 w 1605470"/>
              <a:gd name="connsiteY97" fmla="*/ 3797724 h 6858000"/>
              <a:gd name="connsiteX98" fmla="*/ 717581 w 1605470"/>
              <a:gd name="connsiteY98" fmla="*/ 3792098 h 6858000"/>
              <a:gd name="connsiteX99" fmla="*/ 716465 w 1605470"/>
              <a:gd name="connsiteY99" fmla="*/ 3777135 h 6858000"/>
              <a:gd name="connsiteX100" fmla="*/ 718198 w 1605470"/>
              <a:gd name="connsiteY100" fmla="*/ 3771656 h 6858000"/>
              <a:gd name="connsiteX101" fmla="*/ 721941 w 1605470"/>
              <a:gd name="connsiteY101" fmla="*/ 3769007 h 6858000"/>
              <a:gd name="connsiteX102" fmla="*/ 721407 w 1605470"/>
              <a:gd name="connsiteY102" fmla="*/ 3767709 h 6858000"/>
              <a:gd name="connsiteX103" fmla="*/ 730103 w 1605470"/>
              <a:gd name="connsiteY103" fmla="*/ 3738082 h 6858000"/>
              <a:gd name="connsiteX104" fmla="*/ 737449 w 1605470"/>
              <a:gd name="connsiteY104" fmla="*/ 3673397 h 6858000"/>
              <a:gd name="connsiteX105" fmla="*/ 736745 w 1605470"/>
              <a:gd name="connsiteY105" fmla="*/ 3637109 h 6858000"/>
              <a:gd name="connsiteX106" fmla="*/ 740188 w 1605470"/>
              <a:gd name="connsiteY106" fmla="*/ 3536883 h 6858000"/>
              <a:gd name="connsiteX107" fmla="*/ 747726 w 1605470"/>
              <a:gd name="connsiteY107" fmla="*/ 3435652 h 6858000"/>
              <a:gd name="connsiteX108" fmla="*/ 774383 w 1605470"/>
              <a:gd name="connsiteY108" fmla="*/ 3381564 h 6858000"/>
              <a:gd name="connsiteX109" fmla="*/ 774870 w 1605470"/>
              <a:gd name="connsiteY109" fmla="*/ 3375761 h 6858000"/>
              <a:gd name="connsiteX110" fmla="*/ 770510 w 1605470"/>
              <a:gd name="connsiteY110" fmla="*/ 3361844 h 6858000"/>
              <a:gd name="connsiteX111" fmla="*/ 767933 w 1605470"/>
              <a:gd name="connsiteY111" fmla="*/ 3356929 h 6858000"/>
              <a:gd name="connsiteX112" fmla="*/ 766158 w 1605470"/>
              <a:gd name="connsiteY112" fmla="*/ 3349058 h 6858000"/>
              <a:gd name="connsiteX113" fmla="*/ 766414 w 1605470"/>
              <a:gd name="connsiteY113" fmla="*/ 3348763 h 6858000"/>
              <a:gd name="connsiteX114" fmla="*/ 764166 w 1605470"/>
              <a:gd name="connsiteY114" fmla="*/ 3341588 h 6858000"/>
              <a:gd name="connsiteX115" fmla="*/ 749397 w 1605470"/>
              <a:gd name="connsiteY115" fmla="*/ 3307769 h 6858000"/>
              <a:gd name="connsiteX116" fmla="*/ 766960 w 1605470"/>
              <a:gd name="connsiteY116" fmla="*/ 3250522 h 6858000"/>
              <a:gd name="connsiteX117" fmla="*/ 767385 w 1605470"/>
              <a:gd name="connsiteY117" fmla="*/ 3229163 h 6858000"/>
              <a:gd name="connsiteX118" fmla="*/ 769208 w 1605470"/>
              <a:gd name="connsiteY118" fmla="*/ 3217217 h 6858000"/>
              <a:gd name="connsiteX119" fmla="*/ 770350 w 1605470"/>
              <a:gd name="connsiteY119" fmla="*/ 3216125 h 6858000"/>
              <a:gd name="connsiteX120" fmla="*/ 756043 w 1605470"/>
              <a:gd name="connsiteY120" fmla="*/ 3183755 h 6858000"/>
              <a:gd name="connsiteX121" fmla="*/ 756544 w 1605470"/>
              <a:gd name="connsiteY121" fmla="*/ 3178642 h 6858000"/>
              <a:gd name="connsiteX122" fmla="*/ 744144 w 1605470"/>
              <a:gd name="connsiteY122" fmla="*/ 3158586 h 6858000"/>
              <a:gd name="connsiteX123" fmla="*/ 739378 w 1605470"/>
              <a:gd name="connsiteY123" fmla="*/ 3147669 h 6858000"/>
              <a:gd name="connsiteX124" fmla="*/ 734648 w 1605470"/>
              <a:gd name="connsiteY124" fmla="*/ 3145733 h 6858000"/>
              <a:gd name="connsiteX125" fmla="*/ 729329 w 1605470"/>
              <a:gd name="connsiteY125" fmla="*/ 3129034 h 6858000"/>
              <a:gd name="connsiteX126" fmla="*/ 729994 w 1605470"/>
              <a:gd name="connsiteY126" fmla="*/ 3126682 h 6858000"/>
              <a:gd name="connsiteX127" fmla="*/ 720862 w 1605470"/>
              <a:gd name="connsiteY127" fmla="*/ 3114519 h 6858000"/>
              <a:gd name="connsiteX128" fmla="*/ 707471 w 1605470"/>
              <a:gd name="connsiteY128" fmla="*/ 3106272 h 6858000"/>
              <a:gd name="connsiteX129" fmla="*/ 680201 w 1605470"/>
              <a:gd name="connsiteY129" fmla="*/ 2958185 h 6858000"/>
              <a:gd name="connsiteX130" fmla="*/ 622815 w 1605470"/>
              <a:gd name="connsiteY130" fmla="*/ 2762989 h 6858000"/>
              <a:gd name="connsiteX131" fmla="*/ 571733 w 1605470"/>
              <a:gd name="connsiteY131" fmla="*/ 2554718 h 6858000"/>
              <a:gd name="connsiteX132" fmla="*/ 551827 w 1605470"/>
              <a:gd name="connsiteY132" fmla="*/ 2485734 h 6858000"/>
              <a:gd name="connsiteX133" fmla="*/ 542550 w 1605470"/>
              <a:gd name="connsiteY133" fmla="*/ 2447068 h 6858000"/>
              <a:gd name="connsiteX134" fmla="*/ 529511 w 1605470"/>
              <a:gd name="connsiteY134" fmla="*/ 2425819 h 6858000"/>
              <a:gd name="connsiteX135" fmla="*/ 528878 w 1605470"/>
              <a:gd name="connsiteY135" fmla="*/ 2408971 h 6858000"/>
              <a:gd name="connsiteX136" fmla="*/ 535510 w 1605470"/>
              <a:gd name="connsiteY136" fmla="*/ 2402874 h 6858000"/>
              <a:gd name="connsiteX137" fmla="*/ 538122 w 1605470"/>
              <a:gd name="connsiteY137" fmla="*/ 2381443 h 6858000"/>
              <a:gd name="connsiteX138" fmla="*/ 514451 w 1605470"/>
              <a:gd name="connsiteY138" fmla="*/ 2261920 h 6858000"/>
              <a:gd name="connsiteX139" fmla="*/ 486968 w 1605470"/>
              <a:gd name="connsiteY139" fmla="*/ 2182937 h 6858000"/>
              <a:gd name="connsiteX140" fmla="*/ 488555 w 1605470"/>
              <a:gd name="connsiteY140" fmla="*/ 2155135 h 6858000"/>
              <a:gd name="connsiteX141" fmla="*/ 486013 w 1605470"/>
              <a:gd name="connsiteY141" fmla="*/ 2118008 h 6858000"/>
              <a:gd name="connsiteX142" fmla="*/ 487006 w 1605470"/>
              <a:gd name="connsiteY142" fmla="*/ 2050531 h 6858000"/>
              <a:gd name="connsiteX143" fmla="*/ 478812 w 1605470"/>
              <a:gd name="connsiteY143" fmla="*/ 1963269 h 6858000"/>
              <a:gd name="connsiteX144" fmla="*/ 442619 w 1605470"/>
              <a:gd name="connsiteY144" fmla="*/ 1910499 h 6858000"/>
              <a:gd name="connsiteX145" fmla="*/ 446785 w 1605470"/>
              <a:gd name="connsiteY145" fmla="*/ 1903212 h 6858000"/>
              <a:gd name="connsiteX146" fmla="*/ 436547 w 1605470"/>
              <a:gd name="connsiteY146" fmla="*/ 1861531 h 6858000"/>
              <a:gd name="connsiteX147" fmla="*/ 390346 w 1605470"/>
              <a:gd name="connsiteY147" fmla="*/ 1732919 h 6858000"/>
              <a:gd name="connsiteX148" fmla="*/ 362657 w 1605470"/>
              <a:gd name="connsiteY148" fmla="*/ 1663540 h 6858000"/>
              <a:gd name="connsiteX149" fmla="*/ 361783 w 1605470"/>
              <a:gd name="connsiteY149" fmla="*/ 1615777 h 6858000"/>
              <a:gd name="connsiteX150" fmla="*/ 342578 w 1605470"/>
              <a:gd name="connsiteY150" fmla="*/ 1563678 h 6858000"/>
              <a:gd name="connsiteX151" fmla="*/ 355658 w 1605470"/>
              <a:gd name="connsiteY151" fmla="*/ 1519474 h 6858000"/>
              <a:gd name="connsiteX152" fmla="*/ 348400 w 1605470"/>
              <a:gd name="connsiteY152" fmla="*/ 1477995 h 6858000"/>
              <a:gd name="connsiteX153" fmla="*/ 334485 w 1605470"/>
              <a:gd name="connsiteY153" fmla="*/ 1373769 h 6858000"/>
              <a:gd name="connsiteX154" fmla="*/ 342792 w 1605470"/>
              <a:gd name="connsiteY154" fmla="*/ 1307086 h 6858000"/>
              <a:gd name="connsiteX155" fmla="*/ 343980 w 1605470"/>
              <a:gd name="connsiteY155" fmla="*/ 1189033 h 6858000"/>
              <a:gd name="connsiteX156" fmla="*/ 348665 w 1605470"/>
              <a:gd name="connsiteY156" fmla="*/ 1168288 h 6858000"/>
              <a:gd name="connsiteX157" fmla="*/ 340947 w 1605470"/>
              <a:gd name="connsiteY157" fmla="*/ 1142577 h 6858000"/>
              <a:gd name="connsiteX158" fmla="*/ 330253 w 1605470"/>
              <a:gd name="connsiteY158" fmla="*/ 1088484 h 6858000"/>
              <a:gd name="connsiteX159" fmla="*/ 318989 w 1605470"/>
              <a:gd name="connsiteY159" fmla="*/ 1016103 h 6858000"/>
              <a:gd name="connsiteX160" fmla="*/ 320445 w 1605470"/>
              <a:gd name="connsiteY160" fmla="*/ 932283 h 6858000"/>
              <a:gd name="connsiteX161" fmla="*/ 322681 w 1605470"/>
              <a:gd name="connsiteY161" fmla="*/ 915925 h 6858000"/>
              <a:gd name="connsiteX162" fmla="*/ 315310 w 1605470"/>
              <a:gd name="connsiteY162" fmla="*/ 896999 h 6858000"/>
              <a:gd name="connsiteX163" fmla="*/ 284718 w 1605470"/>
              <a:gd name="connsiteY163" fmla="*/ 821517 h 6858000"/>
              <a:gd name="connsiteX164" fmla="*/ 263668 w 1605470"/>
              <a:gd name="connsiteY164" fmla="*/ 751353 h 6858000"/>
              <a:gd name="connsiteX165" fmla="*/ 263226 w 1605470"/>
              <a:gd name="connsiteY165" fmla="*/ 721230 h 6858000"/>
              <a:gd name="connsiteX166" fmla="*/ 248897 w 1605470"/>
              <a:gd name="connsiteY166" fmla="*/ 681659 h 6858000"/>
              <a:gd name="connsiteX167" fmla="*/ 234316 w 1605470"/>
              <a:gd name="connsiteY167" fmla="*/ 635218 h 6858000"/>
              <a:gd name="connsiteX168" fmla="*/ 239327 w 1605470"/>
              <a:gd name="connsiteY168" fmla="*/ 613763 h 6858000"/>
              <a:gd name="connsiteX169" fmla="*/ 225269 w 1605470"/>
              <a:gd name="connsiteY169" fmla="*/ 598582 h 6858000"/>
              <a:gd name="connsiteX170" fmla="*/ 224950 w 1605470"/>
              <a:gd name="connsiteY170" fmla="*/ 576846 h 6858000"/>
              <a:gd name="connsiteX171" fmla="*/ 204576 w 1605470"/>
              <a:gd name="connsiteY171" fmla="*/ 530055 h 6858000"/>
              <a:gd name="connsiteX172" fmla="*/ 219064 w 1605470"/>
              <a:gd name="connsiteY172" fmla="*/ 469651 h 6858000"/>
              <a:gd name="connsiteX173" fmla="*/ 195012 w 1605470"/>
              <a:gd name="connsiteY173" fmla="*/ 448559 h 6858000"/>
              <a:gd name="connsiteX174" fmla="*/ 201434 w 1605470"/>
              <a:gd name="connsiteY174" fmla="*/ 441529 h 6858000"/>
              <a:gd name="connsiteX175" fmla="*/ 200655 w 1605470"/>
              <a:gd name="connsiteY175" fmla="*/ 428927 h 6858000"/>
              <a:gd name="connsiteX176" fmla="*/ 190059 w 1605470"/>
              <a:gd name="connsiteY176" fmla="*/ 430161 h 6858000"/>
              <a:gd name="connsiteX177" fmla="*/ 167079 w 1605470"/>
              <a:gd name="connsiteY177" fmla="*/ 367211 h 6858000"/>
              <a:gd name="connsiteX178" fmla="*/ 124571 w 1605470"/>
              <a:gd name="connsiteY178" fmla="*/ 302178 h 6858000"/>
              <a:gd name="connsiteX179" fmla="*/ 103243 w 1605470"/>
              <a:gd name="connsiteY179" fmla="*/ 211375 h 6858000"/>
              <a:gd name="connsiteX180" fmla="*/ 94571 w 1605470"/>
              <a:gd name="connsiteY180" fmla="*/ 184179 h 6858000"/>
              <a:gd name="connsiteX181" fmla="*/ 13437 w 1605470"/>
              <a:gd name="connsiteY181" fmla="*/ 19287 h 6858000"/>
              <a:gd name="connsiteX182" fmla="*/ 0 w 1605470"/>
              <a:gd name="connsiteY18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5660 w 1605470"/>
              <a:gd name="connsiteY79" fmla="*/ 4308823 h 6858000"/>
              <a:gd name="connsiteX80" fmla="*/ 715481 w 1605470"/>
              <a:gd name="connsiteY80" fmla="*/ 4214165 h 6858000"/>
              <a:gd name="connsiteX81" fmla="*/ 719554 w 1605470"/>
              <a:gd name="connsiteY81" fmla="*/ 4090296 h 6858000"/>
              <a:gd name="connsiteX82" fmla="*/ 704810 w 1605470"/>
              <a:gd name="connsiteY82" fmla="*/ 4033999 h 6858000"/>
              <a:gd name="connsiteX83" fmla="*/ 705959 w 1605470"/>
              <a:gd name="connsiteY83" fmla="*/ 4031933 h 6858000"/>
              <a:gd name="connsiteX84" fmla="*/ 704535 w 1605470"/>
              <a:gd name="connsiteY84" fmla="*/ 4013953 h 6858000"/>
              <a:gd name="connsiteX85" fmla="*/ 700443 w 1605470"/>
              <a:gd name="connsiteY85" fmla="*/ 4010511 h 6858000"/>
              <a:gd name="connsiteX86" fmla="*/ 698282 w 1605470"/>
              <a:gd name="connsiteY86" fmla="*/ 3998331 h 6858000"/>
              <a:gd name="connsiteX87" fmla="*/ 690830 w 1605470"/>
              <a:gd name="connsiteY87" fmla="*/ 3974753 h 6858000"/>
              <a:gd name="connsiteX88" fmla="*/ 692428 w 1605470"/>
              <a:gd name="connsiteY88" fmla="*/ 3969950 h 6858000"/>
              <a:gd name="connsiteX89" fmla="*/ 685850 w 1605470"/>
              <a:gd name="connsiteY89" fmla="*/ 3933779 h 6858000"/>
              <a:gd name="connsiteX90" fmla="*/ 687181 w 1605470"/>
              <a:gd name="connsiteY90" fmla="*/ 3933093 h 6858000"/>
              <a:gd name="connsiteX91" fmla="*/ 691535 w 1605470"/>
              <a:gd name="connsiteY91" fmla="*/ 3922082 h 6858000"/>
              <a:gd name="connsiteX92" fmla="*/ 696613 w 1605470"/>
              <a:gd name="connsiteY92" fmla="*/ 3901461 h 6858000"/>
              <a:gd name="connsiteX93" fmla="*/ 719207 w 1605470"/>
              <a:gd name="connsiteY93" fmla="*/ 3813873 h 6858000"/>
              <a:gd name="connsiteX94" fmla="*/ 718632 w 1605470"/>
              <a:gd name="connsiteY94" fmla="*/ 3806161 h 6858000"/>
              <a:gd name="connsiteX95" fmla="*/ 718939 w 1605470"/>
              <a:gd name="connsiteY95" fmla="*/ 3805957 h 6858000"/>
              <a:gd name="connsiteX96" fmla="*/ 718966 w 1605470"/>
              <a:gd name="connsiteY96" fmla="*/ 3797724 h 6858000"/>
              <a:gd name="connsiteX97" fmla="*/ 717581 w 1605470"/>
              <a:gd name="connsiteY97" fmla="*/ 3792098 h 6858000"/>
              <a:gd name="connsiteX98" fmla="*/ 716465 w 1605470"/>
              <a:gd name="connsiteY98" fmla="*/ 3777135 h 6858000"/>
              <a:gd name="connsiteX99" fmla="*/ 718198 w 1605470"/>
              <a:gd name="connsiteY99" fmla="*/ 3771656 h 6858000"/>
              <a:gd name="connsiteX100" fmla="*/ 721941 w 1605470"/>
              <a:gd name="connsiteY100" fmla="*/ 3769007 h 6858000"/>
              <a:gd name="connsiteX101" fmla="*/ 721407 w 1605470"/>
              <a:gd name="connsiteY101" fmla="*/ 3767709 h 6858000"/>
              <a:gd name="connsiteX102" fmla="*/ 730103 w 1605470"/>
              <a:gd name="connsiteY102" fmla="*/ 3738082 h 6858000"/>
              <a:gd name="connsiteX103" fmla="*/ 737449 w 1605470"/>
              <a:gd name="connsiteY103" fmla="*/ 3673397 h 6858000"/>
              <a:gd name="connsiteX104" fmla="*/ 736745 w 1605470"/>
              <a:gd name="connsiteY104" fmla="*/ 3637109 h 6858000"/>
              <a:gd name="connsiteX105" fmla="*/ 740188 w 1605470"/>
              <a:gd name="connsiteY105" fmla="*/ 3536883 h 6858000"/>
              <a:gd name="connsiteX106" fmla="*/ 747726 w 1605470"/>
              <a:gd name="connsiteY106" fmla="*/ 3435652 h 6858000"/>
              <a:gd name="connsiteX107" fmla="*/ 774383 w 1605470"/>
              <a:gd name="connsiteY107" fmla="*/ 3381564 h 6858000"/>
              <a:gd name="connsiteX108" fmla="*/ 774870 w 1605470"/>
              <a:gd name="connsiteY108" fmla="*/ 3375761 h 6858000"/>
              <a:gd name="connsiteX109" fmla="*/ 770510 w 1605470"/>
              <a:gd name="connsiteY109" fmla="*/ 3361844 h 6858000"/>
              <a:gd name="connsiteX110" fmla="*/ 767933 w 1605470"/>
              <a:gd name="connsiteY110" fmla="*/ 3356929 h 6858000"/>
              <a:gd name="connsiteX111" fmla="*/ 766158 w 1605470"/>
              <a:gd name="connsiteY111" fmla="*/ 3349058 h 6858000"/>
              <a:gd name="connsiteX112" fmla="*/ 766414 w 1605470"/>
              <a:gd name="connsiteY112" fmla="*/ 3348763 h 6858000"/>
              <a:gd name="connsiteX113" fmla="*/ 764166 w 1605470"/>
              <a:gd name="connsiteY113" fmla="*/ 3341588 h 6858000"/>
              <a:gd name="connsiteX114" fmla="*/ 749397 w 1605470"/>
              <a:gd name="connsiteY114" fmla="*/ 3307769 h 6858000"/>
              <a:gd name="connsiteX115" fmla="*/ 766960 w 1605470"/>
              <a:gd name="connsiteY115" fmla="*/ 3250522 h 6858000"/>
              <a:gd name="connsiteX116" fmla="*/ 767385 w 1605470"/>
              <a:gd name="connsiteY116" fmla="*/ 3229163 h 6858000"/>
              <a:gd name="connsiteX117" fmla="*/ 769208 w 1605470"/>
              <a:gd name="connsiteY117" fmla="*/ 3217217 h 6858000"/>
              <a:gd name="connsiteX118" fmla="*/ 770350 w 1605470"/>
              <a:gd name="connsiteY118" fmla="*/ 3216125 h 6858000"/>
              <a:gd name="connsiteX119" fmla="*/ 756043 w 1605470"/>
              <a:gd name="connsiteY119" fmla="*/ 3183755 h 6858000"/>
              <a:gd name="connsiteX120" fmla="*/ 756544 w 1605470"/>
              <a:gd name="connsiteY120" fmla="*/ 3178642 h 6858000"/>
              <a:gd name="connsiteX121" fmla="*/ 744144 w 1605470"/>
              <a:gd name="connsiteY121" fmla="*/ 3158586 h 6858000"/>
              <a:gd name="connsiteX122" fmla="*/ 739378 w 1605470"/>
              <a:gd name="connsiteY122" fmla="*/ 3147669 h 6858000"/>
              <a:gd name="connsiteX123" fmla="*/ 734648 w 1605470"/>
              <a:gd name="connsiteY123" fmla="*/ 3145733 h 6858000"/>
              <a:gd name="connsiteX124" fmla="*/ 729329 w 1605470"/>
              <a:gd name="connsiteY124" fmla="*/ 3129034 h 6858000"/>
              <a:gd name="connsiteX125" fmla="*/ 729994 w 1605470"/>
              <a:gd name="connsiteY125" fmla="*/ 3126682 h 6858000"/>
              <a:gd name="connsiteX126" fmla="*/ 720862 w 1605470"/>
              <a:gd name="connsiteY126" fmla="*/ 3114519 h 6858000"/>
              <a:gd name="connsiteX127" fmla="*/ 707471 w 1605470"/>
              <a:gd name="connsiteY127" fmla="*/ 3106272 h 6858000"/>
              <a:gd name="connsiteX128" fmla="*/ 680201 w 1605470"/>
              <a:gd name="connsiteY128" fmla="*/ 2958185 h 6858000"/>
              <a:gd name="connsiteX129" fmla="*/ 622815 w 1605470"/>
              <a:gd name="connsiteY129" fmla="*/ 2762989 h 6858000"/>
              <a:gd name="connsiteX130" fmla="*/ 571733 w 1605470"/>
              <a:gd name="connsiteY130" fmla="*/ 2554718 h 6858000"/>
              <a:gd name="connsiteX131" fmla="*/ 551827 w 1605470"/>
              <a:gd name="connsiteY131" fmla="*/ 2485734 h 6858000"/>
              <a:gd name="connsiteX132" fmla="*/ 542550 w 1605470"/>
              <a:gd name="connsiteY132" fmla="*/ 2447068 h 6858000"/>
              <a:gd name="connsiteX133" fmla="*/ 529511 w 1605470"/>
              <a:gd name="connsiteY133" fmla="*/ 2425819 h 6858000"/>
              <a:gd name="connsiteX134" fmla="*/ 528878 w 1605470"/>
              <a:gd name="connsiteY134" fmla="*/ 2408971 h 6858000"/>
              <a:gd name="connsiteX135" fmla="*/ 535510 w 1605470"/>
              <a:gd name="connsiteY135" fmla="*/ 2402874 h 6858000"/>
              <a:gd name="connsiteX136" fmla="*/ 538122 w 1605470"/>
              <a:gd name="connsiteY136" fmla="*/ 2381443 h 6858000"/>
              <a:gd name="connsiteX137" fmla="*/ 514451 w 1605470"/>
              <a:gd name="connsiteY137" fmla="*/ 2261920 h 6858000"/>
              <a:gd name="connsiteX138" fmla="*/ 486968 w 1605470"/>
              <a:gd name="connsiteY138" fmla="*/ 2182937 h 6858000"/>
              <a:gd name="connsiteX139" fmla="*/ 488555 w 1605470"/>
              <a:gd name="connsiteY139" fmla="*/ 2155135 h 6858000"/>
              <a:gd name="connsiteX140" fmla="*/ 486013 w 1605470"/>
              <a:gd name="connsiteY140" fmla="*/ 2118008 h 6858000"/>
              <a:gd name="connsiteX141" fmla="*/ 487006 w 1605470"/>
              <a:gd name="connsiteY141" fmla="*/ 2050531 h 6858000"/>
              <a:gd name="connsiteX142" fmla="*/ 478812 w 1605470"/>
              <a:gd name="connsiteY142" fmla="*/ 1963269 h 6858000"/>
              <a:gd name="connsiteX143" fmla="*/ 442619 w 1605470"/>
              <a:gd name="connsiteY143" fmla="*/ 1910499 h 6858000"/>
              <a:gd name="connsiteX144" fmla="*/ 446785 w 1605470"/>
              <a:gd name="connsiteY144" fmla="*/ 1903212 h 6858000"/>
              <a:gd name="connsiteX145" fmla="*/ 436547 w 1605470"/>
              <a:gd name="connsiteY145" fmla="*/ 1861531 h 6858000"/>
              <a:gd name="connsiteX146" fmla="*/ 390346 w 1605470"/>
              <a:gd name="connsiteY146" fmla="*/ 1732919 h 6858000"/>
              <a:gd name="connsiteX147" fmla="*/ 362657 w 1605470"/>
              <a:gd name="connsiteY147" fmla="*/ 1663540 h 6858000"/>
              <a:gd name="connsiteX148" fmla="*/ 361783 w 1605470"/>
              <a:gd name="connsiteY148" fmla="*/ 1615777 h 6858000"/>
              <a:gd name="connsiteX149" fmla="*/ 342578 w 1605470"/>
              <a:gd name="connsiteY149" fmla="*/ 1563678 h 6858000"/>
              <a:gd name="connsiteX150" fmla="*/ 355658 w 1605470"/>
              <a:gd name="connsiteY150" fmla="*/ 1519474 h 6858000"/>
              <a:gd name="connsiteX151" fmla="*/ 348400 w 1605470"/>
              <a:gd name="connsiteY151" fmla="*/ 1477995 h 6858000"/>
              <a:gd name="connsiteX152" fmla="*/ 334485 w 1605470"/>
              <a:gd name="connsiteY152" fmla="*/ 1373769 h 6858000"/>
              <a:gd name="connsiteX153" fmla="*/ 342792 w 1605470"/>
              <a:gd name="connsiteY153" fmla="*/ 1307086 h 6858000"/>
              <a:gd name="connsiteX154" fmla="*/ 343980 w 1605470"/>
              <a:gd name="connsiteY154" fmla="*/ 1189033 h 6858000"/>
              <a:gd name="connsiteX155" fmla="*/ 348665 w 1605470"/>
              <a:gd name="connsiteY155" fmla="*/ 1168288 h 6858000"/>
              <a:gd name="connsiteX156" fmla="*/ 340947 w 1605470"/>
              <a:gd name="connsiteY156" fmla="*/ 1142577 h 6858000"/>
              <a:gd name="connsiteX157" fmla="*/ 330253 w 1605470"/>
              <a:gd name="connsiteY157" fmla="*/ 1088484 h 6858000"/>
              <a:gd name="connsiteX158" fmla="*/ 318989 w 1605470"/>
              <a:gd name="connsiteY158" fmla="*/ 1016103 h 6858000"/>
              <a:gd name="connsiteX159" fmla="*/ 320445 w 1605470"/>
              <a:gd name="connsiteY159" fmla="*/ 932283 h 6858000"/>
              <a:gd name="connsiteX160" fmla="*/ 322681 w 1605470"/>
              <a:gd name="connsiteY160" fmla="*/ 915925 h 6858000"/>
              <a:gd name="connsiteX161" fmla="*/ 315310 w 1605470"/>
              <a:gd name="connsiteY161" fmla="*/ 896999 h 6858000"/>
              <a:gd name="connsiteX162" fmla="*/ 284718 w 1605470"/>
              <a:gd name="connsiteY162" fmla="*/ 821517 h 6858000"/>
              <a:gd name="connsiteX163" fmla="*/ 263668 w 1605470"/>
              <a:gd name="connsiteY163" fmla="*/ 751353 h 6858000"/>
              <a:gd name="connsiteX164" fmla="*/ 263226 w 1605470"/>
              <a:gd name="connsiteY164" fmla="*/ 721230 h 6858000"/>
              <a:gd name="connsiteX165" fmla="*/ 248897 w 1605470"/>
              <a:gd name="connsiteY165" fmla="*/ 681659 h 6858000"/>
              <a:gd name="connsiteX166" fmla="*/ 234316 w 1605470"/>
              <a:gd name="connsiteY166" fmla="*/ 635218 h 6858000"/>
              <a:gd name="connsiteX167" fmla="*/ 239327 w 1605470"/>
              <a:gd name="connsiteY167" fmla="*/ 613763 h 6858000"/>
              <a:gd name="connsiteX168" fmla="*/ 225269 w 1605470"/>
              <a:gd name="connsiteY168" fmla="*/ 598582 h 6858000"/>
              <a:gd name="connsiteX169" fmla="*/ 224950 w 1605470"/>
              <a:gd name="connsiteY169" fmla="*/ 576846 h 6858000"/>
              <a:gd name="connsiteX170" fmla="*/ 204576 w 1605470"/>
              <a:gd name="connsiteY170" fmla="*/ 530055 h 6858000"/>
              <a:gd name="connsiteX171" fmla="*/ 219064 w 1605470"/>
              <a:gd name="connsiteY171" fmla="*/ 469651 h 6858000"/>
              <a:gd name="connsiteX172" fmla="*/ 195012 w 1605470"/>
              <a:gd name="connsiteY172" fmla="*/ 448559 h 6858000"/>
              <a:gd name="connsiteX173" fmla="*/ 201434 w 1605470"/>
              <a:gd name="connsiteY173" fmla="*/ 441529 h 6858000"/>
              <a:gd name="connsiteX174" fmla="*/ 200655 w 1605470"/>
              <a:gd name="connsiteY174" fmla="*/ 428927 h 6858000"/>
              <a:gd name="connsiteX175" fmla="*/ 190059 w 1605470"/>
              <a:gd name="connsiteY175" fmla="*/ 430161 h 6858000"/>
              <a:gd name="connsiteX176" fmla="*/ 167079 w 1605470"/>
              <a:gd name="connsiteY176" fmla="*/ 367211 h 6858000"/>
              <a:gd name="connsiteX177" fmla="*/ 124571 w 1605470"/>
              <a:gd name="connsiteY177" fmla="*/ 302178 h 6858000"/>
              <a:gd name="connsiteX178" fmla="*/ 103243 w 1605470"/>
              <a:gd name="connsiteY178" fmla="*/ 211375 h 6858000"/>
              <a:gd name="connsiteX179" fmla="*/ 94571 w 1605470"/>
              <a:gd name="connsiteY179" fmla="*/ 184179 h 6858000"/>
              <a:gd name="connsiteX180" fmla="*/ 13437 w 1605470"/>
              <a:gd name="connsiteY180" fmla="*/ 19287 h 6858000"/>
              <a:gd name="connsiteX181" fmla="*/ 0 w 1605470"/>
              <a:gd name="connsiteY18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350346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38263 w 1605470"/>
              <a:gd name="connsiteY77" fmla="*/ 4444346 h 6858000"/>
              <a:gd name="connsiteX78" fmla="*/ 756542 w 1605470"/>
              <a:gd name="connsiteY78" fmla="*/ 4350346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38263 w 1605470"/>
              <a:gd name="connsiteY77" fmla="*/ 4444346 h 6858000"/>
              <a:gd name="connsiteX78" fmla="*/ 756542 w 1605470"/>
              <a:gd name="connsiteY78" fmla="*/ 4350346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13201 h 6858000"/>
              <a:gd name="connsiteX77" fmla="*/ 738263 w 1605470"/>
              <a:gd name="connsiteY77" fmla="*/ 4444346 h 6858000"/>
              <a:gd name="connsiteX78" fmla="*/ 756542 w 1605470"/>
              <a:gd name="connsiteY78" fmla="*/ 4350346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47700 w 1605470"/>
              <a:gd name="connsiteY75" fmla="*/ 4690749 h 6858000"/>
              <a:gd name="connsiteX76" fmla="*/ 743180 w 1605470"/>
              <a:gd name="connsiteY76" fmla="*/ 4613201 h 6858000"/>
              <a:gd name="connsiteX77" fmla="*/ 738263 w 1605470"/>
              <a:gd name="connsiteY77" fmla="*/ 4444346 h 6858000"/>
              <a:gd name="connsiteX78" fmla="*/ 756542 w 1605470"/>
              <a:gd name="connsiteY78" fmla="*/ 4350346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935 w 1605470"/>
              <a:gd name="connsiteY68" fmla="*/ 4821504 h 6858000"/>
              <a:gd name="connsiteX69" fmla="*/ 732118 w 1605470"/>
              <a:gd name="connsiteY69" fmla="*/ 4801535 h 6858000"/>
              <a:gd name="connsiteX70" fmla="*/ 739787 w 1605470"/>
              <a:gd name="connsiteY70" fmla="*/ 4797794 h 6858000"/>
              <a:gd name="connsiteX71" fmla="*/ 741081 w 1605470"/>
              <a:gd name="connsiteY71" fmla="*/ 4784526 h 6858000"/>
              <a:gd name="connsiteX72" fmla="*/ 742865 w 1605470"/>
              <a:gd name="connsiteY72" fmla="*/ 4781211 h 6858000"/>
              <a:gd name="connsiteX73" fmla="*/ 751652 w 1605470"/>
              <a:gd name="connsiteY73" fmla="*/ 4761984 h 6858000"/>
              <a:gd name="connsiteX74" fmla="*/ 747700 w 1605470"/>
              <a:gd name="connsiteY74" fmla="*/ 4690749 h 6858000"/>
              <a:gd name="connsiteX75" fmla="*/ 743180 w 1605470"/>
              <a:gd name="connsiteY75" fmla="*/ 4613201 h 6858000"/>
              <a:gd name="connsiteX76" fmla="*/ 738263 w 1605470"/>
              <a:gd name="connsiteY76" fmla="*/ 4444346 h 6858000"/>
              <a:gd name="connsiteX77" fmla="*/ 756542 w 1605470"/>
              <a:gd name="connsiteY77" fmla="*/ 4350346 h 6858000"/>
              <a:gd name="connsiteX78" fmla="*/ 715481 w 1605470"/>
              <a:gd name="connsiteY78" fmla="*/ 4214165 h 6858000"/>
              <a:gd name="connsiteX79" fmla="*/ 719554 w 1605470"/>
              <a:gd name="connsiteY79" fmla="*/ 4090296 h 6858000"/>
              <a:gd name="connsiteX80" fmla="*/ 704810 w 1605470"/>
              <a:gd name="connsiteY80" fmla="*/ 4033999 h 6858000"/>
              <a:gd name="connsiteX81" fmla="*/ 705959 w 1605470"/>
              <a:gd name="connsiteY81" fmla="*/ 4031933 h 6858000"/>
              <a:gd name="connsiteX82" fmla="*/ 704535 w 1605470"/>
              <a:gd name="connsiteY82" fmla="*/ 4013953 h 6858000"/>
              <a:gd name="connsiteX83" fmla="*/ 700443 w 1605470"/>
              <a:gd name="connsiteY83" fmla="*/ 4010511 h 6858000"/>
              <a:gd name="connsiteX84" fmla="*/ 698282 w 1605470"/>
              <a:gd name="connsiteY84" fmla="*/ 3998331 h 6858000"/>
              <a:gd name="connsiteX85" fmla="*/ 690830 w 1605470"/>
              <a:gd name="connsiteY85" fmla="*/ 3974753 h 6858000"/>
              <a:gd name="connsiteX86" fmla="*/ 692428 w 1605470"/>
              <a:gd name="connsiteY86" fmla="*/ 3969950 h 6858000"/>
              <a:gd name="connsiteX87" fmla="*/ 685850 w 1605470"/>
              <a:gd name="connsiteY87" fmla="*/ 3933779 h 6858000"/>
              <a:gd name="connsiteX88" fmla="*/ 687181 w 1605470"/>
              <a:gd name="connsiteY88" fmla="*/ 3933093 h 6858000"/>
              <a:gd name="connsiteX89" fmla="*/ 691535 w 1605470"/>
              <a:gd name="connsiteY89" fmla="*/ 3922082 h 6858000"/>
              <a:gd name="connsiteX90" fmla="*/ 696613 w 1605470"/>
              <a:gd name="connsiteY90" fmla="*/ 3901461 h 6858000"/>
              <a:gd name="connsiteX91" fmla="*/ 719207 w 1605470"/>
              <a:gd name="connsiteY91" fmla="*/ 3813873 h 6858000"/>
              <a:gd name="connsiteX92" fmla="*/ 718632 w 1605470"/>
              <a:gd name="connsiteY92" fmla="*/ 3806161 h 6858000"/>
              <a:gd name="connsiteX93" fmla="*/ 718939 w 1605470"/>
              <a:gd name="connsiteY93" fmla="*/ 3805957 h 6858000"/>
              <a:gd name="connsiteX94" fmla="*/ 718966 w 1605470"/>
              <a:gd name="connsiteY94" fmla="*/ 3797724 h 6858000"/>
              <a:gd name="connsiteX95" fmla="*/ 717581 w 1605470"/>
              <a:gd name="connsiteY95" fmla="*/ 3792098 h 6858000"/>
              <a:gd name="connsiteX96" fmla="*/ 716465 w 1605470"/>
              <a:gd name="connsiteY96" fmla="*/ 3777135 h 6858000"/>
              <a:gd name="connsiteX97" fmla="*/ 718198 w 1605470"/>
              <a:gd name="connsiteY97" fmla="*/ 3771656 h 6858000"/>
              <a:gd name="connsiteX98" fmla="*/ 721941 w 1605470"/>
              <a:gd name="connsiteY98" fmla="*/ 3769007 h 6858000"/>
              <a:gd name="connsiteX99" fmla="*/ 721407 w 1605470"/>
              <a:gd name="connsiteY99" fmla="*/ 3767709 h 6858000"/>
              <a:gd name="connsiteX100" fmla="*/ 730103 w 1605470"/>
              <a:gd name="connsiteY100" fmla="*/ 3738082 h 6858000"/>
              <a:gd name="connsiteX101" fmla="*/ 737449 w 1605470"/>
              <a:gd name="connsiteY101" fmla="*/ 3673397 h 6858000"/>
              <a:gd name="connsiteX102" fmla="*/ 736745 w 1605470"/>
              <a:gd name="connsiteY102" fmla="*/ 3637109 h 6858000"/>
              <a:gd name="connsiteX103" fmla="*/ 740188 w 1605470"/>
              <a:gd name="connsiteY103" fmla="*/ 3536883 h 6858000"/>
              <a:gd name="connsiteX104" fmla="*/ 747726 w 1605470"/>
              <a:gd name="connsiteY104" fmla="*/ 3435652 h 6858000"/>
              <a:gd name="connsiteX105" fmla="*/ 774383 w 1605470"/>
              <a:gd name="connsiteY105" fmla="*/ 3381564 h 6858000"/>
              <a:gd name="connsiteX106" fmla="*/ 774870 w 1605470"/>
              <a:gd name="connsiteY106" fmla="*/ 3375761 h 6858000"/>
              <a:gd name="connsiteX107" fmla="*/ 770510 w 1605470"/>
              <a:gd name="connsiteY107" fmla="*/ 3361844 h 6858000"/>
              <a:gd name="connsiteX108" fmla="*/ 767933 w 1605470"/>
              <a:gd name="connsiteY108" fmla="*/ 3356929 h 6858000"/>
              <a:gd name="connsiteX109" fmla="*/ 766158 w 1605470"/>
              <a:gd name="connsiteY109" fmla="*/ 3349058 h 6858000"/>
              <a:gd name="connsiteX110" fmla="*/ 766414 w 1605470"/>
              <a:gd name="connsiteY110" fmla="*/ 3348763 h 6858000"/>
              <a:gd name="connsiteX111" fmla="*/ 764166 w 1605470"/>
              <a:gd name="connsiteY111" fmla="*/ 3341588 h 6858000"/>
              <a:gd name="connsiteX112" fmla="*/ 749397 w 1605470"/>
              <a:gd name="connsiteY112" fmla="*/ 3307769 h 6858000"/>
              <a:gd name="connsiteX113" fmla="*/ 766960 w 1605470"/>
              <a:gd name="connsiteY113" fmla="*/ 3250522 h 6858000"/>
              <a:gd name="connsiteX114" fmla="*/ 767385 w 1605470"/>
              <a:gd name="connsiteY114" fmla="*/ 3229163 h 6858000"/>
              <a:gd name="connsiteX115" fmla="*/ 769208 w 1605470"/>
              <a:gd name="connsiteY115" fmla="*/ 3217217 h 6858000"/>
              <a:gd name="connsiteX116" fmla="*/ 770350 w 1605470"/>
              <a:gd name="connsiteY116" fmla="*/ 3216125 h 6858000"/>
              <a:gd name="connsiteX117" fmla="*/ 756043 w 1605470"/>
              <a:gd name="connsiteY117" fmla="*/ 3183755 h 6858000"/>
              <a:gd name="connsiteX118" fmla="*/ 756544 w 1605470"/>
              <a:gd name="connsiteY118" fmla="*/ 3178642 h 6858000"/>
              <a:gd name="connsiteX119" fmla="*/ 744144 w 1605470"/>
              <a:gd name="connsiteY119" fmla="*/ 3158586 h 6858000"/>
              <a:gd name="connsiteX120" fmla="*/ 739378 w 1605470"/>
              <a:gd name="connsiteY120" fmla="*/ 3147669 h 6858000"/>
              <a:gd name="connsiteX121" fmla="*/ 734648 w 1605470"/>
              <a:gd name="connsiteY121" fmla="*/ 3145733 h 6858000"/>
              <a:gd name="connsiteX122" fmla="*/ 729329 w 1605470"/>
              <a:gd name="connsiteY122" fmla="*/ 3129034 h 6858000"/>
              <a:gd name="connsiteX123" fmla="*/ 729994 w 1605470"/>
              <a:gd name="connsiteY123" fmla="*/ 3126682 h 6858000"/>
              <a:gd name="connsiteX124" fmla="*/ 720862 w 1605470"/>
              <a:gd name="connsiteY124" fmla="*/ 3114519 h 6858000"/>
              <a:gd name="connsiteX125" fmla="*/ 707471 w 1605470"/>
              <a:gd name="connsiteY125" fmla="*/ 3106272 h 6858000"/>
              <a:gd name="connsiteX126" fmla="*/ 680201 w 1605470"/>
              <a:gd name="connsiteY126" fmla="*/ 2958185 h 6858000"/>
              <a:gd name="connsiteX127" fmla="*/ 622815 w 1605470"/>
              <a:gd name="connsiteY127" fmla="*/ 2762989 h 6858000"/>
              <a:gd name="connsiteX128" fmla="*/ 571733 w 1605470"/>
              <a:gd name="connsiteY128" fmla="*/ 2554718 h 6858000"/>
              <a:gd name="connsiteX129" fmla="*/ 551827 w 1605470"/>
              <a:gd name="connsiteY129" fmla="*/ 2485734 h 6858000"/>
              <a:gd name="connsiteX130" fmla="*/ 542550 w 1605470"/>
              <a:gd name="connsiteY130" fmla="*/ 2447068 h 6858000"/>
              <a:gd name="connsiteX131" fmla="*/ 529511 w 1605470"/>
              <a:gd name="connsiteY131" fmla="*/ 2425819 h 6858000"/>
              <a:gd name="connsiteX132" fmla="*/ 528878 w 1605470"/>
              <a:gd name="connsiteY132" fmla="*/ 2408971 h 6858000"/>
              <a:gd name="connsiteX133" fmla="*/ 535510 w 1605470"/>
              <a:gd name="connsiteY133" fmla="*/ 2402874 h 6858000"/>
              <a:gd name="connsiteX134" fmla="*/ 538122 w 1605470"/>
              <a:gd name="connsiteY134" fmla="*/ 2381443 h 6858000"/>
              <a:gd name="connsiteX135" fmla="*/ 514451 w 1605470"/>
              <a:gd name="connsiteY135" fmla="*/ 2261920 h 6858000"/>
              <a:gd name="connsiteX136" fmla="*/ 486968 w 1605470"/>
              <a:gd name="connsiteY136" fmla="*/ 2182937 h 6858000"/>
              <a:gd name="connsiteX137" fmla="*/ 488555 w 1605470"/>
              <a:gd name="connsiteY137" fmla="*/ 2155135 h 6858000"/>
              <a:gd name="connsiteX138" fmla="*/ 486013 w 1605470"/>
              <a:gd name="connsiteY138" fmla="*/ 2118008 h 6858000"/>
              <a:gd name="connsiteX139" fmla="*/ 487006 w 1605470"/>
              <a:gd name="connsiteY139" fmla="*/ 2050531 h 6858000"/>
              <a:gd name="connsiteX140" fmla="*/ 478812 w 1605470"/>
              <a:gd name="connsiteY140" fmla="*/ 1963269 h 6858000"/>
              <a:gd name="connsiteX141" fmla="*/ 442619 w 1605470"/>
              <a:gd name="connsiteY141" fmla="*/ 1910499 h 6858000"/>
              <a:gd name="connsiteX142" fmla="*/ 446785 w 1605470"/>
              <a:gd name="connsiteY142" fmla="*/ 1903212 h 6858000"/>
              <a:gd name="connsiteX143" fmla="*/ 436547 w 1605470"/>
              <a:gd name="connsiteY143" fmla="*/ 1861531 h 6858000"/>
              <a:gd name="connsiteX144" fmla="*/ 390346 w 1605470"/>
              <a:gd name="connsiteY144" fmla="*/ 1732919 h 6858000"/>
              <a:gd name="connsiteX145" fmla="*/ 362657 w 1605470"/>
              <a:gd name="connsiteY145" fmla="*/ 1663540 h 6858000"/>
              <a:gd name="connsiteX146" fmla="*/ 361783 w 1605470"/>
              <a:gd name="connsiteY146" fmla="*/ 1615777 h 6858000"/>
              <a:gd name="connsiteX147" fmla="*/ 342578 w 1605470"/>
              <a:gd name="connsiteY147" fmla="*/ 1563678 h 6858000"/>
              <a:gd name="connsiteX148" fmla="*/ 355658 w 1605470"/>
              <a:gd name="connsiteY148" fmla="*/ 1519474 h 6858000"/>
              <a:gd name="connsiteX149" fmla="*/ 348400 w 1605470"/>
              <a:gd name="connsiteY149" fmla="*/ 1477995 h 6858000"/>
              <a:gd name="connsiteX150" fmla="*/ 334485 w 1605470"/>
              <a:gd name="connsiteY150" fmla="*/ 1373769 h 6858000"/>
              <a:gd name="connsiteX151" fmla="*/ 342792 w 1605470"/>
              <a:gd name="connsiteY151" fmla="*/ 1307086 h 6858000"/>
              <a:gd name="connsiteX152" fmla="*/ 343980 w 1605470"/>
              <a:gd name="connsiteY152" fmla="*/ 1189033 h 6858000"/>
              <a:gd name="connsiteX153" fmla="*/ 348665 w 1605470"/>
              <a:gd name="connsiteY153" fmla="*/ 1168288 h 6858000"/>
              <a:gd name="connsiteX154" fmla="*/ 340947 w 1605470"/>
              <a:gd name="connsiteY154" fmla="*/ 1142577 h 6858000"/>
              <a:gd name="connsiteX155" fmla="*/ 330253 w 1605470"/>
              <a:gd name="connsiteY155" fmla="*/ 1088484 h 6858000"/>
              <a:gd name="connsiteX156" fmla="*/ 318989 w 1605470"/>
              <a:gd name="connsiteY156" fmla="*/ 1016103 h 6858000"/>
              <a:gd name="connsiteX157" fmla="*/ 320445 w 1605470"/>
              <a:gd name="connsiteY157" fmla="*/ 932283 h 6858000"/>
              <a:gd name="connsiteX158" fmla="*/ 322681 w 1605470"/>
              <a:gd name="connsiteY158" fmla="*/ 915925 h 6858000"/>
              <a:gd name="connsiteX159" fmla="*/ 315310 w 1605470"/>
              <a:gd name="connsiteY159" fmla="*/ 896999 h 6858000"/>
              <a:gd name="connsiteX160" fmla="*/ 284718 w 1605470"/>
              <a:gd name="connsiteY160" fmla="*/ 821517 h 6858000"/>
              <a:gd name="connsiteX161" fmla="*/ 263668 w 1605470"/>
              <a:gd name="connsiteY161" fmla="*/ 751353 h 6858000"/>
              <a:gd name="connsiteX162" fmla="*/ 263226 w 1605470"/>
              <a:gd name="connsiteY162" fmla="*/ 721230 h 6858000"/>
              <a:gd name="connsiteX163" fmla="*/ 248897 w 1605470"/>
              <a:gd name="connsiteY163" fmla="*/ 681659 h 6858000"/>
              <a:gd name="connsiteX164" fmla="*/ 234316 w 1605470"/>
              <a:gd name="connsiteY164" fmla="*/ 635218 h 6858000"/>
              <a:gd name="connsiteX165" fmla="*/ 239327 w 1605470"/>
              <a:gd name="connsiteY165" fmla="*/ 613763 h 6858000"/>
              <a:gd name="connsiteX166" fmla="*/ 225269 w 1605470"/>
              <a:gd name="connsiteY166" fmla="*/ 598582 h 6858000"/>
              <a:gd name="connsiteX167" fmla="*/ 224950 w 1605470"/>
              <a:gd name="connsiteY167" fmla="*/ 576846 h 6858000"/>
              <a:gd name="connsiteX168" fmla="*/ 204576 w 1605470"/>
              <a:gd name="connsiteY168" fmla="*/ 530055 h 6858000"/>
              <a:gd name="connsiteX169" fmla="*/ 219064 w 1605470"/>
              <a:gd name="connsiteY169" fmla="*/ 469651 h 6858000"/>
              <a:gd name="connsiteX170" fmla="*/ 195012 w 1605470"/>
              <a:gd name="connsiteY170" fmla="*/ 448559 h 6858000"/>
              <a:gd name="connsiteX171" fmla="*/ 201434 w 1605470"/>
              <a:gd name="connsiteY171" fmla="*/ 441529 h 6858000"/>
              <a:gd name="connsiteX172" fmla="*/ 200655 w 1605470"/>
              <a:gd name="connsiteY172" fmla="*/ 428927 h 6858000"/>
              <a:gd name="connsiteX173" fmla="*/ 190059 w 1605470"/>
              <a:gd name="connsiteY173" fmla="*/ 430161 h 6858000"/>
              <a:gd name="connsiteX174" fmla="*/ 167079 w 1605470"/>
              <a:gd name="connsiteY174" fmla="*/ 367211 h 6858000"/>
              <a:gd name="connsiteX175" fmla="*/ 124571 w 1605470"/>
              <a:gd name="connsiteY175" fmla="*/ 302178 h 6858000"/>
              <a:gd name="connsiteX176" fmla="*/ 103243 w 1605470"/>
              <a:gd name="connsiteY176" fmla="*/ 211375 h 6858000"/>
              <a:gd name="connsiteX177" fmla="*/ 94571 w 1605470"/>
              <a:gd name="connsiteY177" fmla="*/ 184179 h 6858000"/>
              <a:gd name="connsiteX178" fmla="*/ 13437 w 1605470"/>
              <a:gd name="connsiteY178" fmla="*/ 19287 h 6858000"/>
              <a:gd name="connsiteX179" fmla="*/ 0 w 1605470"/>
              <a:gd name="connsiteY17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31653 w 1605470"/>
              <a:gd name="connsiteY39" fmla="*/ 5604904 h 6858000"/>
              <a:gd name="connsiteX40" fmla="*/ 539863 w 1605470"/>
              <a:gd name="connsiteY40" fmla="*/ 5604298 h 6858000"/>
              <a:gd name="connsiteX41" fmla="*/ 552319 w 1605470"/>
              <a:gd name="connsiteY41" fmla="*/ 5587997 h 6858000"/>
              <a:gd name="connsiteX42" fmla="*/ 559710 w 1605470"/>
              <a:gd name="connsiteY42" fmla="*/ 5564796 h 6858000"/>
              <a:gd name="connsiteX43" fmla="*/ 587214 w 1605470"/>
              <a:gd name="connsiteY43" fmla="*/ 5451511 h 6858000"/>
              <a:gd name="connsiteX44" fmla="*/ 608019 w 1605470"/>
              <a:gd name="connsiteY44" fmla="*/ 5385461 h 6858000"/>
              <a:gd name="connsiteX45" fmla="*/ 622750 w 1605470"/>
              <a:gd name="connsiteY45" fmla="*/ 5363084 h 6858000"/>
              <a:gd name="connsiteX46" fmla="*/ 638731 w 1605470"/>
              <a:gd name="connsiteY46" fmla="*/ 5330009 h 6858000"/>
              <a:gd name="connsiteX47" fmla="*/ 672224 w 1605470"/>
              <a:gd name="connsiteY47" fmla="*/ 5273739 h 6858000"/>
              <a:gd name="connsiteX48" fmla="*/ 681823 w 1605470"/>
              <a:gd name="connsiteY48" fmla="*/ 5241779 h 6858000"/>
              <a:gd name="connsiteX49" fmla="*/ 693049 w 1605470"/>
              <a:gd name="connsiteY49" fmla="*/ 5225268 h 6858000"/>
              <a:gd name="connsiteX50" fmla="*/ 694069 w 1605470"/>
              <a:gd name="connsiteY50" fmla="*/ 5217684 h 6858000"/>
              <a:gd name="connsiteX51" fmla="*/ 701410 w 1605470"/>
              <a:gd name="connsiteY51" fmla="*/ 5193377 h 6858000"/>
              <a:gd name="connsiteX52" fmla="*/ 704713 w 1605470"/>
              <a:gd name="connsiteY52" fmla="*/ 5179288 h 6858000"/>
              <a:gd name="connsiteX53" fmla="*/ 705697 w 1605470"/>
              <a:gd name="connsiteY53" fmla="*/ 5173621 h 6858000"/>
              <a:gd name="connsiteX54" fmla="*/ 701331 w 1605470"/>
              <a:gd name="connsiteY54" fmla="*/ 5159961 h 6858000"/>
              <a:gd name="connsiteX55" fmla="*/ 708008 w 1605470"/>
              <a:gd name="connsiteY55" fmla="*/ 5144295 h 6858000"/>
              <a:gd name="connsiteX56" fmla="*/ 704941 w 1605470"/>
              <a:gd name="connsiteY56" fmla="*/ 5125185 h 6858000"/>
              <a:gd name="connsiteX57" fmla="*/ 711771 w 1605470"/>
              <a:gd name="connsiteY57" fmla="*/ 5121884 h 6858000"/>
              <a:gd name="connsiteX58" fmla="*/ 721092 w 1605470"/>
              <a:gd name="connsiteY58" fmla="*/ 5108383 h 6858000"/>
              <a:gd name="connsiteX59" fmla="*/ 717045 w 1605470"/>
              <a:gd name="connsiteY59" fmla="*/ 5094705 h 6858000"/>
              <a:gd name="connsiteX60" fmla="*/ 718807 w 1605470"/>
              <a:gd name="connsiteY60" fmla="*/ 5067850 h 6858000"/>
              <a:gd name="connsiteX61" fmla="*/ 721538 w 1605470"/>
              <a:gd name="connsiteY61" fmla="*/ 5060861 h 6858000"/>
              <a:gd name="connsiteX62" fmla="*/ 718242 w 1605470"/>
              <a:gd name="connsiteY62" fmla="*/ 5034192 h 6858000"/>
              <a:gd name="connsiteX63" fmla="*/ 719796 w 1605470"/>
              <a:gd name="connsiteY63" fmla="*/ 4993030 h 6858000"/>
              <a:gd name="connsiteX64" fmla="*/ 726705 w 1605470"/>
              <a:gd name="connsiteY64" fmla="*/ 4946844 h 6858000"/>
              <a:gd name="connsiteX65" fmla="*/ 722561 w 1605470"/>
              <a:gd name="connsiteY65" fmla="*/ 4932692 h 6858000"/>
              <a:gd name="connsiteX66" fmla="*/ 724935 w 1605470"/>
              <a:gd name="connsiteY66" fmla="*/ 4821504 h 6858000"/>
              <a:gd name="connsiteX67" fmla="*/ 732118 w 1605470"/>
              <a:gd name="connsiteY67" fmla="*/ 4801535 h 6858000"/>
              <a:gd name="connsiteX68" fmla="*/ 739787 w 1605470"/>
              <a:gd name="connsiteY68" fmla="*/ 4797794 h 6858000"/>
              <a:gd name="connsiteX69" fmla="*/ 741081 w 1605470"/>
              <a:gd name="connsiteY69" fmla="*/ 4784526 h 6858000"/>
              <a:gd name="connsiteX70" fmla="*/ 742865 w 1605470"/>
              <a:gd name="connsiteY70" fmla="*/ 4781211 h 6858000"/>
              <a:gd name="connsiteX71" fmla="*/ 751652 w 1605470"/>
              <a:gd name="connsiteY71" fmla="*/ 4761984 h 6858000"/>
              <a:gd name="connsiteX72" fmla="*/ 747700 w 1605470"/>
              <a:gd name="connsiteY72" fmla="*/ 4690749 h 6858000"/>
              <a:gd name="connsiteX73" fmla="*/ 743180 w 1605470"/>
              <a:gd name="connsiteY73" fmla="*/ 4613201 h 6858000"/>
              <a:gd name="connsiteX74" fmla="*/ 738263 w 1605470"/>
              <a:gd name="connsiteY74" fmla="*/ 4444346 h 6858000"/>
              <a:gd name="connsiteX75" fmla="*/ 756542 w 1605470"/>
              <a:gd name="connsiteY75" fmla="*/ 4350346 h 6858000"/>
              <a:gd name="connsiteX76" fmla="*/ 715481 w 1605470"/>
              <a:gd name="connsiteY76" fmla="*/ 4214165 h 6858000"/>
              <a:gd name="connsiteX77" fmla="*/ 719554 w 1605470"/>
              <a:gd name="connsiteY77" fmla="*/ 4090296 h 6858000"/>
              <a:gd name="connsiteX78" fmla="*/ 704810 w 1605470"/>
              <a:gd name="connsiteY78" fmla="*/ 4033999 h 6858000"/>
              <a:gd name="connsiteX79" fmla="*/ 705959 w 1605470"/>
              <a:gd name="connsiteY79" fmla="*/ 4031933 h 6858000"/>
              <a:gd name="connsiteX80" fmla="*/ 704535 w 1605470"/>
              <a:gd name="connsiteY80" fmla="*/ 4013953 h 6858000"/>
              <a:gd name="connsiteX81" fmla="*/ 700443 w 1605470"/>
              <a:gd name="connsiteY81" fmla="*/ 4010511 h 6858000"/>
              <a:gd name="connsiteX82" fmla="*/ 698282 w 1605470"/>
              <a:gd name="connsiteY82" fmla="*/ 3998331 h 6858000"/>
              <a:gd name="connsiteX83" fmla="*/ 690830 w 1605470"/>
              <a:gd name="connsiteY83" fmla="*/ 3974753 h 6858000"/>
              <a:gd name="connsiteX84" fmla="*/ 692428 w 1605470"/>
              <a:gd name="connsiteY84" fmla="*/ 3969950 h 6858000"/>
              <a:gd name="connsiteX85" fmla="*/ 685850 w 1605470"/>
              <a:gd name="connsiteY85" fmla="*/ 3933779 h 6858000"/>
              <a:gd name="connsiteX86" fmla="*/ 687181 w 1605470"/>
              <a:gd name="connsiteY86" fmla="*/ 3933093 h 6858000"/>
              <a:gd name="connsiteX87" fmla="*/ 691535 w 1605470"/>
              <a:gd name="connsiteY87" fmla="*/ 3922082 h 6858000"/>
              <a:gd name="connsiteX88" fmla="*/ 696613 w 1605470"/>
              <a:gd name="connsiteY88" fmla="*/ 3901461 h 6858000"/>
              <a:gd name="connsiteX89" fmla="*/ 719207 w 1605470"/>
              <a:gd name="connsiteY89" fmla="*/ 3813873 h 6858000"/>
              <a:gd name="connsiteX90" fmla="*/ 718632 w 1605470"/>
              <a:gd name="connsiteY90" fmla="*/ 3806161 h 6858000"/>
              <a:gd name="connsiteX91" fmla="*/ 718939 w 1605470"/>
              <a:gd name="connsiteY91" fmla="*/ 3805957 h 6858000"/>
              <a:gd name="connsiteX92" fmla="*/ 718966 w 1605470"/>
              <a:gd name="connsiteY92" fmla="*/ 3797724 h 6858000"/>
              <a:gd name="connsiteX93" fmla="*/ 717581 w 1605470"/>
              <a:gd name="connsiteY93" fmla="*/ 3792098 h 6858000"/>
              <a:gd name="connsiteX94" fmla="*/ 716465 w 1605470"/>
              <a:gd name="connsiteY94" fmla="*/ 3777135 h 6858000"/>
              <a:gd name="connsiteX95" fmla="*/ 718198 w 1605470"/>
              <a:gd name="connsiteY95" fmla="*/ 3771656 h 6858000"/>
              <a:gd name="connsiteX96" fmla="*/ 721941 w 1605470"/>
              <a:gd name="connsiteY96" fmla="*/ 3769007 h 6858000"/>
              <a:gd name="connsiteX97" fmla="*/ 721407 w 1605470"/>
              <a:gd name="connsiteY97" fmla="*/ 3767709 h 6858000"/>
              <a:gd name="connsiteX98" fmla="*/ 730103 w 1605470"/>
              <a:gd name="connsiteY98" fmla="*/ 3738082 h 6858000"/>
              <a:gd name="connsiteX99" fmla="*/ 737449 w 1605470"/>
              <a:gd name="connsiteY99" fmla="*/ 3673397 h 6858000"/>
              <a:gd name="connsiteX100" fmla="*/ 736745 w 1605470"/>
              <a:gd name="connsiteY100" fmla="*/ 3637109 h 6858000"/>
              <a:gd name="connsiteX101" fmla="*/ 740188 w 1605470"/>
              <a:gd name="connsiteY101" fmla="*/ 3536883 h 6858000"/>
              <a:gd name="connsiteX102" fmla="*/ 747726 w 1605470"/>
              <a:gd name="connsiteY102" fmla="*/ 3435652 h 6858000"/>
              <a:gd name="connsiteX103" fmla="*/ 774383 w 1605470"/>
              <a:gd name="connsiteY103" fmla="*/ 3381564 h 6858000"/>
              <a:gd name="connsiteX104" fmla="*/ 774870 w 1605470"/>
              <a:gd name="connsiteY104" fmla="*/ 3375761 h 6858000"/>
              <a:gd name="connsiteX105" fmla="*/ 770510 w 1605470"/>
              <a:gd name="connsiteY105" fmla="*/ 3361844 h 6858000"/>
              <a:gd name="connsiteX106" fmla="*/ 767933 w 1605470"/>
              <a:gd name="connsiteY106" fmla="*/ 3356929 h 6858000"/>
              <a:gd name="connsiteX107" fmla="*/ 766158 w 1605470"/>
              <a:gd name="connsiteY107" fmla="*/ 3349058 h 6858000"/>
              <a:gd name="connsiteX108" fmla="*/ 766414 w 1605470"/>
              <a:gd name="connsiteY108" fmla="*/ 3348763 h 6858000"/>
              <a:gd name="connsiteX109" fmla="*/ 764166 w 1605470"/>
              <a:gd name="connsiteY109" fmla="*/ 3341588 h 6858000"/>
              <a:gd name="connsiteX110" fmla="*/ 749397 w 1605470"/>
              <a:gd name="connsiteY110" fmla="*/ 3307769 h 6858000"/>
              <a:gd name="connsiteX111" fmla="*/ 766960 w 1605470"/>
              <a:gd name="connsiteY111" fmla="*/ 3250522 h 6858000"/>
              <a:gd name="connsiteX112" fmla="*/ 767385 w 1605470"/>
              <a:gd name="connsiteY112" fmla="*/ 3229163 h 6858000"/>
              <a:gd name="connsiteX113" fmla="*/ 769208 w 1605470"/>
              <a:gd name="connsiteY113" fmla="*/ 3217217 h 6858000"/>
              <a:gd name="connsiteX114" fmla="*/ 770350 w 1605470"/>
              <a:gd name="connsiteY114" fmla="*/ 3216125 h 6858000"/>
              <a:gd name="connsiteX115" fmla="*/ 756043 w 1605470"/>
              <a:gd name="connsiteY115" fmla="*/ 3183755 h 6858000"/>
              <a:gd name="connsiteX116" fmla="*/ 756544 w 1605470"/>
              <a:gd name="connsiteY116" fmla="*/ 3178642 h 6858000"/>
              <a:gd name="connsiteX117" fmla="*/ 744144 w 1605470"/>
              <a:gd name="connsiteY117" fmla="*/ 3158586 h 6858000"/>
              <a:gd name="connsiteX118" fmla="*/ 739378 w 1605470"/>
              <a:gd name="connsiteY118" fmla="*/ 3147669 h 6858000"/>
              <a:gd name="connsiteX119" fmla="*/ 734648 w 1605470"/>
              <a:gd name="connsiteY119" fmla="*/ 3145733 h 6858000"/>
              <a:gd name="connsiteX120" fmla="*/ 729329 w 1605470"/>
              <a:gd name="connsiteY120" fmla="*/ 3129034 h 6858000"/>
              <a:gd name="connsiteX121" fmla="*/ 729994 w 1605470"/>
              <a:gd name="connsiteY121" fmla="*/ 3126682 h 6858000"/>
              <a:gd name="connsiteX122" fmla="*/ 720862 w 1605470"/>
              <a:gd name="connsiteY122" fmla="*/ 3114519 h 6858000"/>
              <a:gd name="connsiteX123" fmla="*/ 707471 w 1605470"/>
              <a:gd name="connsiteY123" fmla="*/ 3106272 h 6858000"/>
              <a:gd name="connsiteX124" fmla="*/ 680201 w 1605470"/>
              <a:gd name="connsiteY124" fmla="*/ 2958185 h 6858000"/>
              <a:gd name="connsiteX125" fmla="*/ 622815 w 1605470"/>
              <a:gd name="connsiteY125" fmla="*/ 2762989 h 6858000"/>
              <a:gd name="connsiteX126" fmla="*/ 571733 w 1605470"/>
              <a:gd name="connsiteY126" fmla="*/ 2554718 h 6858000"/>
              <a:gd name="connsiteX127" fmla="*/ 551827 w 1605470"/>
              <a:gd name="connsiteY127" fmla="*/ 2485734 h 6858000"/>
              <a:gd name="connsiteX128" fmla="*/ 542550 w 1605470"/>
              <a:gd name="connsiteY128" fmla="*/ 2447068 h 6858000"/>
              <a:gd name="connsiteX129" fmla="*/ 529511 w 1605470"/>
              <a:gd name="connsiteY129" fmla="*/ 2425819 h 6858000"/>
              <a:gd name="connsiteX130" fmla="*/ 528878 w 1605470"/>
              <a:gd name="connsiteY130" fmla="*/ 2408971 h 6858000"/>
              <a:gd name="connsiteX131" fmla="*/ 535510 w 1605470"/>
              <a:gd name="connsiteY131" fmla="*/ 2402874 h 6858000"/>
              <a:gd name="connsiteX132" fmla="*/ 538122 w 1605470"/>
              <a:gd name="connsiteY132" fmla="*/ 2381443 h 6858000"/>
              <a:gd name="connsiteX133" fmla="*/ 514451 w 1605470"/>
              <a:gd name="connsiteY133" fmla="*/ 2261920 h 6858000"/>
              <a:gd name="connsiteX134" fmla="*/ 486968 w 1605470"/>
              <a:gd name="connsiteY134" fmla="*/ 2182937 h 6858000"/>
              <a:gd name="connsiteX135" fmla="*/ 488555 w 1605470"/>
              <a:gd name="connsiteY135" fmla="*/ 2155135 h 6858000"/>
              <a:gd name="connsiteX136" fmla="*/ 486013 w 1605470"/>
              <a:gd name="connsiteY136" fmla="*/ 2118008 h 6858000"/>
              <a:gd name="connsiteX137" fmla="*/ 487006 w 1605470"/>
              <a:gd name="connsiteY137" fmla="*/ 2050531 h 6858000"/>
              <a:gd name="connsiteX138" fmla="*/ 478812 w 1605470"/>
              <a:gd name="connsiteY138" fmla="*/ 1963269 h 6858000"/>
              <a:gd name="connsiteX139" fmla="*/ 442619 w 1605470"/>
              <a:gd name="connsiteY139" fmla="*/ 1910499 h 6858000"/>
              <a:gd name="connsiteX140" fmla="*/ 446785 w 1605470"/>
              <a:gd name="connsiteY140" fmla="*/ 1903212 h 6858000"/>
              <a:gd name="connsiteX141" fmla="*/ 436547 w 1605470"/>
              <a:gd name="connsiteY141" fmla="*/ 1861531 h 6858000"/>
              <a:gd name="connsiteX142" fmla="*/ 390346 w 1605470"/>
              <a:gd name="connsiteY142" fmla="*/ 1732919 h 6858000"/>
              <a:gd name="connsiteX143" fmla="*/ 362657 w 1605470"/>
              <a:gd name="connsiteY143" fmla="*/ 1663540 h 6858000"/>
              <a:gd name="connsiteX144" fmla="*/ 361783 w 1605470"/>
              <a:gd name="connsiteY144" fmla="*/ 1615777 h 6858000"/>
              <a:gd name="connsiteX145" fmla="*/ 342578 w 1605470"/>
              <a:gd name="connsiteY145" fmla="*/ 1563678 h 6858000"/>
              <a:gd name="connsiteX146" fmla="*/ 355658 w 1605470"/>
              <a:gd name="connsiteY146" fmla="*/ 1519474 h 6858000"/>
              <a:gd name="connsiteX147" fmla="*/ 348400 w 1605470"/>
              <a:gd name="connsiteY147" fmla="*/ 1477995 h 6858000"/>
              <a:gd name="connsiteX148" fmla="*/ 334485 w 1605470"/>
              <a:gd name="connsiteY148" fmla="*/ 1373769 h 6858000"/>
              <a:gd name="connsiteX149" fmla="*/ 342792 w 1605470"/>
              <a:gd name="connsiteY149" fmla="*/ 1307086 h 6858000"/>
              <a:gd name="connsiteX150" fmla="*/ 343980 w 1605470"/>
              <a:gd name="connsiteY150" fmla="*/ 1189033 h 6858000"/>
              <a:gd name="connsiteX151" fmla="*/ 348665 w 1605470"/>
              <a:gd name="connsiteY151" fmla="*/ 1168288 h 6858000"/>
              <a:gd name="connsiteX152" fmla="*/ 340947 w 1605470"/>
              <a:gd name="connsiteY152" fmla="*/ 1142577 h 6858000"/>
              <a:gd name="connsiteX153" fmla="*/ 330253 w 1605470"/>
              <a:gd name="connsiteY153" fmla="*/ 1088484 h 6858000"/>
              <a:gd name="connsiteX154" fmla="*/ 318989 w 1605470"/>
              <a:gd name="connsiteY154" fmla="*/ 1016103 h 6858000"/>
              <a:gd name="connsiteX155" fmla="*/ 320445 w 1605470"/>
              <a:gd name="connsiteY155" fmla="*/ 932283 h 6858000"/>
              <a:gd name="connsiteX156" fmla="*/ 322681 w 1605470"/>
              <a:gd name="connsiteY156" fmla="*/ 915925 h 6858000"/>
              <a:gd name="connsiteX157" fmla="*/ 315310 w 1605470"/>
              <a:gd name="connsiteY157" fmla="*/ 896999 h 6858000"/>
              <a:gd name="connsiteX158" fmla="*/ 284718 w 1605470"/>
              <a:gd name="connsiteY158" fmla="*/ 821517 h 6858000"/>
              <a:gd name="connsiteX159" fmla="*/ 263668 w 1605470"/>
              <a:gd name="connsiteY159" fmla="*/ 751353 h 6858000"/>
              <a:gd name="connsiteX160" fmla="*/ 263226 w 1605470"/>
              <a:gd name="connsiteY160" fmla="*/ 721230 h 6858000"/>
              <a:gd name="connsiteX161" fmla="*/ 248897 w 1605470"/>
              <a:gd name="connsiteY161" fmla="*/ 681659 h 6858000"/>
              <a:gd name="connsiteX162" fmla="*/ 234316 w 1605470"/>
              <a:gd name="connsiteY162" fmla="*/ 635218 h 6858000"/>
              <a:gd name="connsiteX163" fmla="*/ 239327 w 1605470"/>
              <a:gd name="connsiteY163" fmla="*/ 613763 h 6858000"/>
              <a:gd name="connsiteX164" fmla="*/ 225269 w 1605470"/>
              <a:gd name="connsiteY164" fmla="*/ 598582 h 6858000"/>
              <a:gd name="connsiteX165" fmla="*/ 224950 w 1605470"/>
              <a:gd name="connsiteY165" fmla="*/ 576846 h 6858000"/>
              <a:gd name="connsiteX166" fmla="*/ 204576 w 1605470"/>
              <a:gd name="connsiteY166" fmla="*/ 530055 h 6858000"/>
              <a:gd name="connsiteX167" fmla="*/ 219064 w 1605470"/>
              <a:gd name="connsiteY167" fmla="*/ 469651 h 6858000"/>
              <a:gd name="connsiteX168" fmla="*/ 195012 w 1605470"/>
              <a:gd name="connsiteY168" fmla="*/ 448559 h 6858000"/>
              <a:gd name="connsiteX169" fmla="*/ 201434 w 1605470"/>
              <a:gd name="connsiteY169" fmla="*/ 441529 h 6858000"/>
              <a:gd name="connsiteX170" fmla="*/ 200655 w 1605470"/>
              <a:gd name="connsiteY170" fmla="*/ 428927 h 6858000"/>
              <a:gd name="connsiteX171" fmla="*/ 190059 w 1605470"/>
              <a:gd name="connsiteY171" fmla="*/ 430161 h 6858000"/>
              <a:gd name="connsiteX172" fmla="*/ 167079 w 1605470"/>
              <a:gd name="connsiteY172" fmla="*/ 367211 h 6858000"/>
              <a:gd name="connsiteX173" fmla="*/ 124571 w 1605470"/>
              <a:gd name="connsiteY173" fmla="*/ 302178 h 6858000"/>
              <a:gd name="connsiteX174" fmla="*/ 103243 w 1605470"/>
              <a:gd name="connsiteY174" fmla="*/ 211375 h 6858000"/>
              <a:gd name="connsiteX175" fmla="*/ 94571 w 1605470"/>
              <a:gd name="connsiteY175" fmla="*/ 184179 h 6858000"/>
              <a:gd name="connsiteX176" fmla="*/ 13437 w 1605470"/>
              <a:gd name="connsiteY176" fmla="*/ 19287 h 6858000"/>
              <a:gd name="connsiteX177" fmla="*/ 0 w 1605470"/>
              <a:gd name="connsiteY17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59710 w 1605470"/>
              <a:gd name="connsiteY41" fmla="*/ 5564796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21092 w 1605470"/>
              <a:gd name="connsiteY57" fmla="*/ 5108383 h 6858000"/>
              <a:gd name="connsiteX58" fmla="*/ 717045 w 1605470"/>
              <a:gd name="connsiteY58" fmla="*/ 5094705 h 6858000"/>
              <a:gd name="connsiteX59" fmla="*/ 718807 w 1605470"/>
              <a:gd name="connsiteY59" fmla="*/ 5067850 h 6858000"/>
              <a:gd name="connsiteX60" fmla="*/ 721538 w 1605470"/>
              <a:gd name="connsiteY60" fmla="*/ 5060861 h 6858000"/>
              <a:gd name="connsiteX61" fmla="*/ 718242 w 1605470"/>
              <a:gd name="connsiteY61" fmla="*/ 5034192 h 6858000"/>
              <a:gd name="connsiteX62" fmla="*/ 719796 w 1605470"/>
              <a:gd name="connsiteY62" fmla="*/ 4993030 h 6858000"/>
              <a:gd name="connsiteX63" fmla="*/ 726705 w 1605470"/>
              <a:gd name="connsiteY63" fmla="*/ 4946844 h 6858000"/>
              <a:gd name="connsiteX64" fmla="*/ 722561 w 1605470"/>
              <a:gd name="connsiteY64" fmla="*/ 4932692 h 6858000"/>
              <a:gd name="connsiteX65" fmla="*/ 724935 w 1605470"/>
              <a:gd name="connsiteY65" fmla="*/ 4821504 h 6858000"/>
              <a:gd name="connsiteX66" fmla="*/ 732118 w 1605470"/>
              <a:gd name="connsiteY66" fmla="*/ 4801535 h 6858000"/>
              <a:gd name="connsiteX67" fmla="*/ 739787 w 1605470"/>
              <a:gd name="connsiteY67" fmla="*/ 4797794 h 6858000"/>
              <a:gd name="connsiteX68" fmla="*/ 741081 w 1605470"/>
              <a:gd name="connsiteY68" fmla="*/ 4784526 h 6858000"/>
              <a:gd name="connsiteX69" fmla="*/ 742865 w 1605470"/>
              <a:gd name="connsiteY69" fmla="*/ 4781211 h 6858000"/>
              <a:gd name="connsiteX70" fmla="*/ 751652 w 1605470"/>
              <a:gd name="connsiteY70" fmla="*/ 4761984 h 6858000"/>
              <a:gd name="connsiteX71" fmla="*/ 747700 w 1605470"/>
              <a:gd name="connsiteY71" fmla="*/ 4690749 h 6858000"/>
              <a:gd name="connsiteX72" fmla="*/ 743180 w 1605470"/>
              <a:gd name="connsiteY72" fmla="*/ 4613201 h 6858000"/>
              <a:gd name="connsiteX73" fmla="*/ 738263 w 1605470"/>
              <a:gd name="connsiteY73" fmla="*/ 4444346 h 6858000"/>
              <a:gd name="connsiteX74" fmla="*/ 756542 w 1605470"/>
              <a:gd name="connsiteY74" fmla="*/ 4350346 h 6858000"/>
              <a:gd name="connsiteX75" fmla="*/ 715481 w 1605470"/>
              <a:gd name="connsiteY75" fmla="*/ 4214165 h 6858000"/>
              <a:gd name="connsiteX76" fmla="*/ 719554 w 1605470"/>
              <a:gd name="connsiteY76" fmla="*/ 4090296 h 6858000"/>
              <a:gd name="connsiteX77" fmla="*/ 704810 w 1605470"/>
              <a:gd name="connsiteY77" fmla="*/ 4033999 h 6858000"/>
              <a:gd name="connsiteX78" fmla="*/ 705959 w 1605470"/>
              <a:gd name="connsiteY78" fmla="*/ 4031933 h 6858000"/>
              <a:gd name="connsiteX79" fmla="*/ 704535 w 1605470"/>
              <a:gd name="connsiteY79" fmla="*/ 4013953 h 6858000"/>
              <a:gd name="connsiteX80" fmla="*/ 700443 w 1605470"/>
              <a:gd name="connsiteY80" fmla="*/ 4010511 h 6858000"/>
              <a:gd name="connsiteX81" fmla="*/ 698282 w 1605470"/>
              <a:gd name="connsiteY81" fmla="*/ 3998331 h 6858000"/>
              <a:gd name="connsiteX82" fmla="*/ 690830 w 1605470"/>
              <a:gd name="connsiteY82" fmla="*/ 3974753 h 6858000"/>
              <a:gd name="connsiteX83" fmla="*/ 692428 w 1605470"/>
              <a:gd name="connsiteY83" fmla="*/ 3969950 h 6858000"/>
              <a:gd name="connsiteX84" fmla="*/ 685850 w 1605470"/>
              <a:gd name="connsiteY84" fmla="*/ 3933779 h 6858000"/>
              <a:gd name="connsiteX85" fmla="*/ 687181 w 1605470"/>
              <a:gd name="connsiteY85" fmla="*/ 3933093 h 6858000"/>
              <a:gd name="connsiteX86" fmla="*/ 691535 w 1605470"/>
              <a:gd name="connsiteY86" fmla="*/ 3922082 h 6858000"/>
              <a:gd name="connsiteX87" fmla="*/ 696613 w 1605470"/>
              <a:gd name="connsiteY87" fmla="*/ 3901461 h 6858000"/>
              <a:gd name="connsiteX88" fmla="*/ 719207 w 1605470"/>
              <a:gd name="connsiteY88" fmla="*/ 3813873 h 6858000"/>
              <a:gd name="connsiteX89" fmla="*/ 718632 w 1605470"/>
              <a:gd name="connsiteY89" fmla="*/ 3806161 h 6858000"/>
              <a:gd name="connsiteX90" fmla="*/ 718939 w 1605470"/>
              <a:gd name="connsiteY90" fmla="*/ 3805957 h 6858000"/>
              <a:gd name="connsiteX91" fmla="*/ 718966 w 1605470"/>
              <a:gd name="connsiteY91" fmla="*/ 3797724 h 6858000"/>
              <a:gd name="connsiteX92" fmla="*/ 717581 w 1605470"/>
              <a:gd name="connsiteY92" fmla="*/ 3792098 h 6858000"/>
              <a:gd name="connsiteX93" fmla="*/ 716465 w 1605470"/>
              <a:gd name="connsiteY93" fmla="*/ 3777135 h 6858000"/>
              <a:gd name="connsiteX94" fmla="*/ 718198 w 1605470"/>
              <a:gd name="connsiteY94" fmla="*/ 3771656 h 6858000"/>
              <a:gd name="connsiteX95" fmla="*/ 721941 w 1605470"/>
              <a:gd name="connsiteY95" fmla="*/ 3769007 h 6858000"/>
              <a:gd name="connsiteX96" fmla="*/ 721407 w 1605470"/>
              <a:gd name="connsiteY96" fmla="*/ 3767709 h 6858000"/>
              <a:gd name="connsiteX97" fmla="*/ 730103 w 1605470"/>
              <a:gd name="connsiteY97" fmla="*/ 3738082 h 6858000"/>
              <a:gd name="connsiteX98" fmla="*/ 737449 w 1605470"/>
              <a:gd name="connsiteY98" fmla="*/ 3673397 h 6858000"/>
              <a:gd name="connsiteX99" fmla="*/ 736745 w 1605470"/>
              <a:gd name="connsiteY99" fmla="*/ 3637109 h 6858000"/>
              <a:gd name="connsiteX100" fmla="*/ 740188 w 1605470"/>
              <a:gd name="connsiteY100" fmla="*/ 3536883 h 6858000"/>
              <a:gd name="connsiteX101" fmla="*/ 747726 w 1605470"/>
              <a:gd name="connsiteY101" fmla="*/ 3435652 h 6858000"/>
              <a:gd name="connsiteX102" fmla="*/ 774383 w 1605470"/>
              <a:gd name="connsiteY102" fmla="*/ 3381564 h 6858000"/>
              <a:gd name="connsiteX103" fmla="*/ 774870 w 1605470"/>
              <a:gd name="connsiteY103" fmla="*/ 3375761 h 6858000"/>
              <a:gd name="connsiteX104" fmla="*/ 770510 w 1605470"/>
              <a:gd name="connsiteY104" fmla="*/ 3361844 h 6858000"/>
              <a:gd name="connsiteX105" fmla="*/ 767933 w 1605470"/>
              <a:gd name="connsiteY105" fmla="*/ 3356929 h 6858000"/>
              <a:gd name="connsiteX106" fmla="*/ 766158 w 1605470"/>
              <a:gd name="connsiteY106" fmla="*/ 3349058 h 6858000"/>
              <a:gd name="connsiteX107" fmla="*/ 766414 w 1605470"/>
              <a:gd name="connsiteY107" fmla="*/ 3348763 h 6858000"/>
              <a:gd name="connsiteX108" fmla="*/ 764166 w 1605470"/>
              <a:gd name="connsiteY108" fmla="*/ 3341588 h 6858000"/>
              <a:gd name="connsiteX109" fmla="*/ 749397 w 1605470"/>
              <a:gd name="connsiteY109" fmla="*/ 3307769 h 6858000"/>
              <a:gd name="connsiteX110" fmla="*/ 766960 w 1605470"/>
              <a:gd name="connsiteY110" fmla="*/ 3250522 h 6858000"/>
              <a:gd name="connsiteX111" fmla="*/ 767385 w 1605470"/>
              <a:gd name="connsiteY111" fmla="*/ 3229163 h 6858000"/>
              <a:gd name="connsiteX112" fmla="*/ 769208 w 1605470"/>
              <a:gd name="connsiteY112" fmla="*/ 3217217 h 6858000"/>
              <a:gd name="connsiteX113" fmla="*/ 770350 w 1605470"/>
              <a:gd name="connsiteY113" fmla="*/ 3216125 h 6858000"/>
              <a:gd name="connsiteX114" fmla="*/ 756043 w 1605470"/>
              <a:gd name="connsiteY114" fmla="*/ 3183755 h 6858000"/>
              <a:gd name="connsiteX115" fmla="*/ 756544 w 1605470"/>
              <a:gd name="connsiteY115" fmla="*/ 3178642 h 6858000"/>
              <a:gd name="connsiteX116" fmla="*/ 744144 w 1605470"/>
              <a:gd name="connsiteY116" fmla="*/ 3158586 h 6858000"/>
              <a:gd name="connsiteX117" fmla="*/ 739378 w 1605470"/>
              <a:gd name="connsiteY117" fmla="*/ 3147669 h 6858000"/>
              <a:gd name="connsiteX118" fmla="*/ 734648 w 1605470"/>
              <a:gd name="connsiteY118" fmla="*/ 3145733 h 6858000"/>
              <a:gd name="connsiteX119" fmla="*/ 729329 w 1605470"/>
              <a:gd name="connsiteY119" fmla="*/ 3129034 h 6858000"/>
              <a:gd name="connsiteX120" fmla="*/ 729994 w 1605470"/>
              <a:gd name="connsiteY120" fmla="*/ 3126682 h 6858000"/>
              <a:gd name="connsiteX121" fmla="*/ 720862 w 1605470"/>
              <a:gd name="connsiteY121" fmla="*/ 3114519 h 6858000"/>
              <a:gd name="connsiteX122" fmla="*/ 707471 w 1605470"/>
              <a:gd name="connsiteY122" fmla="*/ 3106272 h 6858000"/>
              <a:gd name="connsiteX123" fmla="*/ 680201 w 1605470"/>
              <a:gd name="connsiteY123" fmla="*/ 2958185 h 6858000"/>
              <a:gd name="connsiteX124" fmla="*/ 622815 w 1605470"/>
              <a:gd name="connsiteY124" fmla="*/ 2762989 h 6858000"/>
              <a:gd name="connsiteX125" fmla="*/ 571733 w 1605470"/>
              <a:gd name="connsiteY125" fmla="*/ 2554718 h 6858000"/>
              <a:gd name="connsiteX126" fmla="*/ 551827 w 1605470"/>
              <a:gd name="connsiteY126" fmla="*/ 2485734 h 6858000"/>
              <a:gd name="connsiteX127" fmla="*/ 542550 w 1605470"/>
              <a:gd name="connsiteY127" fmla="*/ 2447068 h 6858000"/>
              <a:gd name="connsiteX128" fmla="*/ 529511 w 1605470"/>
              <a:gd name="connsiteY128" fmla="*/ 2425819 h 6858000"/>
              <a:gd name="connsiteX129" fmla="*/ 528878 w 1605470"/>
              <a:gd name="connsiteY129" fmla="*/ 2408971 h 6858000"/>
              <a:gd name="connsiteX130" fmla="*/ 535510 w 1605470"/>
              <a:gd name="connsiteY130" fmla="*/ 2402874 h 6858000"/>
              <a:gd name="connsiteX131" fmla="*/ 538122 w 1605470"/>
              <a:gd name="connsiteY131" fmla="*/ 2381443 h 6858000"/>
              <a:gd name="connsiteX132" fmla="*/ 514451 w 1605470"/>
              <a:gd name="connsiteY132" fmla="*/ 2261920 h 6858000"/>
              <a:gd name="connsiteX133" fmla="*/ 486968 w 1605470"/>
              <a:gd name="connsiteY133" fmla="*/ 2182937 h 6858000"/>
              <a:gd name="connsiteX134" fmla="*/ 488555 w 1605470"/>
              <a:gd name="connsiteY134" fmla="*/ 2155135 h 6858000"/>
              <a:gd name="connsiteX135" fmla="*/ 486013 w 1605470"/>
              <a:gd name="connsiteY135" fmla="*/ 2118008 h 6858000"/>
              <a:gd name="connsiteX136" fmla="*/ 487006 w 1605470"/>
              <a:gd name="connsiteY136" fmla="*/ 2050531 h 6858000"/>
              <a:gd name="connsiteX137" fmla="*/ 478812 w 1605470"/>
              <a:gd name="connsiteY137" fmla="*/ 1963269 h 6858000"/>
              <a:gd name="connsiteX138" fmla="*/ 442619 w 1605470"/>
              <a:gd name="connsiteY138" fmla="*/ 1910499 h 6858000"/>
              <a:gd name="connsiteX139" fmla="*/ 446785 w 1605470"/>
              <a:gd name="connsiteY139" fmla="*/ 1903212 h 6858000"/>
              <a:gd name="connsiteX140" fmla="*/ 436547 w 1605470"/>
              <a:gd name="connsiteY140" fmla="*/ 1861531 h 6858000"/>
              <a:gd name="connsiteX141" fmla="*/ 390346 w 1605470"/>
              <a:gd name="connsiteY141" fmla="*/ 1732919 h 6858000"/>
              <a:gd name="connsiteX142" fmla="*/ 362657 w 1605470"/>
              <a:gd name="connsiteY142" fmla="*/ 1663540 h 6858000"/>
              <a:gd name="connsiteX143" fmla="*/ 361783 w 1605470"/>
              <a:gd name="connsiteY143" fmla="*/ 1615777 h 6858000"/>
              <a:gd name="connsiteX144" fmla="*/ 342578 w 1605470"/>
              <a:gd name="connsiteY144" fmla="*/ 1563678 h 6858000"/>
              <a:gd name="connsiteX145" fmla="*/ 355658 w 1605470"/>
              <a:gd name="connsiteY145" fmla="*/ 1519474 h 6858000"/>
              <a:gd name="connsiteX146" fmla="*/ 348400 w 1605470"/>
              <a:gd name="connsiteY146" fmla="*/ 1477995 h 6858000"/>
              <a:gd name="connsiteX147" fmla="*/ 334485 w 1605470"/>
              <a:gd name="connsiteY147" fmla="*/ 1373769 h 6858000"/>
              <a:gd name="connsiteX148" fmla="*/ 342792 w 1605470"/>
              <a:gd name="connsiteY148" fmla="*/ 1307086 h 6858000"/>
              <a:gd name="connsiteX149" fmla="*/ 343980 w 1605470"/>
              <a:gd name="connsiteY149" fmla="*/ 1189033 h 6858000"/>
              <a:gd name="connsiteX150" fmla="*/ 348665 w 1605470"/>
              <a:gd name="connsiteY150" fmla="*/ 1168288 h 6858000"/>
              <a:gd name="connsiteX151" fmla="*/ 340947 w 1605470"/>
              <a:gd name="connsiteY151" fmla="*/ 1142577 h 6858000"/>
              <a:gd name="connsiteX152" fmla="*/ 330253 w 1605470"/>
              <a:gd name="connsiteY152" fmla="*/ 1088484 h 6858000"/>
              <a:gd name="connsiteX153" fmla="*/ 318989 w 1605470"/>
              <a:gd name="connsiteY153" fmla="*/ 1016103 h 6858000"/>
              <a:gd name="connsiteX154" fmla="*/ 320445 w 1605470"/>
              <a:gd name="connsiteY154" fmla="*/ 932283 h 6858000"/>
              <a:gd name="connsiteX155" fmla="*/ 322681 w 1605470"/>
              <a:gd name="connsiteY155" fmla="*/ 915925 h 6858000"/>
              <a:gd name="connsiteX156" fmla="*/ 315310 w 1605470"/>
              <a:gd name="connsiteY156" fmla="*/ 896999 h 6858000"/>
              <a:gd name="connsiteX157" fmla="*/ 284718 w 1605470"/>
              <a:gd name="connsiteY157" fmla="*/ 821517 h 6858000"/>
              <a:gd name="connsiteX158" fmla="*/ 263668 w 1605470"/>
              <a:gd name="connsiteY158" fmla="*/ 751353 h 6858000"/>
              <a:gd name="connsiteX159" fmla="*/ 263226 w 1605470"/>
              <a:gd name="connsiteY159" fmla="*/ 721230 h 6858000"/>
              <a:gd name="connsiteX160" fmla="*/ 248897 w 1605470"/>
              <a:gd name="connsiteY160" fmla="*/ 681659 h 6858000"/>
              <a:gd name="connsiteX161" fmla="*/ 234316 w 1605470"/>
              <a:gd name="connsiteY161" fmla="*/ 635218 h 6858000"/>
              <a:gd name="connsiteX162" fmla="*/ 239327 w 1605470"/>
              <a:gd name="connsiteY162" fmla="*/ 613763 h 6858000"/>
              <a:gd name="connsiteX163" fmla="*/ 225269 w 1605470"/>
              <a:gd name="connsiteY163" fmla="*/ 598582 h 6858000"/>
              <a:gd name="connsiteX164" fmla="*/ 224950 w 1605470"/>
              <a:gd name="connsiteY164" fmla="*/ 576846 h 6858000"/>
              <a:gd name="connsiteX165" fmla="*/ 204576 w 1605470"/>
              <a:gd name="connsiteY165" fmla="*/ 530055 h 6858000"/>
              <a:gd name="connsiteX166" fmla="*/ 219064 w 1605470"/>
              <a:gd name="connsiteY166" fmla="*/ 469651 h 6858000"/>
              <a:gd name="connsiteX167" fmla="*/ 195012 w 1605470"/>
              <a:gd name="connsiteY167" fmla="*/ 448559 h 6858000"/>
              <a:gd name="connsiteX168" fmla="*/ 201434 w 1605470"/>
              <a:gd name="connsiteY168" fmla="*/ 441529 h 6858000"/>
              <a:gd name="connsiteX169" fmla="*/ 200655 w 1605470"/>
              <a:gd name="connsiteY169" fmla="*/ 428927 h 6858000"/>
              <a:gd name="connsiteX170" fmla="*/ 190059 w 1605470"/>
              <a:gd name="connsiteY170" fmla="*/ 430161 h 6858000"/>
              <a:gd name="connsiteX171" fmla="*/ 167079 w 1605470"/>
              <a:gd name="connsiteY171" fmla="*/ 367211 h 6858000"/>
              <a:gd name="connsiteX172" fmla="*/ 124571 w 1605470"/>
              <a:gd name="connsiteY172" fmla="*/ 302178 h 6858000"/>
              <a:gd name="connsiteX173" fmla="*/ 103243 w 1605470"/>
              <a:gd name="connsiteY173" fmla="*/ 211375 h 6858000"/>
              <a:gd name="connsiteX174" fmla="*/ 94571 w 1605470"/>
              <a:gd name="connsiteY174" fmla="*/ 184179 h 6858000"/>
              <a:gd name="connsiteX175" fmla="*/ 13437 w 1605470"/>
              <a:gd name="connsiteY175" fmla="*/ 19287 h 6858000"/>
              <a:gd name="connsiteX176" fmla="*/ 0 w 1605470"/>
              <a:gd name="connsiteY17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64053 w 1605470"/>
              <a:gd name="connsiteY41" fmla="*/ 5539915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21092 w 1605470"/>
              <a:gd name="connsiteY57" fmla="*/ 5108383 h 6858000"/>
              <a:gd name="connsiteX58" fmla="*/ 717045 w 1605470"/>
              <a:gd name="connsiteY58" fmla="*/ 5094705 h 6858000"/>
              <a:gd name="connsiteX59" fmla="*/ 718807 w 1605470"/>
              <a:gd name="connsiteY59" fmla="*/ 5067850 h 6858000"/>
              <a:gd name="connsiteX60" fmla="*/ 721538 w 1605470"/>
              <a:gd name="connsiteY60" fmla="*/ 5060861 h 6858000"/>
              <a:gd name="connsiteX61" fmla="*/ 718242 w 1605470"/>
              <a:gd name="connsiteY61" fmla="*/ 5034192 h 6858000"/>
              <a:gd name="connsiteX62" fmla="*/ 719796 w 1605470"/>
              <a:gd name="connsiteY62" fmla="*/ 4993030 h 6858000"/>
              <a:gd name="connsiteX63" fmla="*/ 726705 w 1605470"/>
              <a:gd name="connsiteY63" fmla="*/ 4946844 h 6858000"/>
              <a:gd name="connsiteX64" fmla="*/ 722561 w 1605470"/>
              <a:gd name="connsiteY64" fmla="*/ 4932692 h 6858000"/>
              <a:gd name="connsiteX65" fmla="*/ 724935 w 1605470"/>
              <a:gd name="connsiteY65" fmla="*/ 4821504 h 6858000"/>
              <a:gd name="connsiteX66" fmla="*/ 732118 w 1605470"/>
              <a:gd name="connsiteY66" fmla="*/ 4801535 h 6858000"/>
              <a:gd name="connsiteX67" fmla="*/ 739787 w 1605470"/>
              <a:gd name="connsiteY67" fmla="*/ 4797794 h 6858000"/>
              <a:gd name="connsiteX68" fmla="*/ 741081 w 1605470"/>
              <a:gd name="connsiteY68" fmla="*/ 4784526 h 6858000"/>
              <a:gd name="connsiteX69" fmla="*/ 742865 w 1605470"/>
              <a:gd name="connsiteY69" fmla="*/ 4781211 h 6858000"/>
              <a:gd name="connsiteX70" fmla="*/ 751652 w 1605470"/>
              <a:gd name="connsiteY70" fmla="*/ 4761984 h 6858000"/>
              <a:gd name="connsiteX71" fmla="*/ 747700 w 1605470"/>
              <a:gd name="connsiteY71" fmla="*/ 4690749 h 6858000"/>
              <a:gd name="connsiteX72" fmla="*/ 743180 w 1605470"/>
              <a:gd name="connsiteY72" fmla="*/ 4613201 h 6858000"/>
              <a:gd name="connsiteX73" fmla="*/ 738263 w 1605470"/>
              <a:gd name="connsiteY73" fmla="*/ 4444346 h 6858000"/>
              <a:gd name="connsiteX74" fmla="*/ 756542 w 1605470"/>
              <a:gd name="connsiteY74" fmla="*/ 4350346 h 6858000"/>
              <a:gd name="connsiteX75" fmla="*/ 715481 w 1605470"/>
              <a:gd name="connsiteY75" fmla="*/ 4214165 h 6858000"/>
              <a:gd name="connsiteX76" fmla="*/ 719554 w 1605470"/>
              <a:gd name="connsiteY76" fmla="*/ 4090296 h 6858000"/>
              <a:gd name="connsiteX77" fmla="*/ 704810 w 1605470"/>
              <a:gd name="connsiteY77" fmla="*/ 4033999 h 6858000"/>
              <a:gd name="connsiteX78" fmla="*/ 705959 w 1605470"/>
              <a:gd name="connsiteY78" fmla="*/ 4031933 h 6858000"/>
              <a:gd name="connsiteX79" fmla="*/ 704535 w 1605470"/>
              <a:gd name="connsiteY79" fmla="*/ 4013953 h 6858000"/>
              <a:gd name="connsiteX80" fmla="*/ 700443 w 1605470"/>
              <a:gd name="connsiteY80" fmla="*/ 4010511 h 6858000"/>
              <a:gd name="connsiteX81" fmla="*/ 698282 w 1605470"/>
              <a:gd name="connsiteY81" fmla="*/ 3998331 h 6858000"/>
              <a:gd name="connsiteX82" fmla="*/ 690830 w 1605470"/>
              <a:gd name="connsiteY82" fmla="*/ 3974753 h 6858000"/>
              <a:gd name="connsiteX83" fmla="*/ 692428 w 1605470"/>
              <a:gd name="connsiteY83" fmla="*/ 3969950 h 6858000"/>
              <a:gd name="connsiteX84" fmla="*/ 685850 w 1605470"/>
              <a:gd name="connsiteY84" fmla="*/ 3933779 h 6858000"/>
              <a:gd name="connsiteX85" fmla="*/ 687181 w 1605470"/>
              <a:gd name="connsiteY85" fmla="*/ 3933093 h 6858000"/>
              <a:gd name="connsiteX86" fmla="*/ 691535 w 1605470"/>
              <a:gd name="connsiteY86" fmla="*/ 3922082 h 6858000"/>
              <a:gd name="connsiteX87" fmla="*/ 696613 w 1605470"/>
              <a:gd name="connsiteY87" fmla="*/ 3901461 h 6858000"/>
              <a:gd name="connsiteX88" fmla="*/ 719207 w 1605470"/>
              <a:gd name="connsiteY88" fmla="*/ 3813873 h 6858000"/>
              <a:gd name="connsiteX89" fmla="*/ 718632 w 1605470"/>
              <a:gd name="connsiteY89" fmla="*/ 3806161 h 6858000"/>
              <a:gd name="connsiteX90" fmla="*/ 718939 w 1605470"/>
              <a:gd name="connsiteY90" fmla="*/ 3805957 h 6858000"/>
              <a:gd name="connsiteX91" fmla="*/ 718966 w 1605470"/>
              <a:gd name="connsiteY91" fmla="*/ 3797724 h 6858000"/>
              <a:gd name="connsiteX92" fmla="*/ 717581 w 1605470"/>
              <a:gd name="connsiteY92" fmla="*/ 3792098 h 6858000"/>
              <a:gd name="connsiteX93" fmla="*/ 716465 w 1605470"/>
              <a:gd name="connsiteY93" fmla="*/ 3777135 h 6858000"/>
              <a:gd name="connsiteX94" fmla="*/ 718198 w 1605470"/>
              <a:gd name="connsiteY94" fmla="*/ 3771656 h 6858000"/>
              <a:gd name="connsiteX95" fmla="*/ 721941 w 1605470"/>
              <a:gd name="connsiteY95" fmla="*/ 3769007 h 6858000"/>
              <a:gd name="connsiteX96" fmla="*/ 721407 w 1605470"/>
              <a:gd name="connsiteY96" fmla="*/ 3767709 h 6858000"/>
              <a:gd name="connsiteX97" fmla="*/ 730103 w 1605470"/>
              <a:gd name="connsiteY97" fmla="*/ 3738082 h 6858000"/>
              <a:gd name="connsiteX98" fmla="*/ 737449 w 1605470"/>
              <a:gd name="connsiteY98" fmla="*/ 3673397 h 6858000"/>
              <a:gd name="connsiteX99" fmla="*/ 736745 w 1605470"/>
              <a:gd name="connsiteY99" fmla="*/ 3637109 h 6858000"/>
              <a:gd name="connsiteX100" fmla="*/ 740188 w 1605470"/>
              <a:gd name="connsiteY100" fmla="*/ 3536883 h 6858000"/>
              <a:gd name="connsiteX101" fmla="*/ 747726 w 1605470"/>
              <a:gd name="connsiteY101" fmla="*/ 3435652 h 6858000"/>
              <a:gd name="connsiteX102" fmla="*/ 774383 w 1605470"/>
              <a:gd name="connsiteY102" fmla="*/ 3381564 h 6858000"/>
              <a:gd name="connsiteX103" fmla="*/ 774870 w 1605470"/>
              <a:gd name="connsiteY103" fmla="*/ 3375761 h 6858000"/>
              <a:gd name="connsiteX104" fmla="*/ 770510 w 1605470"/>
              <a:gd name="connsiteY104" fmla="*/ 3361844 h 6858000"/>
              <a:gd name="connsiteX105" fmla="*/ 767933 w 1605470"/>
              <a:gd name="connsiteY105" fmla="*/ 3356929 h 6858000"/>
              <a:gd name="connsiteX106" fmla="*/ 766158 w 1605470"/>
              <a:gd name="connsiteY106" fmla="*/ 3349058 h 6858000"/>
              <a:gd name="connsiteX107" fmla="*/ 766414 w 1605470"/>
              <a:gd name="connsiteY107" fmla="*/ 3348763 h 6858000"/>
              <a:gd name="connsiteX108" fmla="*/ 764166 w 1605470"/>
              <a:gd name="connsiteY108" fmla="*/ 3341588 h 6858000"/>
              <a:gd name="connsiteX109" fmla="*/ 749397 w 1605470"/>
              <a:gd name="connsiteY109" fmla="*/ 3307769 h 6858000"/>
              <a:gd name="connsiteX110" fmla="*/ 766960 w 1605470"/>
              <a:gd name="connsiteY110" fmla="*/ 3250522 h 6858000"/>
              <a:gd name="connsiteX111" fmla="*/ 767385 w 1605470"/>
              <a:gd name="connsiteY111" fmla="*/ 3229163 h 6858000"/>
              <a:gd name="connsiteX112" fmla="*/ 769208 w 1605470"/>
              <a:gd name="connsiteY112" fmla="*/ 3217217 h 6858000"/>
              <a:gd name="connsiteX113" fmla="*/ 770350 w 1605470"/>
              <a:gd name="connsiteY113" fmla="*/ 3216125 h 6858000"/>
              <a:gd name="connsiteX114" fmla="*/ 756043 w 1605470"/>
              <a:gd name="connsiteY114" fmla="*/ 3183755 h 6858000"/>
              <a:gd name="connsiteX115" fmla="*/ 756544 w 1605470"/>
              <a:gd name="connsiteY115" fmla="*/ 3178642 h 6858000"/>
              <a:gd name="connsiteX116" fmla="*/ 744144 w 1605470"/>
              <a:gd name="connsiteY116" fmla="*/ 3158586 h 6858000"/>
              <a:gd name="connsiteX117" fmla="*/ 739378 w 1605470"/>
              <a:gd name="connsiteY117" fmla="*/ 3147669 h 6858000"/>
              <a:gd name="connsiteX118" fmla="*/ 734648 w 1605470"/>
              <a:gd name="connsiteY118" fmla="*/ 3145733 h 6858000"/>
              <a:gd name="connsiteX119" fmla="*/ 729329 w 1605470"/>
              <a:gd name="connsiteY119" fmla="*/ 3129034 h 6858000"/>
              <a:gd name="connsiteX120" fmla="*/ 729994 w 1605470"/>
              <a:gd name="connsiteY120" fmla="*/ 3126682 h 6858000"/>
              <a:gd name="connsiteX121" fmla="*/ 720862 w 1605470"/>
              <a:gd name="connsiteY121" fmla="*/ 3114519 h 6858000"/>
              <a:gd name="connsiteX122" fmla="*/ 707471 w 1605470"/>
              <a:gd name="connsiteY122" fmla="*/ 3106272 h 6858000"/>
              <a:gd name="connsiteX123" fmla="*/ 680201 w 1605470"/>
              <a:gd name="connsiteY123" fmla="*/ 2958185 h 6858000"/>
              <a:gd name="connsiteX124" fmla="*/ 622815 w 1605470"/>
              <a:gd name="connsiteY124" fmla="*/ 2762989 h 6858000"/>
              <a:gd name="connsiteX125" fmla="*/ 571733 w 1605470"/>
              <a:gd name="connsiteY125" fmla="*/ 2554718 h 6858000"/>
              <a:gd name="connsiteX126" fmla="*/ 551827 w 1605470"/>
              <a:gd name="connsiteY126" fmla="*/ 2485734 h 6858000"/>
              <a:gd name="connsiteX127" fmla="*/ 542550 w 1605470"/>
              <a:gd name="connsiteY127" fmla="*/ 2447068 h 6858000"/>
              <a:gd name="connsiteX128" fmla="*/ 529511 w 1605470"/>
              <a:gd name="connsiteY128" fmla="*/ 2425819 h 6858000"/>
              <a:gd name="connsiteX129" fmla="*/ 528878 w 1605470"/>
              <a:gd name="connsiteY129" fmla="*/ 2408971 h 6858000"/>
              <a:gd name="connsiteX130" fmla="*/ 535510 w 1605470"/>
              <a:gd name="connsiteY130" fmla="*/ 2402874 h 6858000"/>
              <a:gd name="connsiteX131" fmla="*/ 538122 w 1605470"/>
              <a:gd name="connsiteY131" fmla="*/ 2381443 h 6858000"/>
              <a:gd name="connsiteX132" fmla="*/ 514451 w 1605470"/>
              <a:gd name="connsiteY132" fmla="*/ 2261920 h 6858000"/>
              <a:gd name="connsiteX133" fmla="*/ 486968 w 1605470"/>
              <a:gd name="connsiteY133" fmla="*/ 2182937 h 6858000"/>
              <a:gd name="connsiteX134" fmla="*/ 488555 w 1605470"/>
              <a:gd name="connsiteY134" fmla="*/ 2155135 h 6858000"/>
              <a:gd name="connsiteX135" fmla="*/ 486013 w 1605470"/>
              <a:gd name="connsiteY135" fmla="*/ 2118008 h 6858000"/>
              <a:gd name="connsiteX136" fmla="*/ 487006 w 1605470"/>
              <a:gd name="connsiteY136" fmla="*/ 2050531 h 6858000"/>
              <a:gd name="connsiteX137" fmla="*/ 478812 w 1605470"/>
              <a:gd name="connsiteY137" fmla="*/ 1963269 h 6858000"/>
              <a:gd name="connsiteX138" fmla="*/ 442619 w 1605470"/>
              <a:gd name="connsiteY138" fmla="*/ 1910499 h 6858000"/>
              <a:gd name="connsiteX139" fmla="*/ 446785 w 1605470"/>
              <a:gd name="connsiteY139" fmla="*/ 1903212 h 6858000"/>
              <a:gd name="connsiteX140" fmla="*/ 436547 w 1605470"/>
              <a:gd name="connsiteY140" fmla="*/ 1861531 h 6858000"/>
              <a:gd name="connsiteX141" fmla="*/ 390346 w 1605470"/>
              <a:gd name="connsiteY141" fmla="*/ 1732919 h 6858000"/>
              <a:gd name="connsiteX142" fmla="*/ 362657 w 1605470"/>
              <a:gd name="connsiteY142" fmla="*/ 1663540 h 6858000"/>
              <a:gd name="connsiteX143" fmla="*/ 361783 w 1605470"/>
              <a:gd name="connsiteY143" fmla="*/ 1615777 h 6858000"/>
              <a:gd name="connsiteX144" fmla="*/ 342578 w 1605470"/>
              <a:gd name="connsiteY144" fmla="*/ 1563678 h 6858000"/>
              <a:gd name="connsiteX145" fmla="*/ 355658 w 1605470"/>
              <a:gd name="connsiteY145" fmla="*/ 1519474 h 6858000"/>
              <a:gd name="connsiteX146" fmla="*/ 348400 w 1605470"/>
              <a:gd name="connsiteY146" fmla="*/ 1477995 h 6858000"/>
              <a:gd name="connsiteX147" fmla="*/ 334485 w 1605470"/>
              <a:gd name="connsiteY147" fmla="*/ 1373769 h 6858000"/>
              <a:gd name="connsiteX148" fmla="*/ 342792 w 1605470"/>
              <a:gd name="connsiteY148" fmla="*/ 1307086 h 6858000"/>
              <a:gd name="connsiteX149" fmla="*/ 343980 w 1605470"/>
              <a:gd name="connsiteY149" fmla="*/ 1189033 h 6858000"/>
              <a:gd name="connsiteX150" fmla="*/ 348665 w 1605470"/>
              <a:gd name="connsiteY150" fmla="*/ 1168288 h 6858000"/>
              <a:gd name="connsiteX151" fmla="*/ 340947 w 1605470"/>
              <a:gd name="connsiteY151" fmla="*/ 1142577 h 6858000"/>
              <a:gd name="connsiteX152" fmla="*/ 330253 w 1605470"/>
              <a:gd name="connsiteY152" fmla="*/ 1088484 h 6858000"/>
              <a:gd name="connsiteX153" fmla="*/ 318989 w 1605470"/>
              <a:gd name="connsiteY153" fmla="*/ 1016103 h 6858000"/>
              <a:gd name="connsiteX154" fmla="*/ 320445 w 1605470"/>
              <a:gd name="connsiteY154" fmla="*/ 932283 h 6858000"/>
              <a:gd name="connsiteX155" fmla="*/ 322681 w 1605470"/>
              <a:gd name="connsiteY155" fmla="*/ 915925 h 6858000"/>
              <a:gd name="connsiteX156" fmla="*/ 315310 w 1605470"/>
              <a:gd name="connsiteY156" fmla="*/ 896999 h 6858000"/>
              <a:gd name="connsiteX157" fmla="*/ 284718 w 1605470"/>
              <a:gd name="connsiteY157" fmla="*/ 821517 h 6858000"/>
              <a:gd name="connsiteX158" fmla="*/ 263668 w 1605470"/>
              <a:gd name="connsiteY158" fmla="*/ 751353 h 6858000"/>
              <a:gd name="connsiteX159" fmla="*/ 263226 w 1605470"/>
              <a:gd name="connsiteY159" fmla="*/ 721230 h 6858000"/>
              <a:gd name="connsiteX160" fmla="*/ 248897 w 1605470"/>
              <a:gd name="connsiteY160" fmla="*/ 681659 h 6858000"/>
              <a:gd name="connsiteX161" fmla="*/ 234316 w 1605470"/>
              <a:gd name="connsiteY161" fmla="*/ 635218 h 6858000"/>
              <a:gd name="connsiteX162" fmla="*/ 239327 w 1605470"/>
              <a:gd name="connsiteY162" fmla="*/ 613763 h 6858000"/>
              <a:gd name="connsiteX163" fmla="*/ 225269 w 1605470"/>
              <a:gd name="connsiteY163" fmla="*/ 598582 h 6858000"/>
              <a:gd name="connsiteX164" fmla="*/ 224950 w 1605470"/>
              <a:gd name="connsiteY164" fmla="*/ 576846 h 6858000"/>
              <a:gd name="connsiteX165" fmla="*/ 204576 w 1605470"/>
              <a:gd name="connsiteY165" fmla="*/ 530055 h 6858000"/>
              <a:gd name="connsiteX166" fmla="*/ 219064 w 1605470"/>
              <a:gd name="connsiteY166" fmla="*/ 469651 h 6858000"/>
              <a:gd name="connsiteX167" fmla="*/ 195012 w 1605470"/>
              <a:gd name="connsiteY167" fmla="*/ 448559 h 6858000"/>
              <a:gd name="connsiteX168" fmla="*/ 201434 w 1605470"/>
              <a:gd name="connsiteY168" fmla="*/ 441529 h 6858000"/>
              <a:gd name="connsiteX169" fmla="*/ 200655 w 1605470"/>
              <a:gd name="connsiteY169" fmla="*/ 428927 h 6858000"/>
              <a:gd name="connsiteX170" fmla="*/ 190059 w 1605470"/>
              <a:gd name="connsiteY170" fmla="*/ 430161 h 6858000"/>
              <a:gd name="connsiteX171" fmla="*/ 167079 w 1605470"/>
              <a:gd name="connsiteY171" fmla="*/ 367211 h 6858000"/>
              <a:gd name="connsiteX172" fmla="*/ 124571 w 1605470"/>
              <a:gd name="connsiteY172" fmla="*/ 302178 h 6858000"/>
              <a:gd name="connsiteX173" fmla="*/ 103243 w 1605470"/>
              <a:gd name="connsiteY173" fmla="*/ 211375 h 6858000"/>
              <a:gd name="connsiteX174" fmla="*/ 94571 w 1605470"/>
              <a:gd name="connsiteY174" fmla="*/ 184179 h 6858000"/>
              <a:gd name="connsiteX175" fmla="*/ 13437 w 1605470"/>
              <a:gd name="connsiteY175" fmla="*/ 19287 h 6858000"/>
              <a:gd name="connsiteX176" fmla="*/ 0 w 1605470"/>
              <a:gd name="connsiteY17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64053 w 1605470"/>
              <a:gd name="connsiteY41" fmla="*/ 5539915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21092 w 1605470"/>
              <a:gd name="connsiteY57" fmla="*/ 5108383 h 6858000"/>
              <a:gd name="connsiteX58" fmla="*/ 717045 w 1605470"/>
              <a:gd name="connsiteY58" fmla="*/ 5094705 h 6858000"/>
              <a:gd name="connsiteX59" fmla="*/ 718807 w 1605470"/>
              <a:gd name="connsiteY59" fmla="*/ 5067850 h 6858000"/>
              <a:gd name="connsiteX60" fmla="*/ 721538 w 1605470"/>
              <a:gd name="connsiteY60" fmla="*/ 5060861 h 6858000"/>
              <a:gd name="connsiteX61" fmla="*/ 718242 w 1605470"/>
              <a:gd name="connsiteY61" fmla="*/ 5034192 h 6858000"/>
              <a:gd name="connsiteX62" fmla="*/ 719796 w 1605470"/>
              <a:gd name="connsiteY62" fmla="*/ 4993030 h 6858000"/>
              <a:gd name="connsiteX63" fmla="*/ 726705 w 1605470"/>
              <a:gd name="connsiteY63" fmla="*/ 4946844 h 6858000"/>
              <a:gd name="connsiteX64" fmla="*/ 722561 w 1605470"/>
              <a:gd name="connsiteY64" fmla="*/ 4932692 h 6858000"/>
              <a:gd name="connsiteX65" fmla="*/ 724935 w 1605470"/>
              <a:gd name="connsiteY65" fmla="*/ 4821504 h 6858000"/>
              <a:gd name="connsiteX66" fmla="*/ 732118 w 1605470"/>
              <a:gd name="connsiteY66" fmla="*/ 4801535 h 6858000"/>
              <a:gd name="connsiteX67" fmla="*/ 739787 w 1605470"/>
              <a:gd name="connsiteY67" fmla="*/ 4797794 h 6858000"/>
              <a:gd name="connsiteX68" fmla="*/ 741081 w 1605470"/>
              <a:gd name="connsiteY68" fmla="*/ 4784526 h 6858000"/>
              <a:gd name="connsiteX69" fmla="*/ 742865 w 1605470"/>
              <a:gd name="connsiteY69" fmla="*/ 4781211 h 6858000"/>
              <a:gd name="connsiteX70" fmla="*/ 751652 w 1605470"/>
              <a:gd name="connsiteY70" fmla="*/ 4761984 h 6858000"/>
              <a:gd name="connsiteX71" fmla="*/ 747700 w 1605470"/>
              <a:gd name="connsiteY71" fmla="*/ 4690749 h 6858000"/>
              <a:gd name="connsiteX72" fmla="*/ 743180 w 1605470"/>
              <a:gd name="connsiteY72" fmla="*/ 4584173 h 6858000"/>
              <a:gd name="connsiteX73" fmla="*/ 738263 w 1605470"/>
              <a:gd name="connsiteY73" fmla="*/ 4444346 h 6858000"/>
              <a:gd name="connsiteX74" fmla="*/ 756542 w 1605470"/>
              <a:gd name="connsiteY74" fmla="*/ 4350346 h 6858000"/>
              <a:gd name="connsiteX75" fmla="*/ 715481 w 1605470"/>
              <a:gd name="connsiteY75" fmla="*/ 4214165 h 6858000"/>
              <a:gd name="connsiteX76" fmla="*/ 719554 w 1605470"/>
              <a:gd name="connsiteY76" fmla="*/ 4090296 h 6858000"/>
              <a:gd name="connsiteX77" fmla="*/ 704810 w 1605470"/>
              <a:gd name="connsiteY77" fmla="*/ 4033999 h 6858000"/>
              <a:gd name="connsiteX78" fmla="*/ 705959 w 1605470"/>
              <a:gd name="connsiteY78" fmla="*/ 4031933 h 6858000"/>
              <a:gd name="connsiteX79" fmla="*/ 704535 w 1605470"/>
              <a:gd name="connsiteY79" fmla="*/ 4013953 h 6858000"/>
              <a:gd name="connsiteX80" fmla="*/ 700443 w 1605470"/>
              <a:gd name="connsiteY80" fmla="*/ 4010511 h 6858000"/>
              <a:gd name="connsiteX81" fmla="*/ 698282 w 1605470"/>
              <a:gd name="connsiteY81" fmla="*/ 3998331 h 6858000"/>
              <a:gd name="connsiteX82" fmla="*/ 690830 w 1605470"/>
              <a:gd name="connsiteY82" fmla="*/ 3974753 h 6858000"/>
              <a:gd name="connsiteX83" fmla="*/ 692428 w 1605470"/>
              <a:gd name="connsiteY83" fmla="*/ 3969950 h 6858000"/>
              <a:gd name="connsiteX84" fmla="*/ 685850 w 1605470"/>
              <a:gd name="connsiteY84" fmla="*/ 3933779 h 6858000"/>
              <a:gd name="connsiteX85" fmla="*/ 687181 w 1605470"/>
              <a:gd name="connsiteY85" fmla="*/ 3933093 h 6858000"/>
              <a:gd name="connsiteX86" fmla="*/ 691535 w 1605470"/>
              <a:gd name="connsiteY86" fmla="*/ 3922082 h 6858000"/>
              <a:gd name="connsiteX87" fmla="*/ 696613 w 1605470"/>
              <a:gd name="connsiteY87" fmla="*/ 3901461 h 6858000"/>
              <a:gd name="connsiteX88" fmla="*/ 719207 w 1605470"/>
              <a:gd name="connsiteY88" fmla="*/ 3813873 h 6858000"/>
              <a:gd name="connsiteX89" fmla="*/ 718632 w 1605470"/>
              <a:gd name="connsiteY89" fmla="*/ 3806161 h 6858000"/>
              <a:gd name="connsiteX90" fmla="*/ 718939 w 1605470"/>
              <a:gd name="connsiteY90" fmla="*/ 3805957 h 6858000"/>
              <a:gd name="connsiteX91" fmla="*/ 718966 w 1605470"/>
              <a:gd name="connsiteY91" fmla="*/ 3797724 h 6858000"/>
              <a:gd name="connsiteX92" fmla="*/ 717581 w 1605470"/>
              <a:gd name="connsiteY92" fmla="*/ 3792098 h 6858000"/>
              <a:gd name="connsiteX93" fmla="*/ 716465 w 1605470"/>
              <a:gd name="connsiteY93" fmla="*/ 3777135 h 6858000"/>
              <a:gd name="connsiteX94" fmla="*/ 718198 w 1605470"/>
              <a:gd name="connsiteY94" fmla="*/ 3771656 h 6858000"/>
              <a:gd name="connsiteX95" fmla="*/ 721941 w 1605470"/>
              <a:gd name="connsiteY95" fmla="*/ 3769007 h 6858000"/>
              <a:gd name="connsiteX96" fmla="*/ 721407 w 1605470"/>
              <a:gd name="connsiteY96" fmla="*/ 3767709 h 6858000"/>
              <a:gd name="connsiteX97" fmla="*/ 730103 w 1605470"/>
              <a:gd name="connsiteY97" fmla="*/ 3738082 h 6858000"/>
              <a:gd name="connsiteX98" fmla="*/ 737449 w 1605470"/>
              <a:gd name="connsiteY98" fmla="*/ 3673397 h 6858000"/>
              <a:gd name="connsiteX99" fmla="*/ 736745 w 1605470"/>
              <a:gd name="connsiteY99" fmla="*/ 3637109 h 6858000"/>
              <a:gd name="connsiteX100" fmla="*/ 740188 w 1605470"/>
              <a:gd name="connsiteY100" fmla="*/ 3536883 h 6858000"/>
              <a:gd name="connsiteX101" fmla="*/ 747726 w 1605470"/>
              <a:gd name="connsiteY101" fmla="*/ 3435652 h 6858000"/>
              <a:gd name="connsiteX102" fmla="*/ 774383 w 1605470"/>
              <a:gd name="connsiteY102" fmla="*/ 3381564 h 6858000"/>
              <a:gd name="connsiteX103" fmla="*/ 774870 w 1605470"/>
              <a:gd name="connsiteY103" fmla="*/ 3375761 h 6858000"/>
              <a:gd name="connsiteX104" fmla="*/ 770510 w 1605470"/>
              <a:gd name="connsiteY104" fmla="*/ 3361844 h 6858000"/>
              <a:gd name="connsiteX105" fmla="*/ 767933 w 1605470"/>
              <a:gd name="connsiteY105" fmla="*/ 3356929 h 6858000"/>
              <a:gd name="connsiteX106" fmla="*/ 766158 w 1605470"/>
              <a:gd name="connsiteY106" fmla="*/ 3349058 h 6858000"/>
              <a:gd name="connsiteX107" fmla="*/ 766414 w 1605470"/>
              <a:gd name="connsiteY107" fmla="*/ 3348763 h 6858000"/>
              <a:gd name="connsiteX108" fmla="*/ 764166 w 1605470"/>
              <a:gd name="connsiteY108" fmla="*/ 3341588 h 6858000"/>
              <a:gd name="connsiteX109" fmla="*/ 749397 w 1605470"/>
              <a:gd name="connsiteY109" fmla="*/ 3307769 h 6858000"/>
              <a:gd name="connsiteX110" fmla="*/ 766960 w 1605470"/>
              <a:gd name="connsiteY110" fmla="*/ 3250522 h 6858000"/>
              <a:gd name="connsiteX111" fmla="*/ 767385 w 1605470"/>
              <a:gd name="connsiteY111" fmla="*/ 3229163 h 6858000"/>
              <a:gd name="connsiteX112" fmla="*/ 769208 w 1605470"/>
              <a:gd name="connsiteY112" fmla="*/ 3217217 h 6858000"/>
              <a:gd name="connsiteX113" fmla="*/ 770350 w 1605470"/>
              <a:gd name="connsiteY113" fmla="*/ 3216125 h 6858000"/>
              <a:gd name="connsiteX114" fmla="*/ 756043 w 1605470"/>
              <a:gd name="connsiteY114" fmla="*/ 3183755 h 6858000"/>
              <a:gd name="connsiteX115" fmla="*/ 756544 w 1605470"/>
              <a:gd name="connsiteY115" fmla="*/ 3178642 h 6858000"/>
              <a:gd name="connsiteX116" fmla="*/ 744144 w 1605470"/>
              <a:gd name="connsiteY116" fmla="*/ 3158586 h 6858000"/>
              <a:gd name="connsiteX117" fmla="*/ 739378 w 1605470"/>
              <a:gd name="connsiteY117" fmla="*/ 3147669 h 6858000"/>
              <a:gd name="connsiteX118" fmla="*/ 734648 w 1605470"/>
              <a:gd name="connsiteY118" fmla="*/ 3145733 h 6858000"/>
              <a:gd name="connsiteX119" fmla="*/ 729329 w 1605470"/>
              <a:gd name="connsiteY119" fmla="*/ 3129034 h 6858000"/>
              <a:gd name="connsiteX120" fmla="*/ 729994 w 1605470"/>
              <a:gd name="connsiteY120" fmla="*/ 3126682 h 6858000"/>
              <a:gd name="connsiteX121" fmla="*/ 720862 w 1605470"/>
              <a:gd name="connsiteY121" fmla="*/ 3114519 h 6858000"/>
              <a:gd name="connsiteX122" fmla="*/ 707471 w 1605470"/>
              <a:gd name="connsiteY122" fmla="*/ 3106272 h 6858000"/>
              <a:gd name="connsiteX123" fmla="*/ 680201 w 1605470"/>
              <a:gd name="connsiteY123" fmla="*/ 2958185 h 6858000"/>
              <a:gd name="connsiteX124" fmla="*/ 622815 w 1605470"/>
              <a:gd name="connsiteY124" fmla="*/ 2762989 h 6858000"/>
              <a:gd name="connsiteX125" fmla="*/ 571733 w 1605470"/>
              <a:gd name="connsiteY125" fmla="*/ 2554718 h 6858000"/>
              <a:gd name="connsiteX126" fmla="*/ 551827 w 1605470"/>
              <a:gd name="connsiteY126" fmla="*/ 2485734 h 6858000"/>
              <a:gd name="connsiteX127" fmla="*/ 542550 w 1605470"/>
              <a:gd name="connsiteY127" fmla="*/ 2447068 h 6858000"/>
              <a:gd name="connsiteX128" fmla="*/ 529511 w 1605470"/>
              <a:gd name="connsiteY128" fmla="*/ 2425819 h 6858000"/>
              <a:gd name="connsiteX129" fmla="*/ 528878 w 1605470"/>
              <a:gd name="connsiteY129" fmla="*/ 2408971 h 6858000"/>
              <a:gd name="connsiteX130" fmla="*/ 535510 w 1605470"/>
              <a:gd name="connsiteY130" fmla="*/ 2402874 h 6858000"/>
              <a:gd name="connsiteX131" fmla="*/ 538122 w 1605470"/>
              <a:gd name="connsiteY131" fmla="*/ 2381443 h 6858000"/>
              <a:gd name="connsiteX132" fmla="*/ 514451 w 1605470"/>
              <a:gd name="connsiteY132" fmla="*/ 2261920 h 6858000"/>
              <a:gd name="connsiteX133" fmla="*/ 486968 w 1605470"/>
              <a:gd name="connsiteY133" fmla="*/ 2182937 h 6858000"/>
              <a:gd name="connsiteX134" fmla="*/ 488555 w 1605470"/>
              <a:gd name="connsiteY134" fmla="*/ 2155135 h 6858000"/>
              <a:gd name="connsiteX135" fmla="*/ 486013 w 1605470"/>
              <a:gd name="connsiteY135" fmla="*/ 2118008 h 6858000"/>
              <a:gd name="connsiteX136" fmla="*/ 487006 w 1605470"/>
              <a:gd name="connsiteY136" fmla="*/ 2050531 h 6858000"/>
              <a:gd name="connsiteX137" fmla="*/ 478812 w 1605470"/>
              <a:gd name="connsiteY137" fmla="*/ 1963269 h 6858000"/>
              <a:gd name="connsiteX138" fmla="*/ 442619 w 1605470"/>
              <a:gd name="connsiteY138" fmla="*/ 1910499 h 6858000"/>
              <a:gd name="connsiteX139" fmla="*/ 446785 w 1605470"/>
              <a:gd name="connsiteY139" fmla="*/ 1903212 h 6858000"/>
              <a:gd name="connsiteX140" fmla="*/ 436547 w 1605470"/>
              <a:gd name="connsiteY140" fmla="*/ 1861531 h 6858000"/>
              <a:gd name="connsiteX141" fmla="*/ 390346 w 1605470"/>
              <a:gd name="connsiteY141" fmla="*/ 1732919 h 6858000"/>
              <a:gd name="connsiteX142" fmla="*/ 362657 w 1605470"/>
              <a:gd name="connsiteY142" fmla="*/ 1663540 h 6858000"/>
              <a:gd name="connsiteX143" fmla="*/ 361783 w 1605470"/>
              <a:gd name="connsiteY143" fmla="*/ 1615777 h 6858000"/>
              <a:gd name="connsiteX144" fmla="*/ 342578 w 1605470"/>
              <a:gd name="connsiteY144" fmla="*/ 1563678 h 6858000"/>
              <a:gd name="connsiteX145" fmla="*/ 355658 w 1605470"/>
              <a:gd name="connsiteY145" fmla="*/ 1519474 h 6858000"/>
              <a:gd name="connsiteX146" fmla="*/ 348400 w 1605470"/>
              <a:gd name="connsiteY146" fmla="*/ 1477995 h 6858000"/>
              <a:gd name="connsiteX147" fmla="*/ 334485 w 1605470"/>
              <a:gd name="connsiteY147" fmla="*/ 1373769 h 6858000"/>
              <a:gd name="connsiteX148" fmla="*/ 342792 w 1605470"/>
              <a:gd name="connsiteY148" fmla="*/ 1307086 h 6858000"/>
              <a:gd name="connsiteX149" fmla="*/ 343980 w 1605470"/>
              <a:gd name="connsiteY149" fmla="*/ 1189033 h 6858000"/>
              <a:gd name="connsiteX150" fmla="*/ 348665 w 1605470"/>
              <a:gd name="connsiteY150" fmla="*/ 1168288 h 6858000"/>
              <a:gd name="connsiteX151" fmla="*/ 340947 w 1605470"/>
              <a:gd name="connsiteY151" fmla="*/ 1142577 h 6858000"/>
              <a:gd name="connsiteX152" fmla="*/ 330253 w 1605470"/>
              <a:gd name="connsiteY152" fmla="*/ 1088484 h 6858000"/>
              <a:gd name="connsiteX153" fmla="*/ 318989 w 1605470"/>
              <a:gd name="connsiteY153" fmla="*/ 1016103 h 6858000"/>
              <a:gd name="connsiteX154" fmla="*/ 320445 w 1605470"/>
              <a:gd name="connsiteY154" fmla="*/ 932283 h 6858000"/>
              <a:gd name="connsiteX155" fmla="*/ 322681 w 1605470"/>
              <a:gd name="connsiteY155" fmla="*/ 915925 h 6858000"/>
              <a:gd name="connsiteX156" fmla="*/ 315310 w 1605470"/>
              <a:gd name="connsiteY156" fmla="*/ 896999 h 6858000"/>
              <a:gd name="connsiteX157" fmla="*/ 284718 w 1605470"/>
              <a:gd name="connsiteY157" fmla="*/ 821517 h 6858000"/>
              <a:gd name="connsiteX158" fmla="*/ 263668 w 1605470"/>
              <a:gd name="connsiteY158" fmla="*/ 751353 h 6858000"/>
              <a:gd name="connsiteX159" fmla="*/ 263226 w 1605470"/>
              <a:gd name="connsiteY159" fmla="*/ 721230 h 6858000"/>
              <a:gd name="connsiteX160" fmla="*/ 248897 w 1605470"/>
              <a:gd name="connsiteY160" fmla="*/ 681659 h 6858000"/>
              <a:gd name="connsiteX161" fmla="*/ 234316 w 1605470"/>
              <a:gd name="connsiteY161" fmla="*/ 635218 h 6858000"/>
              <a:gd name="connsiteX162" fmla="*/ 239327 w 1605470"/>
              <a:gd name="connsiteY162" fmla="*/ 613763 h 6858000"/>
              <a:gd name="connsiteX163" fmla="*/ 225269 w 1605470"/>
              <a:gd name="connsiteY163" fmla="*/ 598582 h 6858000"/>
              <a:gd name="connsiteX164" fmla="*/ 224950 w 1605470"/>
              <a:gd name="connsiteY164" fmla="*/ 576846 h 6858000"/>
              <a:gd name="connsiteX165" fmla="*/ 204576 w 1605470"/>
              <a:gd name="connsiteY165" fmla="*/ 530055 h 6858000"/>
              <a:gd name="connsiteX166" fmla="*/ 219064 w 1605470"/>
              <a:gd name="connsiteY166" fmla="*/ 469651 h 6858000"/>
              <a:gd name="connsiteX167" fmla="*/ 195012 w 1605470"/>
              <a:gd name="connsiteY167" fmla="*/ 448559 h 6858000"/>
              <a:gd name="connsiteX168" fmla="*/ 201434 w 1605470"/>
              <a:gd name="connsiteY168" fmla="*/ 441529 h 6858000"/>
              <a:gd name="connsiteX169" fmla="*/ 200655 w 1605470"/>
              <a:gd name="connsiteY169" fmla="*/ 428927 h 6858000"/>
              <a:gd name="connsiteX170" fmla="*/ 190059 w 1605470"/>
              <a:gd name="connsiteY170" fmla="*/ 430161 h 6858000"/>
              <a:gd name="connsiteX171" fmla="*/ 167079 w 1605470"/>
              <a:gd name="connsiteY171" fmla="*/ 367211 h 6858000"/>
              <a:gd name="connsiteX172" fmla="*/ 124571 w 1605470"/>
              <a:gd name="connsiteY172" fmla="*/ 302178 h 6858000"/>
              <a:gd name="connsiteX173" fmla="*/ 103243 w 1605470"/>
              <a:gd name="connsiteY173" fmla="*/ 211375 h 6858000"/>
              <a:gd name="connsiteX174" fmla="*/ 94571 w 1605470"/>
              <a:gd name="connsiteY174" fmla="*/ 184179 h 6858000"/>
              <a:gd name="connsiteX175" fmla="*/ 13437 w 1605470"/>
              <a:gd name="connsiteY175" fmla="*/ 19287 h 6858000"/>
              <a:gd name="connsiteX176" fmla="*/ 0 w 1605470"/>
              <a:gd name="connsiteY17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64053 w 1605470"/>
              <a:gd name="connsiteY41" fmla="*/ 5539915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21092 w 1605470"/>
              <a:gd name="connsiteY57" fmla="*/ 5108383 h 6858000"/>
              <a:gd name="connsiteX58" fmla="*/ 717045 w 1605470"/>
              <a:gd name="connsiteY58" fmla="*/ 5094705 h 6858000"/>
              <a:gd name="connsiteX59" fmla="*/ 718807 w 1605470"/>
              <a:gd name="connsiteY59" fmla="*/ 5067850 h 6858000"/>
              <a:gd name="connsiteX60" fmla="*/ 721538 w 1605470"/>
              <a:gd name="connsiteY60" fmla="*/ 5060861 h 6858000"/>
              <a:gd name="connsiteX61" fmla="*/ 718242 w 1605470"/>
              <a:gd name="connsiteY61" fmla="*/ 5034192 h 6858000"/>
              <a:gd name="connsiteX62" fmla="*/ 719796 w 1605470"/>
              <a:gd name="connsiteY62" fmla="*/ 4993030 h 6858000"/>
              <a:gd name="connsiteX63" fmla="*/ 726705 w 1605470"/>
              <a:gd name="connsiteY63" fmla="*/ 4946844 h 6858000"/>
              <a:gd name="connsiteX64" fmla="*/ 722561 w 1605470"/>
              <a:gd name="connsiteY64" fmla="*/ 4932692 h 6858000"/>
              <a:gd name="connsiteX65" fmla="*/ 724935 w 1605470"/>
              <a:gd name="connsiteY65" fmla="*/ 4821504 h 6858000"/>
              <a:gd name="connsiteX66" fmla="*/ 732118 w 1605470"/>
              <a:gd name="connsiteY66" fmla="*/ 4801535 h 6858000"/>
              <a:gd name="connsiteX67" fmla="*/ 739787 w 1605470"/>
              <a:gd name="connsiteY67" fmla="*/ 4797794 h 6858000"/>
              <a:gd name="connsiteX68" fmla="*/ 741081 w 1605470"/>
              <a:gd name="connsiteY68" fmla="*/ 4784526 h 6858000"/>
              <a:gd name="connsiteX69" fmla="*/ 742865 w 1605470"/>
              <a:gd name="connsiteY69" fmla="*/ 4781211 h 6858000"/>
              <a:gd name="connsiteX70" fmla="*/ 751652 w 1605470"/>
              <a:gd name="connsiteY70" fmla="*/ 4761984 h 6858000"/>
              <a:gd name="connsiteX71" fmla="*/ 747700 w 1605470"/>
              <a:gd name="connsiteY71" fmla="*/ 4690749 h 6858000"/>
              <a:gd name="connsiteX72" fmla="*/ 743180 w 1605470"/>
              <a:gd name="connsiteY72" fmla="*/ 4584173 h 6858000"/>
              <a:gd name="connsiteX73" fmla="*/ 738263 w 1605470"/>
              <a:gd name="connsiteY73" fmla="*/ 4444346 h 6858000"/>
              <a:gd name="connsiteX74" fmla="*/ 756542 w 1605470"/>
              <a:gd name="connsiteY74" fmla="*/ 4350346 h 6858000"/>
              <a:gd name="connsiteX75" fmla="*/ 715481 w 1605470"/>
              <a:gd name="connsiteY75" fmla="*/ 4214165 h 6858000"/>
              <a:gd name="connsiteX76" fmla="*/ 719554 w 1605470"/>
              <a:gd name="connsiteY76" fmla="*/ 4090296 h 6858000"/>
              <a:gd name="connsiteX77" fmla="*/ 704810 w 1605470"/>
              <a:gd name="connsiteY77" fmla="*/ 4033999 h 6858000"/>
              <a:gd name="connsiteX78" fmla="*/ 705959 w 1605470"/>
              <a:gd name="connsiteY78" fmla="*/ 4031933 h 6858000"/>
              <a:gd name="connsiteX79" fmla="*/ 704535 w 1605470"/>
              <a:gd name="connsiteY79" fmla="*/ 4013953 h 6858000"/>
              <a:gd name="connsiteX80" fmla="*/ 700443 w 1605470"/>
              <a:gd name="connsiteY80" fmla="*/ 4010511 h 6858000"/>
              <a:gd name="connsiteX81" fmla="*/ 698282 w 1605470"/>
              <a:gd name="connsiteY81" fmla="*/ 3998331 h 6858000"/>
              <a:gd name="connsiteX82" fmla="*/ 690830 w 1605470"/>
              <a:gd name="connsiteY82" fmla="*/ 3974753 h 6858000"/>
              <a:gd name="connsiteX83" fmla="*/ 692428 w 1605470"/>
              <a:gd name="connsiteY83" fmla="*/ 3969950 h 6858000"/>
              <a:gd name="connsiteX84" fmla="*/ 685850 w 1605470"/>
              <a:gd name="connsiteY84" fmla="*/ 3933779 h 6858000"/>
              <a:gd name="connsiteX85" fmla="*/ 687181 w 1605470"/>
              <a:gd name="connsiteY85" fmla="*/ 3933093 h 6858000"/>
              <a:gd name="connsiteX86" fmla="*/ 691535 w 1605470"/>
              <a:gd name="connsiteY86" fmla="*/ 3922082 h 6858000"/>
              <a:gd name="connsiteX87" fmla="*/ 696613 w 1605470"/>
              <a:gd name="connsiteY87" fmla="*/ 3901461 h 6858000"/>
              <a:gd name="connsiteX88" fmla="*/ 719207 w 1605470"/>
              <a:gd name="connsiteY88" fmla="*/ 3813873 h 6858000"/>
              <a:gd name="connsiteX89" fmla="*/ 718632 w 1605470"/>
              <a:gd name="connsiteY89" fmla="*/ 3806161 h 6858000"/>
              <a:gd name="connsiteX90" fmla="*/ 718939 w 1605470"/>
              <a:gd name="connsiteY90" fmla="*/ 3805957 h 6858000"/>
              <a:gd name="connsiteX91" fmla="*/ 718966 w 1605470"/>
              <a:gd name="connsiteY91" fmla="*/ 3797724 h 6858000"/>
              <a:gd name="connsiteX92" fmla="*/ 717581 w 1605470"/>
              <a:gd name="connsiteY92" fmla="*/ 3792098 h 6858000"/>
              <a:gd name="connsiteX93" fmla="*/ 716465 w 1605470"/>
              <a:gd name="connsiteY93" fmla="*/ 3777135 h 6858000"/>
              <a:gd name="connsiteX94" fmla="*/ 718198 w 1605470"/>
              <a:gd name="connsiteY94" fmla="*/ 3771656 h 6858000"/>
              <a:gd name="connsiteX95" fmla="*/ 721941 w 1605470"/>
              <a:gd name="connsiteY95" fmla="*/ 3769007 h 6858000"/>
              <a:gd name="connsiteX96" fmla="*/ 721407 w 1605470"/>
              <a:gd name="connsiteY96" fmla="*/ 3767709 h 6858000"/>
              <a:gd name="connsiteX97" fmla="*/ 730103 w 1605470"/>
              <a:gd name="connsiteY97" fmla="*/ 3738082 h 6858000"/>
              <a:gd name="connsiteX98" fmla="*/ 737449 w 1605470"/>
              <a:gd name="connsiteY98" fmla="*/ 3673397 h 6858000"/>
              <a:gd name="connsiteX99" fmla="*/ 736745 w 1605470"/>
              <a:gd name="connsiteY99" fmla="*/ 3637109 h 6858000"/>
              <a:gd name="connsiteX100" fmla="*/ 740188 w 1605470"/>
              <a:gd name="connsiteY100" fmla="*/ 3536883 h 6858000"/>
              <a:gd name="connsiteX101" fmla="*/ 747726 w 1605470"/>
              <a:gd name="connsiteY101" fmla="*/ 3435652 h 6858000"/>
              <a:gd name="connsiteX102" fmla="*/ 774383 w 1605470"/>
              <a:gd name="connsiteY102" fmla="*/ 3381564 h 6858000"/>
              <a:gd name="connsiteX103" fmla="*/ 774870 w 1605470"/>
              <a:gd name="connsiteY103" fmla="*/ 3375761 h 6858000"/>
              <a:gd name="connsiteX104" fmla="*/ 770510 w 1605470"/>
              <a:gd name="connsiteY104" fmla="*/ 3361844 h 6858000"/>
              <a:gd name="connsiteX105" fmla="*/ 767933 w 1605470"/>
              <a:gd name="connsiteY105" fmla="*/ 3356929 h 6858000"/>
              <a:gd name="connsiteX106" fmla="*/ 766158 w 1605470"/>
              <a:gd name="connsiteY106" fmla="*/ 3349058 h 6858000"/>
              <a:gd name="connsiteX107" fmla="*/ 766414 w 1605470"/>
              <a:gd name="connsiteY107" fmla="*/ 3348763 h 6858000"/>
              <a:gd name="connsiteX108" fmla="*/ 764166 w 1605470"/>
              <a:gd name="connsiteY108" fmla="*/ 3341588 h 6858000"/>
              <a:gd name="connsiteX109" fmla="*/ 749397 w 1605470"/>
              <a:gd name="connsiteY109" fmla="*/ 3307769 h 6858000"/>
              <a:gd name="connsiteX110" fmla="*/ 766960 w 1605470"/>
              <a:gd name="connsiteY110" fmla="*/ 3250522 h 6858000"/>
              <a:gd name="connsiteX111" fmla="*/ 767385 w 1605470"/>
              <a:gd name="connsiteY111" fmla="*/ 3229163 h 6858000"/>
              <a:gd name="connsiteX112" fmla="*/ 769208 w 1605470"/>
              <a:gd name="connsiteY112" fmla="*/ 3217217 h 6858000"/>
              <a:gd name="connsiteX113" fmla="*/ 770350 w 1605470"/>
              <a:gd name="connsiteY113" fmla="*/ 3216125 h 6858000"/>
              <a:gd name="connsiteX114" fmla="*/ 756043 w 1605470"/>
              <a:gd name="connsiteY114" fmla="*/ 3183755 h 6858000"/>
              <a:gd name="connsiteX115" fmla="*/ 756544 w 1605470"/>
              <a:gd name="connsiteY115" fmla="*/ 3178642 h 6858000"/>
              <a:gd name="connsiteX116" fmla="*/ 744144 w 1605470"/>
              <a:gd name="connsiteY116" fmla="*/ 3158586 h 6858000"/>
              <a:gd name="connsiteX117" fmla="*/ 739378 w 1605470"/>
              <a:gd name="connsiteY117" fmla="*/ 3147669 h 6858000"/>
              <a:gd name="connsiteX118" fmla="*/ 734648 w 1605470"/>
              <a:gd name="connsiteY118" fmla="*/ 3145733 h 6858000"/>
              <a:gd name="connsiteX119" fmla="*/ 729329 w 1605470"/>
              <a:gd name="connsiteY119" fmla="*/ 3129034 h 6858000"/>
              <a:gd name="connsiteX120" fmla="*/ 729994 w 1605470"/>
              <a:gd name="connsiteY120" fmla="*/ 3126682 h 6858000"/>
              <a:gd name="connsiteX121" fmla="*/ 720862 w 1605470"/>
              <a:gd name="connsiteY121" fmla="*/ 3114519 h 6858000"/>
              <a:gd name="connsiteX122" fmla="*/ 707471 w 1605470"/>
              <a:gd name="connsiteY122" fmla="*/ 3106272 h 6858000"/>
              <a:gd name="connsiteX123" fmla="*/ 680201 w 1605470"/>
              <a:gd name="connsiteY123" fmla="*/ 2958185 h 6858000"/>
              <a:gd name="connsiteX124" fmla="*/ 622815 w 1605470"/>
              <a:gd name="connsiteY124" fmla="*/ 2762989 h 6858000"/>
              <a:gd name="connsiteX125" fmla="*/ 571733 w 1605470"/>
              <a:gd name="connsiteY125" fmla="*/ 2554718 h 6858000"/>
              <a:gd name="connsiteX126" fmla="*/ 551827 w 1605470"/>
              <a:gd name="connsiteY126" fmla="*/ 2485734 h 6858000"/>
              <a:gd name="connsiteX127" fmla="*/ 542550 w 1605470"/>
              <a:gd name="connsiteY127" fmla="*/ 2447068 h 6858000"/>
              <a:gd name="connsiteX128" fmla="*/ 529511 w 1605470"/>
              <a:gd name="connsiteY128" fmla="*/ 2425819 h 6858000"/>
              <a:gd name="connsiteX129" fmla="*/ 528878 w 1605470"/>
              <a:gd name="connsiteY129" fmla="*/ 2408971 h 6858000"/>
              <a:gd name="connsiteX130" fmla="*/ 535510 w 1605470"/>
              <a:gd name="connsiteY130" fmla="*/ 2402874 h 6858000"/>
              <a:gd name="connsiteX131" fmla="*/ 538122 w 1605470"/>
              <a:gd name="connsiteY131" fmla="*/ 2381443 h 6858000"/>
              <a:gd name="connsiteX132" fmla="*/ 514451 w 1605470"/>
              <a:gd name="connsiteY132" fmla="*/ 2261920 h 6858000"/>
              <a:gd name="connsiteX133" fmla="*/ 486968 w 1605470"/>
              <a:gd name="connsiteY133" fmla="*/ 2182937 h 6858000"/>
              <a:gd name="connsiteX134" fmla="*/ 488555 w 1605470"/>
              <a:gd name="connsiteY134" fmla="*/ 2155135 h 6858000"/>
              <a:gd name="connsiteX135" fmla="*/ 486013 w 1605470"/>
              <a:gd name="connsiteY135" fmla="*/ 2118008 h 6858000"/>
              <a:gd name="connsiteX136" fmla="*/ 487006 w 1605470"/>
              <a:gd name="connsiteY136" fmla="*/ 2050531 h 6858000"/>
              <a:gd name="connsiteX137" fmla="*/ 478812 w 1605470"/>
              <a:gd name="connsiteY137" fmla="*/ 1963269 h 6858000"/>
              <a:gd name="connsiteX138" fmla="*/ 442619 w 1605470"/>
              <a:gd name="connsiteY138" fmla="*/ 1910499 h 6858000"/>
              <a:gd name="connsiteX139" fmla="*/ 446785 w 1605470"/>
              <a:gd name="connsiteY139" fmla="*/ 1903212 h 6858000"/>
              <a:gd name="connsiteX140" fmla="*/ 436547 w 1605470"/>
              <a:gd name="connsiteY140" fmla="*/ 1861531 h 6858000"/>
              <a:gd name="connsiteX141" fmla="*/ 390346 w 1605470"/>
              <a:gd name="connsiteY141" fmla="*/ 1732919 h 6858000"/>
              <a:gd name="connsiteX142" fmla="*/ 362657 w 1605470"/>
              <a:gd name="connsiteY142" fmla="*/ 1663540 h 6858000"/>
              <a:gd name="connsiteX143" fmla="*/ 361783 w 1605470"/>
              <a:gd name="connsiteY143" fmla="*/ 1615777 h 6858000"/>
              <a:gd name="connsiteX144" fmla="*/ 342578 w 1605470"/>
              <a:gd name="connsiteY144" fmla="*/ 1563678 h 6858000"/>
              <a:gd name="connsiteX145" fmla="*/ 355658 w 1605470"/>
              <a:gd name="connsiteY145" fmla="*/ 1519474 h 6858000"/>
              <a:gd name="connsiteX146" fmla="*/ 348400 w 1605470"/>
              <a:gd name="connsiteY146" fmla="*/ 1477995 h 6858000"/>
              <a:gd name="connsiteX147" fmla="*/ 334485 w 1605470"/>
              <a:gd name="connsiteY147" fmla="*/ 1373769 h 6858000"/>
              <a:gd name="connsiteX148" fmla="*/ 342792 w 1605470"/>
              <a:gd name="connsiteY148" fmla="*/ 1307086 h 6858000"/>
              <a:gd name="connsiteX149" fmla="*/ 343980 w 1605470"/>
              <a:gd name="connsiteY149" fmla="*/ 1189033 h 6858000"/>
              <a:gd name="connsiteX150" fmla="*/ 348665 w 1605470"/>
              <a:gd name="connsiteY150" fmla="*/ 1168288 h 6858000"/>
              <a:gd name="connsiteX151" fmla="*/ 340947 w 1605470"/>
              <a:gd name="connsiteY151" fmla="*/ 1142577 h 6858000"/>
              <a:gd name="connsiteX152" fmla="*/ 330253 w 1605470"/>
              <a:gd name="connsiteY152" fmla="*/ 1088484 h 6858000"/>
              <a:gd name="connsiteX153" fmla="*/ 318989 w 1605470"/>
              <a:gd name="connsiteY153" fmla="*/ 1016103 h 6858000"/>
              <a:gd name="connsiteX154" fmla="*/ 320445 w 1605470"/>
              <a:gd name="connsiteY154" fmla="*/ 932283 h 6858000"/>
              <a:gd name="connsiteX155" fmla="*/ 322681 w 1605470"/>
              <a:gd name="connsiteY155" fmla="*/ 915925 h 6858000"/>
              <a:gd name="connsiteX156" fmla="*/ 315310 w 1605470"/>
              <a:gd name="connsiteY156" fmla="*/ 896999 h 6858000"/>
              <a:gd name="connsiteX157" fmla="*/ 284718 w 1605470"/>
              <a:gd name="connsiteY157" fmla="*/ 821517 h 6858000"/>
              <a:gd name="connsiteX158" fmla="*/ 263668 w 1605470"/>
              <a:gd name="connsiteY158" fmla="*/ 751353 h 6858000"/>
              <a:gd name="connsiteX159" fmla="*/ 263226 w 1605470"/>
              <a:gd name="connsiteY159" fmla="*/ 721230 h 6858000"/>
              <a:gd name="connsiteX160" fmla="*/ 248897 w 1605470"/>
              <a:gd name="connsiteY160" fmla="*/ 681659 h 6858000"/>
              <a:gd name="connsiteX161" fmla="*/ 234316 w 1605470"/>
              <a:gd name="connsiteY161" fmla="*/ 635218 h 6858000"/>
              <a:gd name="connsiteX162" fmla="*/ 239327 w 1605470"/>
              <a:gd name="connsiteY162" fmla="*/ 613763 h 6858000"/>
              <a:gd name="connsiteX163" fmla="*/ 225269 w 1605470"/>
              <a:gd name="connsiteY163" fmla="*/ 598582 h 6858000"/>
              <a:gd name="connsiteX164" fmla="*/ 224950 w 1605470"/>
              <a:gd name="connsiteY164" fmla="*/ 576846 h 6858000"/>
              <a:gd name="connsiteX165" fmla="*/ 204576 w 1605470"/>
              <a:gd name="connsiteY165" fmla="*/ 530055 h 6858000"/>
              <a:gd name="connsiteX166" fmla="*/ 219064 w 1605470"/>
              <a:gd name="connsiteY166" fmla="*/ 469651 h 6858000"/>
              <a:gd name="connsiteX167" fmla="*/ 195012 w 1605470"/>
              <a:gd name="connsiteY167" fmla="*/ 448559 h 6858000"/>
              <a:gd name="connsiteX168" fmla="*/ 201434 w 1605470"/>
              <a:gd name="connsiteY168" fmla="*/ 441529 h 6858000"/>
              <a:gd name="connsiteX169" fmla="*/ 200655 w 1605470"/>
              <a:gd name="connsiteY169" fmla="*/ 428927 h 6858000"/>
              <a:gd name="connsiteX170" fmla="*/ 190059 w 1605470"/>
              <a:gd name="connsiteY170" fmla="*/ 430161 h 6858000"/>
              <a:gd name="connsiteX171" fmla="*/ 167079 w 1605470"/>
              <a:gd name="connsiteY171" fmla="*/ 367211 h 6858000"/>
              <a:gd name="connsiteX172" fmla="*/ 124571 w 1605470"/>
              <a:gd name="connsiteY172" fmla="*/ 302178 h 6858000"/>
              <a:gd name="connsiteX173" fmla="*/ 103243 w 1605470"/>
              <a:gd name="connsiteY173" fmla="*/ 211375 h 6858000"/>
              <a:gd name="connsiteX174" fmla="*/ 94571 w 1605470"/>
              <a:gd name="connsiteY174" fmla="*/ 184179 h 6858000"/>
              <a:gd name="connsiteX175" fmla="*/ 13437 w 1605470"/>
              <a:gd name="connsiteY175" fmla="*/ 19287 h 6858000"/>
              <a:gd name="connsiteX176" fmla="*/ 0 w 1605470"/>
              <a:gd name="connsiteY17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64053 w 1605470"/>
              <a:gd name="connsiteY41" fmla="*/ 5539915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21092 w 1605470"/>
              <a:gd name="connsiteY57" fmla="*/ 5108383 h 6858000"/>
              <a:gd name="connsiteX58" fmla="*/ 718807 w 1605470"/>
              <a:gd name="connsiteY58" fmla="*/ 5067850 h 6858000"/>
              <a:gd name="connsiteX59" fmla="*/ 721538 w 1605470"/>
              <a:gd name="connsiteY59" fmla="*/ 5060861 h 6858000"/>
              <a:gd name="connsiteX60" fmla="*/ 718242 w 1605470"/>
              <a:gd name="connsiteY60" fmla="*/ 5034192 h 6858000"/>
              <a:gd name="connsiteX61" fmla="*/ 719796 w 1605470"/>
              <a:gd name="connsiteY61" fmla="*/ 4993030 h 6858000"/>
              <a:gd name="connsiteX62" fmla="*/ 726705 w 1605470"/>
              <a:gd name="connsiteY62" fmla="*/ 4946844 h 6858000"/>
              <a:gd name="connsiteX63" fmla="*/ 722561 w 1605470"/>
              <a:gd name="connsiteY63" fmla="*/ 4932692 h 6858000"/>
              <a:gd name="connsiteX64" fmla="*/ 724935 w 1605470"/>
              <a:gd name="connsiteY64" fmla="*/ 4821504 h 6858000"/>
              <a:gd name="connsiteX65" fmla="*/ 732118 w 1605470"/>
              <a:gd name="connsiteY65" fmla="*/ 4801535 h 6858000"/>
              <a:gd name="connsiteX66" fmla="*/ 739787 w 1605470"/>
              <a:gd name="connsiteY66" fmla="*/ 4797794 h 6858000"/>
              <a:gd name="connsiteX67" fmla="*/ 741081 w 1605470"/>
              <a:gd name="connsiteY67" fmla="*/ 4784526 h 6858000"/>
              <a:gd name="connsiteX68" fmla="*/ 742865 w 1605470"/>
              <a:gd name="connsiteY68" fmla="*/ 4781211 h 6858000"/>
              <a:gd name="connsiteX69" fmla="*/ 751652 w 1605470"/>
              <a:gd name="connsiteY69" fmla="*/ 4761984 h 6858000"/>
              <a:gd name="connsiteX70" fmla="*/ 747700 w 1605470"/>
              <a:gd name="connsiteY70" fmla="*/ 4690749 h 6858000"/>
              <a:gd name="connsiteX71" fmla="*/ 743180 w 1605470"/>
              <a:gd name="connsiteY71" fmla="*/ 4584173 h 6858000"/>
              <a:gd name="connsiteX72" fmla="*/ 738263 w 1605470"/>
              <a:gd name="connsiteY72" fmla="*/ 4444346 h 6858000"/>
              <a:gd name="connsiteX73" fmla="*/ 756542 w 1605470"/>
              <a:gd name="connsiteY73" fmla="*/ 4350346 h 6858000"/>
              <a:gd name="connsiteX74" fmla="*/ 715481 w 1605470"/>
              <a:gd name="connsiteY74" fmla="*/ 4214165 h 6858000"/>
              <a:gd name="connsiteX75" fmla="*/ 719554 w 1605470"/>
              <a:gd name="connsiteY75" fmla="*/ 4090296 h 6858000"/>
              <a:gd name="connsiteX76" fmla="*/ 704810 w 1605470"/>
              <a:gd name="connsiteY76" fmla="*/ 4033999 h 6858000"/>
              <a:gd name="connsiteX77" fmla="*/ 705959 w 1605470"/>
              <a:gd name="connsiteY77" fmla="*/ 4031933 h 6858000"/>
              <a:gd name="connsiteX78" fmla="*/ 704535 w 1605470"/>
              <a:gd name="connsiteY78" fmla="*/ 4013953 h 6858000"/>
              <a:gd name="connsiteX79" fmla="*/ 700443 w 1605470"/>
              <a:gd name="connsiteY79" fmla="*/ 4010511 h 6858000"/>
              <a:gd name="connsiteX80" fmla="*/ 698282 w 1605470"/>
              <a:gd name="connsiteY80" fmla="*/ 3998331 h 6858000"/>
              <a:gd name="connsiteX81" fmla="*/ 690830 w 1605470"/>
              <a:gd name="connsiteY81" fmla="*/ 3974753 h 6858000"/>
              <a:gd name="connsiteX82" fmla="*/ 692428 w 1605470"/>
              <a:gd name="connsiteY82" fmla="*/ 3969950 h 6858000"/>
              <a:gd name="connsiteX83" fmla="*/ 685850 w 1605470"/>
              <a:gd name="connsiteY83" fmla="*/ 3933779 h 6858000"/>
              <a:gd name="connsiteX84" fmla="*/ 687181 w 1605470"/>
              <a:gd name="connsiteY84" fmla="*/ 3933093 h 6858000"/>
              <a:gd name="connsiteX85" fmla="*/ 691535 w 1605470"/>
              <a:gd name="connsiteY85" fmla="*/ 3922082 h 6858000"/>
              <a:gd name="connsiteX86" fmla="*/ 696613 w 1605470"/>
              <a:gd name="connsiteY86" fmla="*/ 3901461 h 6858000"/>
              <a:gd name="connsiteX87" fmla="*/ 719207 w 1605470"/>
              <a:gd name="connsiteY87" fmla="*/ 3813873 h 6858000"/>
              <a:gd name="connsiteX88" fmla="*/ 718632 w 1605470"/>
              <a:gd name="connsiteY88" fmla="*/ 3806161 h 6858000"/>
              <a:gd name="connsiteX89" fmla="*/ 718939 w 1605470"/>
              <a:gd name="connsiteY89" fmla="*/ 3805957 h 6858000"/>
              <a:gd name="connsiteX90" fmla="*/ 718966 w 1605470"/>
              <a:gd name="connsiteY90" fmla="*/ 3797724 h 6858000"/>
              <a:gd name="connsiteX91" fmla="*/ 717581 w 1605470"/>
              <a:gd name="connsiteY91" fmla="*/ 3792098 h 6858000"/>
              <a:gd name="connsiteX92" fmla="*/ 716465 w 1605470"/>
              <a:gd name="connsiteY92" fmla="*/ 3777135 h 6858000"/>
              <a:gd name="connsiteX93" fmla="*/ 718198 w 1605470"/>
              <a:gd name="connsiteY93" fmla="*/ 3771656 h 6858000"/>
              <a:gd name="connsiteX94" fmla="*/ 721941 w 1605470"/>
              <a:gd name="connsiteY94" fmla="*/ 3769007 h 6858000"/>
              <a:gd name="connsiteX95" fmla="*/ 721407 w 1605470"/>
              <a:gd name="connsiteY95" fmla="*/ 3767709 h 6858000"/>
              <a:gd name="connsiteX96" fmla="*/ 730103 w 1605470"/>
              <a:gd name="connsiteY96" fmla="*/ 3738082 h 6858000"/>
              <a:gd name="connsiteX97" fmla="*/ 737449 w 1605470"/>
              <a:gd name="connsiteY97" fmla="*/ 3673397 h 6858000"/>
              <a:gd name="connsiteX98" fmla="*/ 736745 w 1605470"/>
              <a:gd name="connsiteY98" fmla="*/ 3637109 h 6858000"/>
              <a:gd name="connsiteX99" fmla="*/ 740188 w 1605470"/>
              <a:gd name="connsiteY99" fmla="*/ 3536883 h 6858000"/>
              <a:gd name="connsiteX100" fmla="*/ 747726 w 1605470"/>
              <a:gd name="connsiteY100" fmla="*/ 3435652 h 6858000"/>
              <a:gd name="connsiteX101" fmla="*/ 774383 w 1605470"/>
              <a:gd name="connsiteY101" fmla="*/ 3381564 h 6858000"/>
              <a:gd name="connsiteX102" fmla="*/ 774870 w 1605470"/>
              <a:gd name="connsiteY102" fmla="*/ 3375761 h 6858000"/>
              <a:gd name="connsiteX103" fmla="*/ 770510 w 1605470"/>
              <a:gd name="connsiteY103" fmla="*/ 3361844 h 6858000"/>
              <a:gd name="connsiteX104" fmla="*/ 767933 w 1605470"/>
              <a:gd name="connsiteY104" fmla="*/ 3356929 h 6858000"/>
              <a:gd name="connsiteX105" fmla="*/ 766158 w 1605470"/>
              <a:gd name="connsiteY105" fmla="*/ 3349058 h 6858000"/>
              <a:gd name="connsiteX106" fmla="*/ 766414 w 1605470"/>
              <a:gd name="connsiteY106" fmla="*/ 3348763 h 6858000"/>
              <a:gd name="connsiteX107" fmla="*/ 764166 w 1605470"/>
              <a:gd name="connsiteY107" fmla="*/ 3341588 h 6858000"/>
              <a:gd name="connsiteX108" fmla="*/ 749397 w 1605470"/>
              <a:gd name="connsiteY108" fmla="*/ 3307769 h 6858000"/>
              <a:gd name="connsiteX109" fmla="*/ 766960 w 1605470"/>
              <a:gd name="connsiteY109" fmla="*/ 3250522 h 6858000"/>
              <a:gd name="connsiteX110" fmla="*/ 767385 w 1605470"/>
              <a:gd name="connsiteY110" fmla="*/ 3229163 h 6858000"/>
              <a:gd name="connsiteX111" fmla="*/ 769208 w 1605470"/>
              <a:gd name="connsiteY111" fmla="*/ 3217217 h 6858000"/>
              <a:gd name="connsiteX112" fmla="*/ 770350 w 1605470"/>
              <a:gd name="connsiteY112" fmla="*/ 3216125 h 6858000"/>
              <a:gd name="connsiteX113" fmla="*/ 756043 w 1605470"/>
              <a:gd name="connsiteY113" fmla="*/ 3183755 h 6858000"/>
              <a:gd name="connsiteX114" fmla="*/ 756544 w 1605470"/>
              <a:gd name="connsiteY114" fmla="*/ 3178642 h 6858000"/>
              <a:gd name="connsiteX115" fmla="*/ 744144 w 1605470"/>
              <a:gd name="connsiteY115" fmla="*/ 3158586 h 6858000"/>
              <a:gd name="connsiteX116" fmla="*/ 739378 w 1605470"/>
              <a:gd name="connsiteY116" fmla="*/ 3147669 h 6858000"/>
              <a:gd name="connsiteX117" fmla="*/ 734648 w 1605470"/>
              <a:gd name="connsiteY117" fmla="*/ 3145733 h 6858000"/>
              <a:gd name="connsiteX118" fmla="*/ 729329 w 1605470"/>
              <a:gd name="connsiteY118" fmla="*/ 3129034 h 6858000"/>
              <a:gd name="connsiteX119" fmla="*/ 729994 w 1605470"/>
              <a:gd name="connsiteY119" fmla="*/ 3126682 h 6858000"/>
              <a:gd name="connsiteX120" fmla="*/ 720862 w 1605470"/>
              <a:gd name="connsiteY120" fmla="*/ 3114519 h 6858000"/>
              <a:gd name="connsiteX121" fmla="*/ 707471 w 1605470"/>
              <a:gd name="connsiteY121" fmla="*/ 3106272 h 6858000"/>
              <a:gd name="connsiteX122" fmla="*/ 680201 w 1605470"/>
              <a:gd name="connsiteY122" fmla="*/ 2958185 h 6858000"/>
              <a:gd name="connsiteX123" fmla="*/ 622815 w 1605470"/>
              <a:gd name="connsiteY123" fmla="*/ 2762989 h 6858000"/>
              <a:gd name="connsiteX124" fmla="*/ 571733 w 1605470"/>
              <a:gd name="connsiteY124" fmla="*/ 2554718 h 6858000"/>
              <a:gd name="connsiteX125" fmla="*/ 551827 w 1605470"/>
              <a:gd name="connsiteY125" fmla="*/ 2485734 h 6858000"/>
              <a:gd name="connsiteX126" fmla="*/ 542550 w 1605470"/>
              <a:gd name="connsiteY126" fmla="*/ 2447068 h 6858000"/>
              <a:gd name="connsiteX127" fmla="*/ 529511 w 1605470"/>
              <a:gd name="connsiteY127" fmla="*/ 2425819 h 6858000"/>
              <a:gd name="connsiteX128" fmla="*/ 528878 w 1605470"/>
              <a:gd name="connsiteY128" fmla="*/ 2408971 h 6858000"/>
              <a:gd name="connsiteX129" fmla="*/ 535510 w 1605470"/>
              <a:gd name="connsiteY129" fmla="*/ 2402874 h 6858000"/>
              <a:gd name="connsiteX130" fmla="*/ 538122 w 1605470"/>
              <a:gd name="connsiteY130" fmla="*/ 2381443 h 6858000"/>
              <a:gd name="connsiteX131" fmla="*/ 514451 w 1605470"/>
              <a:gd name="connsiteY131" fmla="*/ 2261920 h 6858000"/>
              <a:gd name="connsiteX132" fmla="*/ 486968 w 1605470"/>
              <a:gd name="connsiteY132" fmla="*/ 2182937 h 6858000"/>
              <a:gd name="connsiteX133" fmla="*/ 488555 w 1605470"/>
              <a:gd name="connsiteY133" fmla="*/ 2155135 h 6858000"/>
              <a:gd name="connsiteX134" fmla="*/ 486013 w 1605470"/>
              <a:gd name="connsiteY134" fmla="*/ 2118008 h 6858000"/>
              <a:gd name="connsiteX135" fmla="*/ 487006 w 1605470"/>
              <a:gd name="connsiteY135" fmla="*/ 2050531 h 6858000"/>
              <a:gd name="connsiteX136" fmla="*/ 478812 w 1605470"/>
              <a:gd name="connsiteY136" fmla="*/ 1963269 h 6858000"/>
              <a:gd name="connsiteX137" fmla="*/ 442619 w 1605470"/>
              <a:gd name="connsiteY137" fmla="*/ 1910499 h 6858000"/>
              <a:gd name="connsiteX138" fmla="*/ 446785 w 1605470"/>
              <a:gd name="connsiteY138" fmla="*/ 1903212 h 6858000"/>
              <a:gd name="connsiteX139" fmla="*/ 436547 w 1605470"/>
              <a:gd name="connsiteY139" fmla="*/ 1861531 h 6858000"/>
              <a:gd name="connsiteX140" fmla="*/ 390346 w 1605470"/>
              <a:gd name="connsiteY140" fmla="*/ 1732919 h 6858000"/>
              <a:gd name="connsiteX141" fmla="*/ 362657 w 1605470"/>
              <a:gd name="connsiteY141" fmla="*/ 1663540 h 6858000"/>
              <a:gd name="connsiteX142" fmla="*/ 361783 w 1605470"/>
              <a:gd name="connsiteY142" fmla="*/ 1615777 h 6858000"/>
              <a:gd name="connsiteX143" fmla="*/ 342578 w 1605470"/>
              <a:gd name="connsiteY143" fmla="*/ 1563678 h 6858000"/>
              <a:gd name="connsiteX144" fmla="*/ 355658 w 1605470"/>
              <a:gd name="connsiteY144" fmla="*/ 1519474 h 6858000"/>
              <a:gd name="connsiteX145" fmla="*/ 348400 w 1605470"/>
              <a:gd name="connsiteY145" fmla="*/ 1477995 h 6858000"/>
              <a:gd name="connsiteX146" fmla="*/ 334485 w 1605470"/>
              <a:gd name="connsiteY146" fmla="*/ 1373769 h 6858000"/>
              <a:gd name="connsiteX147" fmla="*/ 342792 w 1605470"/>
              <a:gd name="connsiteY147" fmla="*/ 1307086 h 6858000"/>
              <a:gd name="connsiteX148" fmla="*/ 343980 w 1605470"/>
              <a:gd name="connsiteY148" fmla="*/ 1189033 h 6858000"/>
              <a:gd name="connsiteX149" fmla="*/ 348665 w 1605470"/>
              <a:gd name="connsiteY149" fmla="*/ 1168288 h 6858000"/>
              <a:gd name="connsiteX150" fmla="*/ 340947 w 1605470"/>
              <a:gd name="connsiteY150" fmla="*/ 1142577 h 6858000"/>
              <a:gd name="connsiteX151" fmla="*/ 330253 w 1605470"/>
              <a:gd name="connsiteY151" fmla="*/ 1088484 h 6858000"/>
              <a:gd name="connsiteX152" fmla="*/ 318989 w 1605470"/>
              <a:gd name="connsiteY152" fmla="*/ 1016103 h 6858000"/>
              <a:gd name="connsiteX153" fmla="*/ 320445 w 1605470"/>
              <a:gd name="connsiteY153" fmla="*/ 932283 h 6858000"/>
              <a:gd name="connsiteX154" fmla="*/ 322681 w 1605470"/>
              <a:gd name="connsiteY154" fmla="*/ 915925 h 6858000"/>
              <a:gd name="connsiteX155" fmla="*/ 315310 w 1605470"/>
              <a:gd name="connsiteY155" fmla="*/ 896999 h 6858000"/>
              <a:gd name="connsiteX156" fmla="*/ 284718 w 1605470"/>
              <a:gd name="connsiteY156" fmla="*/ 821517 h 6858000"/>
              <a:gd name="connsiteX157" fmla="*/ 263668 w 1605470"/>
              <a:gd name="connsiteY157" fmla="*/ 751353 h 6858000"/>
              <a:gd name="connsiteX158" fmla="*/ 263226 w 1605470"/>
              <a:gd name="connsiteY158" fmla="*/ 721230 h 6858000"/>
              <a:gd name="connsiteX159" fmla="*/ 248897 w 1605470"/>
              <a:gd name="connsiteY159" fmla="*/ 681659 h 6858000"/>
              <a:gd name="connsiteX160" fmla="*/ 234316 w 1605470"/>
              <a:gd name="connsiteY160" fmla="*/ 635218 h 6858000"/>
              <a:gd name="connsiteX161" fmla="*/ 239327 w 1605470"/>
              <a:gd name="connsiteY161" fmla="*/ 613763 h 6858000"/>
              <a:gd name="connsiteX162" fmla="*/ 225269 w 1605470"/>
              <a:gd name="connsiteY162" fmla="*/ 598582 h 6858000"/>
              <a:gd name="connsiteX163" fmla="*/ 224950 w 1605470"/>
              <a:gd name="connsiteY163" fmla="*/ 576846 h 6858000"/>
              <a:gd name="connsiteX164" fmla="*/ 204576 w 1605470"/>
              <a:gd name="connsiteY164" fmla="*/ 530055 h 6858000"/>
              <a:gd name="connsiteX165" fmla="*/ 219064 w 1605470"/>
              <a:gd name="connsiteY165" fmla="*/ 469651 h 6858000"/>
              <a:gd name="connsiteX166" fmla="*/ 195012 w 1605470"/>
              <a:gd name="connsiteY166" fmla="*/ 448559 h 6858000"/>
              <a:gd name="connsiteX167" fmla="*/ 201434 w 1605470"/>
              <a:gd name="connsiteY167" fmla="*/ 441529 h 6858000"/>
              <a:gd name="connsiteX168" fmla="*/ 200655 w 1605470"/>
              <a:gd name="connsiteY168" fmla="*/ 428927 h 6858000"/>
              <a:gd name="connsiteX169" fmla="*/ 190059 w 1605470"/>
              <a:gd name="connsiteY169" fmla="*/ 430161 h 6858000"/>
              <a:gd name="connsiteX170" fmla="*/ 167079 w 1605470"/>
              <a:gd name="connsiteY170" fmla="*/ 367211 h 6858000"/>
              <a:gd name="connsiteX171" fmla="*/ 124571 w 1605470"/>
              <a:gd name="connsiteY171" fmla="*/ 302178 h 6858000"/>
              <a:gd name="connsiteX172" fmla="*/ 103243 w 1605470"/>
              <a:gd name="connsiteY172" fmla="*/ 211375 h 6858000"/>
              <a:gd name="connsiteX173" fmla="*/ 94571 w 1605470"/>
              <a:gd name="connsiteY173" fmla="*/ 184179 h 6858000"/>
              <a:gd name="connsiteX174" fmla="*/ 13437 w 1605470"/>
              <a:gd name="connsiteY174" fmla="*/ 19287 h 6858000"/>
              <a:gd name="connsiteX175" fmla="*/ 0 w 1605470"/>
              <a:gd name="connsiteY17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64053 w 1605470"/>
              <a:gd name="connsiteY41" fmla="*/ 5539915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18807 w 1605470"/>
              <a:gd name="connsiteY57" fmla="*/ 5067850 h 6858000"/>
              <a:gd name="connsiteX58" fmla="*/ 721538 w 1605470"/>
              <a:gd name="connsiteY58" fmla="*/ 5060861 h 6858000"/>
              <a:gd name="connsiteX59" fmla="*/ 718242 w 1605470"/>
              <a:gd name="connsiteY59" fmla="*/ 5034192 h 6858000"/>
              <a:gd name="connsiteX60" fmla="*/ 719796 w 1605470"/>
              <a:gd name="connsiteY60" fmla="*/ 4993030 h 6858000"/>
              <a:gd name="connsiteX61" fmla="*/ 726705 w 1605470"/>
              <a:gd name="connsiteY61" fmla="*/ 4946844 h 6858000"/>
              <a:gd name="connsiteX62" fmla="*/ 722561 w 1605470"/>
              <a:gd name="connsiteY62" fmla="*/ 4932692 h 6858000"/>
              <a:gd name="connsiteX63" fmla="*/ 724935 w 1605470"/>
              <a:gd name="connsiteY63" fmla="*/ 4821504 h 6858000"/>
              <a:gd name="connsiteX64" fmla="*/ 732118 w 1605470"/>
              <a:gd name="connsiteY64" fmla="*/ 4801535 h 6858000"/>
              <a:gd name="connsiteX65" fmla="*/ 739787 w 1605470"/>
              <a:gd name="connsiteY65" fmla="*/ 4797794 h 6858000"/>
              <a:gd name="connsiteX66" fmla="*/ 741081 w 1605470"/>
              <a:gd name="connsiteY66" fmla="*/ 4784526 h 6858000"/>
              <a:gd name="connsiteX67" fmla="*/ 742865 w 1605470"/>
              <a:gd name="connsiteY67" fmla="*/ 4781211 h 6858000"/>
              <a:gd name="connsiteX68" fmla="*/ 751652 w 1605470"/>
              <a:gd name="connsiteY68" fmla="*/ 4761984 h 6858000"/>
              <a:gd name="connsiteX69" fmla="*/ 747700 w 1605470"/>
              <a:gd name="connsiteY69" fmla="*/ 4690749 h 6858000"/>
              <a:gd name="connsiteX70" fmla="*/ 743180 w 1605470"/>
              <a:gd name="connsiteY70" fmla="*/ 4584173 h 6858000"/>
              <a:gd name="connsiteX71" fmla="*/ 738263 w 1605470"/>
              <a:gd name="connsiteY71" fmla="*/ 4444346 h 6858000"/>
              <a:gd name="connsiteX72" fmla="*/ 756542 w 1605470"/>
              <a:gd name="connsiteY72" fmla="*/ 4350346 h 6858000"/>
              <a:gd name="connsiteX73" fmla="*/ 715481 w 1605470"/>
              <a:gd name="connsiteY73" fmla="*/ 4214165 h 6858000"/>
              <a:gd name="connsiteX74" fmla="*/ 719554 w 1605470"/>
              <a:gd name="connsiteY74" fmla="*/ 4090296 h 6858000"/>
              <a:gd name="connsiteX75" fmla="*/ 704810 w 1605470"/>
              <a:gd name="connsiteY75" fmla="*/ 4033999 h 6858000"/>
              <a:gd name="connsiteX76" fmla="*/ 705959 w 1605470"/>
              <a:gd name="connsiteY76" fmla="*/ 4031933 h 6858000"/>
              <a:gd name="connsiteX77" fmla="*/ 704535 w 1605470"/>
              <a:gd name="connsiteY77" fmla="*/ 4013953 h 6858000"/>
              <a:gd name="connsiteX78" fmla="*/ 700443 w 1605470"/>
              <a:gd name="connsiteY78" fmla="*/ 4010511 h 6858000"/>
              <a:gd name="connsiteX79" fmla="*/ 698282 w 1605470"/>
              <a:gd name="connsiteY79" fmla="*/ 3998331 h 6858000"/>
              <a:gd name="connsiteX80" fmla="*/ 690830 w 1605470"/>
              <a:gd name="connsiteY80" fmla="*/ 3974753 h 6858000"/>
              <a:gd name="connsiteX81" fmla="*/ 692428 w 1605470"/>
              <a:gd name="connsiteY81" fmla="*/ 3969950 h 6858000"/>
              <a:gd name="connsiteX82" fmla="*/ 685850 w 1605470"/>
              <a:gd name="connsiteY82" fmla="*/ 3933779 h 6858000"/>
              <a:gd name="connsiteX83" fmla="*/ 687181 w 1605470"/>
              <a:gd name="connsiteY83" fmla="*/ 3933093 h 6858000"/>
              <a:gd name="connsiteX84" fmla="*/ 691535 w 1605470"/>
              <a:gd name="connsiteY84" fmla="*/ 3922082 h 6858000"/>
              <a:gd name="connsiteX85" fmla="*/ 696613 w 1605470"/>
              <a:gd name="connsiteY85" fmla="*/ 3901461 h 6858000"/>
              <a:gd name="connsiteX86" fmla="*/ 719207 w 1605470"/>
              <a:gd name="connsiteY86" fmla="*/ 3813873 h 6858000"/>
              <a:gd name="connsiteX87" fmla="*/ 718632 w 1605470"/>
              <a:gd name="connsiteY87" fmla="*/ 3806161 h 6858000"/>
              <a:gd name="connsiteX88" fmla="*/ 718939 w 1605470"/>
              <a:gd name="connsiteY88" fmla="*/ 3805957 h 6858000"/>
              <a:gd name="connsiteX89" fmla="*/ 718966 w 1605470"/>
              <a:gd name="connsiteY89" fmla="*/ 3797724 h 6858000"/>
              <a:gd name="connsiteX90" fmla="*/ 717581 w 1605470"/>
              <a:gd name="connsiteY90" fmla="*/ 3792098 h 6858000"/>
              <a:gd name="connsiteX91" fmla="*/ 716465 w 1605470"/>
              <a:gd name="connsiteY91" fmla="*/ 3777135 h 6858000"/>
              <a:gd name="connsiteX92" fmla="*/ 718198 w 1605470"/>
              <a:gd name="connsiteY92" fmla="*/ 3771656 h 6858000"/>
              <a:gd name="connsiteX93" fmla="*/ 721941 w 1605470"/>
              <a:gd name="connsiteY93" fmla="*/ 3769007 h 6858000"/>
              <a:gd name="connsiteX94" fmla="*/ 721407 w 1605470"/>
              <a:gd name="connsiteY94" fmla="*/ 3767709 h 6858000"/>
              <a:gd name="connsiteX95" fmla="*/ 730103 w 1605470"/>
              <a:gd name="connsiteY95" fmla="*/ 3738082 h 6858000"/>
              <a:gd name="connsiteX96" fmla="*/ 737449 w 1605470"/>
              <a:gd name="connsiteY96" fmla="*/ 3673397 h 6858000"/>
              <a:gd name="connsiteX97" fmla="*/ 736745 w 1605470"/>
              <a:gd name="connsiteY97" fmla="*/ 3637109 h 6858000"/>
              <a:gd name="connsiteX98" fmla="*/ 740188 w 1605470"/>
              <a:gd name="connsiteY98" fmla="*/ 3536883 h 6858000"/>
              <a:gd name="connsiteX99" fmla="*/ 747726 w 1605470"/>
              <a:gd name="connsiteY99" fmla="*/ 3435652 h 6858000"/>
              <a:gd name="connsiteX100" fmla="*/ 774383 w 1605470"/>
              <a:gd name="connsiteY100" fmla="*/ 3381564 h 6858000"/>
              <a:gd name="connsiteX101" fmla="*/ 774870 w 1605470"/>
              <a:gd name="connsiteY101" fmla="*/ 3375761 h 6858000"/>
              <a:gd name="connsiteX102" fmla="*/ 770510 w 1605470"/>
              <a:gd name="connsiteY102" fmla="*/ 3361844 h 6858000"/>
              <a:gd name="connsiteX103" fmla="*/ 767933 w 1605470"/>
              <a:gd name="connsiteY103" fmla="*/ 3356929 h 6858000"/>
              <a:gd name="connsiteX104" fmla="*/ 766158 w 1605470"/>
              <a:gd name="connsiteY104" fmla="*/ 3349058 h 6858000"/>
              <a:gd name="connsiteX105" fmla="*/ 766414 w 1605470"/>
              <a:gd name="connsiteY105" fmla="*/ 3348763 h 6858000"/>
              <a:gd name="connsiteX106" fmla="*/ 764166 w 1605470"/>
              <a:gd name="connsiteY106" fmla="*/ 3341588 h 6858000"/>
              <a:gd name="connsiteX107" fmla="*/ 749397 w 1605470"/>
              <a:gd name="connsiteY107" fmla="*/ 3307769 h 6858000"/>
              <a:gd name="connsiteX108" fmla="*/ 766960 w 1605470"/>
              <a:gd name="connsiteY108" fmla="*/ 3250522 h 6858000"/>
              <a:gd name="connsiteX109" fmla="*/ 767385 w 1605470"/>
              <a:gd name="connsiteY109" fmla="*/ 3229163 h 6858000"/>
              <a:gd name="connsiteX110" fmla="*/ 769208 w 1605470"/>
              <a:gd name="connsiteY110" fmla="*/ 3217217 h 6858000"/>
              <a:gd name="connsiteX111" fmla="*/ 770350 w 1605470"/>
              <a:gd name="connsiteY111" fmla="*/ 3216125 h 6858000"/>
              <a:gd name="connsiteX112" fmla="*/ 756043 w 1605470"/>
              <a:gd name="connsiteY112" fmla="*/ 3183755 h 6858000"/>
              <a:gd name="connsiteX113" fmla="*/ 756544 w 1605470"/>
              <a:gd name="connsiteY113" fmla="*/ 3178642 h 6858000"/>
              <a:gd name="connsiteX114" fmla="*/ 744144 w 1605470"/>
              <a:gd name="connsiteY114" fmla="*/ 3158586 h 6858000"/>
              <a:gd name="connsiteX115" fmla="*/ 739378 w 1605470"/>
              <a:gd name="connsiteY115" fmla="*/ 3147669 h 6858000"/>
              <a:gd name="connsiteX116" fmla="*/ 734648 w 1605470"/>
              <a:gd name="connsiteY116" fmla="*/ 3145733 h 6858000"/>
              <a:gd name="connsiteX117" fmla="*/ 729329 w 1605470"/>
              <a:gd name="connsiteY117" fmla="*/ 3129034 h 6858000"/>
              <a:gd name="connsiteX118" fmla="*/ 729994 w 1605470"/>
              <a:gd name="connsiteY118" fmla="*/ 3126682 h 6858000"/>
              <a:gd name="connsiteX119" fmla="*/ 720862 w 1605470"/>
              <a:gd name="connsiteY119" fmla="*/ 3114519 h 6858000"/>
              <a:gd name="connsiteX120" fmla="*/ 707471 w 1605470"/>
              <a:gd name="connsiteY120" fmla="*/ 3106272 h 6858000"/>
              <a:gd name="connsiteX121" fmla="*/ 680201 w 1605470"/>
              <a:gd name="connsiteY121" fmla="*/ 2958185 h 6858000"/>
              <a:gd name="connsiteX122" fmla="*/ 622815 w 1605470"/>
              <a:gd name="connsiteY122" fmla="*/ 2762989 h 6858000"/>
              <a:gd name="connsiteX123" fmla="*/ 571733 w 1605470"/>
              <a:gd name="connsiteY123" fmla="*/ 2554718 h 6858000"/>
              <a:gd name="connsiteX124" fmla="*/ 551827 w 1605470"/>
              <a:gd name="connsiteY124" fmla="*/ 2485734 h 6858000"/>
              <a:gd name="connsiteX125" fmla="*/ 542550 w 1605470"/>
              <a:gd name="connsiteY125" fmla="*/ 2447068 h 6858000"/>
              <a:gd name="connsiteX126" fmla="*/ 529511 w 1605470"/>
              <a:gd name="connsiteY126" fmla="*/ 2425819 h 6858000"/>
              <a:gd name="connsiteX127" fmla="*/ 528878 w 1605470"/>
              <a:gd name="connsiteY127" fmla="*/ 2408971 h 6858000"/>
              <a:gd name="connsiteX128" fmla="*/ 535510 w 1605470"/>
              <a:gd name="connsiteY128" fmla="*/ 2402874 h 6858000"/>
              <a:gd name="connsiteX129" fmla="*/ 538122 w 1605470"/>
              <a:gd name="connsiteY129" fmla="*/ 2381443 h 6858000"/>
              <a:gd name="connsiteX130" fmla="*/ 514451 w 1605470"/>
              <a:gd name="connsiteY130" fmla="*/ 2261920 h 6858000"/>
              <a:gd name="connsiteX131" fmla="*/ 486968 w 1605470"/>
              <a:gd name="connsiteY131" fmla="*/ 2182937 h 6858000"/>
              <a:gd name="connsiteX132" fmla="*/ 488555 w 1605470"/>
              <a:gd name="connsiteY132" fmla="*/ 2155135 h 6858000"/>
              <a:gd name="connsiteX133" fmla="*/ 486013 w 1605470"/>
              <a:gd name="connsiteY133" fmla="*/ 2118008 h 6858000"/>
              <a:gd name="connsiteX134" fmla="*/ 487006 w 1605470"/>
              <a:gd name="connsiteY134" fmla="*/ 2050531 h 6858000"/>
              <a:gd name="connsiteX135" fmla="*/ 478812 w 1605470"/>
              <a:gd name="connsiteY135" fmla="*/ 1963269 h 6858000"/>
              <a:gd name="connsiteX136" fmla="*/ 442619 w 1605470"/>
              <a:gd name="connsiteY136" fmla="*/ 1910499 h 6858000"/>
              <a:gd name="connsiteX137" fmla="*/ 446785 w 1605470"/>
              <a:gd name="connsiteY137" fmla="*/ 1903212 h 6858000"/>
              <a:gd name="connsiteX138" fmla="*/ 436547 w 1605470"/>
              <a:gd name="connsiteY138" fmla="*/ 1861531 h 6858000"/>
              <a:gd name="connsiteX139" fmla="*/ 390346 w 1605470"/>
              <a:gd name="connsiteY139" fmla="*/ 1732919 h 6858000"/>
              <a:gd name="connsiteX140" fmla="*/ 362657 w 1605470"/>
              <a:gd name="connsiteY140" fmla="*/ 1663540 h 6858000"/>
              <a:gd name="connsiteX141" fmla="*/ 361783 w 1605470"/>
              <a:gd name="connsiteY141" fmla="*/ 1615777 h 6858000"/>
              <a:gd name="connsiteX142" fmla="*/ 342578 w 1605470"/>
              <a:gd name="connsiteY142" fmla="*/ 1563678 h 6858000"/>
              <a:gd name="connsiteX143" fmla="*/ 355658 w 1605470"/>
              <a:gd name="connsiteY143" fmla="*/ 1519474 h 6858000"/>
              <a:gd name="connsiteX144" fmla="*/ 348400 w 1605470"/>
              <a:gd name="connsiteY144" fmla="*/ 1477995 h 6858000"/>
              <a:gd name="connsiteX145" fmla="*/ 334485 w 1605470"/>
              <a:gd name="connsiteY145" fmla="*/ 1373769 h 6858000"/>
              <a:gd name="connsiteX146" fmla="*/ 342792 w 1605470"/>
              <a:gd name="connsiteY146" fmla="*/ 1307086 h 6858000"/>
              <a:gd name="connsiteX147" fmla="*/ 343980 w 1605470"/>
              <a:gd name="connsiteY147" fmla="*/ 1189033 h 6858000"/>
              <a:gd name="connsiteX148" fmla="*/ 348665 w 1605470"/>
              <a:gd name="connsiteY148" fmla="*/ 1168288 h 6858000"/>
              <a:gd name="connsiteX149" fmla="*/ 340947 w 1605470"/>
              <a:gd name="connsiteY149" fmla="*/ 1142577 h 6858000"/>
              <a:gd name="connsiteX150" fmla="*/ 330253 w 1605470"/>
              <a:gd name="connsiteY150" fmla="*/ 1088484 h 6858000"/>
              <a:gd name="connsiteX151" fmla="*/ 318989 w 1605470"/>
              <a:gd name="connsiteY151" fmla="*/ 1016103 h 6858000"/>
              <a:gd name="connsiteX152" fmla="*/ 320445 w 1605470"/>
              <a:gd name="connsiteY152" fmla="*/ 932283 h 6858000"/>
              <a:gd name="connsiteX153" fmla="*/ 322681 w 1605470"/>
              <a:gd name="connsiteY153" fmla="*/ 915925 h 6858000"/>
              <a:gd name="connsiteX154" fmla="*/ 315310 w 1605470"/>
              <a:gd name="connsiteY154" fmla="*/ 896999 h 6858000"/>
              <a:gd name="connsiteX155" fmla="*/ 284718 w 1605470"/>
              <a:gd name="connsiteY155" fmla="*/ 821517 h 6858000"/>
              <a:gd name="connsiteX156" fmla="*/ 263668 w 1605470"/>
              <a:gd name="connsiteY156" fmla="*/ 751353 h 6858000"/>
              <a:gd name="connsiteX157" fmla="*/ 263226 w 1605470"/>
              <a:gd name="connsiteY157" fmla="*/ 721230 h 6858000"/>
              <a:gd name="connsiteX158" fmla="*/ 248897 w 1605470"/>
              <a:gd name="connsiteY158" fmla="*/ 681659 h 6858000"/>
              <a:gd name="connsiteX159" fmla="*/ 234316 w 1605470"/>
              <a:gd name="connsiteY159" fmla="*/ 635218 h 6858000"/>
              <a:gd name="connsiteX160" fmla="*/ 239327 w 1605470"/>
              <a:gd name="connsiteY160" fmla="*/ 613763 h 6858000"/>
              <a:gd name="connsiteX161" fmla="*/ 225269 w 1605470"/>
              <a:gd name="connsiteY161" fmla="*/ 598582 h 6858000"/>
              <a:gd name="connsiteX162" fmla="*/ 224950 w 1605470"/>
              <a:gd name="connsiteY162" fmla="*/ 576846 h 6858000"/>
              <a:gd name="connsiteX163" fmla="*/ 204576 w 1605470"/>
              <a:gd name="connsiteY163" fmla="*/ 530055 h 6858000"/>
              <a:gd name="connsiteX164" fmla="*/ 219064 w 1605470"/>
              <a:gd name="connsiteY164" fmla="*/ 469651 h 6858000"/>
              <a:gd name="connsiteX165" fmla="*/ 195012 w 1605470"/>
              <a:gd name="connsiteY165" fmla="*/ 448559 h 6858000"/>
              <a:gd name="connsiteX166" fmla="*/ 201434 w 1605470"/>
              <a:gd name="connsiteY166" fmla="*/ 441529 h 6858000"/>
              <a:gd name="connsiteX167" fmla="*/ 200655 w 1605470"/>
              <a:gd name="connsiteY167" fmla="*/ 428927 h 6858000"/>
              <a:gd name="connsiteX168" fmla="*/ 190059 w 1605470"/>
              <a:gd name="connsiteY168" fmla="*/ 430161 h 6858000"/>
              <a:gd name="connsiteX169" fmla="*/ 167079 w 1605470"/>
              <a:gd name="connsiteY169" fmla="*/ 367211 h 6858000"/>
              <a:gd name="connsiteX170" fmla="*/ 124571 w 1605470"/>
              <a:gd name="connsiteY170" fmla="*/ 302178 h 6858000"/>
              <a:gd name="connsiteX171" fmla="*/ 103243 w 1605470"/>
              <a:gd name="connsiteY171" fmla="*/ 211375 h 6858000"/>
              <a:gd name="connsiteX172" fmla="*/ 94571 w 1605470"/>
              <a:gd name="connsiteY172" fmla="*/ 184179 h 6858000"/>
              <a:gd name="connsiteX173" fmla="*/ 13437 w 1605470"/>
              <a:gd name="connsiteY173" fmla="*/ 19287 h 6858000"/>
              <a:gd name="connsiteX174" fmla="*/ 0 w 1605470"/>
              <a:gd name="connsiteY17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87214 w 1605470"/>
              <a:gd name="connsiteY41" fmla="*/ 5451511 h 6858000"/>
              <a:gd name="connsiteX42" fmla="*/ 608019 w 1605470"/>
              <a:gd name="connsiteY42" fmla="*/ 5385461 h 6858000"/>
              <a:gd name="connsiteX43" fmla="*/ 622750 w 1605470"/>
              <a:gd name="connsiteY43" fmla="*/ 5363084 h 6858000"/>
              <a:gd name="connsiteX44" fmla="*/ 638731 w 1605470"/>
              <a:gd name="connsiteY44" fmla="*/ 5330009 h 6858000"/>
              <a:gd name="connsiteX45" fmla="*/ 672224 w 1605470"/>
              <a:gd name="connsiteY45" fmla="*/ 5273739 h 6858000"/>
              <a:gd name="connsiteX46" fmla="*/ 681823 w 1605470"/>
              <a:gd name="connsiteY46" fmla="*/ 5241779 h 6858000"/>
              <a:gd name="connsiteX47" fmla="*/ 693049 w 1605470"/>
              <a:gd name="connsiteY47" fmla="*/ 5225268 h 6858000"/>
              <a:gd name="connsiteX48" fmla="*/ 694069 w 1605470"/>
              <a:gd name="connsiteY48" fmla="*/ 5217684 h 6858000"/>
              <a:gd name="connsiteX49" fmla="*/ 701410 w 1605470"/>
              <a:gd name="connsiteY49" fmla="*/ 5193377 h 6858000"/>
              <a:gd name="connsiteX50" fmla="*/ 704713 w 1605470"/>
              <a:gd name="connsiteY50" fmla="*/ 5179288 h 6858000"/>
              <a:gd name="connsiteX51" fmla="*/ 705697 w 1605470"/>
              <a:gd name="connsiteY51" fmla="*/ 5173621 h 6858000"/>
              <a:gd name="connsiteX52" fmla="*/ 701331 w 1605470"/>
              <a:gd name="connsiteY52" fmla="*/ 5159961 h 6858000"/>
              <a:gd name="connsiteX53" fmla="*/ 708008 w 1605470"/>
              <a:gd name="connsiteY53" fmla="*/ 5144295 h 6858000"/>
              <a:gd name="connsiteX54" fmla="*/ 704941 w 1605470"/>
              <a:gd name="connsiteY54" fmla="*/ 5125185 h 6858000"/>
              <a:gd name="connsiteX55" fmla="*/ 711771 w 1605470"/>
              <a:gd name="connsiteY55" fmla="*/ 5121884 h 6858000"/>
              <a:gd name="connsiteX56" fmla="*/ 718807 w 1605470"/>
              <a:gd name="connsiteY56" fmla="*/ 5067850 h 6858000"/>
              <a:gd name="connsiteX57" fmla="*/ 721538 w 1605470"/>
              <a:gd name="connsiteY57" fmla="*/ 5060861 h 6858000"/>
              <a:gd name="connsiteX58" fmla="*/ 718242 w 1605470"/>
              <a:gd name="connsiteY58" fmla="*/ 5034192 h 6858000"/>
              <a:gd name="connsiteX59" fmla="*/ 719796 w 1605470"/>
              <a:gd name="connsiteY59" fmla="*/ 4993030 h 6858000"/>
              <a:gd name="connsiteX60" fmla="*/ 726705 w 1605470"/>
              <a:gd name="connsiteY60" fmla="*/ 4946844 h 6858000"/>
              <a:gd name="connsiteX61" fmla="*/ 722561 w 1605470"/>
              <a:gd name="connsiteY61" fmla="*/ 4932692 h 6858000"/>
              <a:gd name="connsiteX62" fmla="*/ 724935 w 1605470"/>
              <a:gd name="connsiteY62" fmla="*/ 4821504 h 6858000"/>
              <a:gd name="connsiteX63" fmla="*/ 732118 w 1605470"/>
              <a:gd name="connsiteY63" fmla="*/ 4801535 h 6858000"/>
              <a:gd name="connsiteX64" fmla="*/ 739787 w 1605470"/>
              <a:gd name="connsiteY64" fmla="*/ 4797794 h 6858000"/>
              <a:gd name="connsiteX65" fmla="*/ 741081 w 1605470"/>
              <a:gd name="connsiteY65" fmla="*/ 4784526 h 6858000"/>
              <a:gd name="connsiteX66" fmla="*/ 742865 w 1605470"/>
              <a:gd name="connsiteY66" fmla="*/ 4781211 h 6858000"/>
              <a:gd name="connsiteX67" fmla="*/ 751652 w 1605470"/>
              <a:gd name="connsiteY67" fmla="*/ 4761984 h 6858000"/>
              <a:gd name="connsiteX68" fmla="*/ 747700 w 1605470"/>
              <a:gd name="connsiteY68" fmla="*/ 4690749 h 6858000"/>
              <a:gd name="connsiteX69" fmla="*/ 743180 w 1605470"/>
              <a:gd name="connsiteY69" fmla="*/ 4584173 h 6858000"/>
              <a:gd name="connsiteX70" fmla="*/ 738263 w 1605470"/>
              <a:gd name="connsiteY70" fmla="*/ 4444346 h 6858000"/>
              <a:gd name="connsiteX71" fmla="*/ 756542 w 1605470"/>
              <a:gd name="connsiteY71" fmla="*/ 4350346 h 6858000"/>
              <a:gd name="connsiteX72" fmla="*/ 715481 w 1605470"/>
              <a:gd name="connsiteY72" fmla="*/ 4214165 h 6858000"/>
              <a:gd name="connsiteX73" fmla="*/ 719554 w 1605470"/>
              <a:gd name="connsiteY73" fmla="*/ 4090296 h 6858000"/>
              <a:gd name="connsiteX74" fmla="*/ 704810 w 1605470"/>
              <a:gd name="connsiteY74" fmla="*/ 4033999 h 6858000"/>
              <a:gd name="connsiteX75" fmla="*/ 705959 w 1605470"/>
              <a:gd name="connsiteY75" fmla="*/ 4031933 h 6858000"/>
              <a:gd name="connsiteX76" fmla="*/ 704535 w 1605470"/>
              <a:gd name="connsiteY76" fmla="*/ 4013953 h 6858000"/>
              <a:gd name="connsiteX77" fmla="*/ 700443 w 1605470"/>
              <a:gd name="connsiteY77" fmla="*/ 4010511 h 6858000"/>
              <a:gd name="connsiteX78" fmla="*/ 698282 w 1605470"/>
              <a:gd name="connsiteY78" fmla="*/ 3998331 h 6858000"/>
              <a:gd name="connsiteX79" fmla="*/ 690830 w 1605470"/>
              <a:gd name="connsiteY79" fmla="*/ 3974753 h 6858000"/>
              <a:gd name="connsiteX80" fmla="*/ 692428 w 1605470"/>
              <a:gd name="connsiteY80" fmla="*/ 3969950 h 6858000"/>
              <a:gd name="connsiteX81" fmla="*/ 685850 w 1605470"/>
              <a:gd name="connsiteY81" fmla="*/ 3933779 h 6858000"/>
              <a:gd name="connsiteX82" fmla="*/ 687181 w 1605470"/>
              <a:gd name="connsiteY82" fmla="*/ 3933093 h 6858000"/>
              <a:gd name="connsiteX83" fmla="*/ 691535 w 1605470"/>
              <a:gd name="connsiteY83" fmla="*/ 3922082 h 6858000"/>
              <a:gd name="connsiteX84" fmla="*/ 696613 w 1605470"/>
              <a:gd name="connsiteY84" fmla="*/ 3901461 h 6858000"/>
              <a:gd name="connsiteX85" fmla="*/ 719207 w 1605470"/>
              <a:gd name="connsiteY85" fmla="*/ 3813873 h 6858000"/>
              <a:gd name="connsiteX86" fmla="*/ 718632 w 1605470"/>
              <a:gd name="connsiteY86" fmla="*/ 3806161 h 6858000"/>
              <a:gd name="connsiteX87" fmla="*/ 718939 w 1605470"/>
              <a:gd name="connsiteY87" fmla="*/ 3805957 h 6858000"/>
              <a:gd name="connsiteX88" fmla="*/ 718966 w 1605470"/>
              <a:gd name="connsiteY88" fmla="*/ 3797724 h 6858000"/>
              <a:gd name="connsiteX89" fmla="*/ 717581 w 1605470"/>
              <a:gd name="connsiteY89" fmla="*/ 3792098 h 6858000"/>
              <a:gd name="connsiteX90" fmla="*/ 716465 w 1605470"/>
              <a:gd name="connsiteY90" fmla="*/ 3777135 h 6858000"/>
              <a:gd name="connsiteX91" fmla="*/ 718198 w 1605470"/>
              <a:gd name="connsiteY91" fmla="*/ 3771656 h 6858000"/>
              <a:gd name="connsiteX92" fmla="*/ 721941 w 1605470"/>
              <a:gd name="connsiteY92" fmla="*/ 3769007 h 6858000"/>
              <a:gd name="connsiteX93" fmla="*/ 721407 w 1605470"/>
              <a:gd name="connsiteY93" fmla="*/ 3767709 h 6858000"/>
              <a:gd name="connsiteX94" fmla="*/ 730103 w 1605470"/>
              <a:gd name="connsiteY94" fmla="*/ 3738082 h 6858000"/>
              <a:gd name="connsiteX95" fmla="*/ 737449 w 1605470"/>
              <a:gd name="connsiteY95" fmla="*/ 3673397 h 6858000"/>
              <a:gd name="connsiteX96" fmla="*/ 736745 w 1605470"/>
              <a:gd name="connsiteY96" fmla="*/ 3637109 h 6858000"/>
              <a:gd name="connsiteX97" fmla="*/ 740188 w 1605470"/>
              <a:gd name="connsiteY97" fmla="*/ 3536883 h 6858000"/>
              <a:gd name="connsiteX98" fmla="*/ 747726 w 1605470"/>
              <a:gd name="connsiteY98" fmla="*/ 3435652 h 6858000"/>
              <a:gd name="connsiteX99" fmla="*/ 774383 w 1605470"/>
              <a:gd name="connsiteY99" fmla="*/ 3381564 h 6858000"/>
              <a:gd name="connsiteX100" fmla="*/ 774870 w 1605470"/>
              <a:gd name="connsiteY100" fmla="*/ 3375761 h 6858000"/>
              <a:gd name="connsiteX101" fmla="*/ 770510 w 1605470"/>
              <a:gd name="connsiteY101" fmla="*/ 3361844 h 6858000"/>
              <a:gd name="connsiteX102" fmla="*/ 767933 w 1605470"/>
              <a:gd name="connsiteY102" fmla="*/ 3356929 h 6858000"/>
              <a:gd name="connsiteX103" fmla="*/ 766158 w 1605470"/>
              <a:gd name="connsiteY103" fmla="*/ 3349058 h 6858000"/>
              <a:gd name="connsiteX104" fmla="*/ 766414 w 1605470"/>
              <a:gd name="connsiteY104" fmla="*/ 3348763 h 6858000"/>
              <a:gd name="connsiteX105" fmla="*/ 764166 w 1605470"/>
              <a:gd name="connsiteY105" fmla="*/ 3341588 h 6858000"/>
              <a:gd name="connsiteX106" fmla="*/ 749397 w 1605470"/>
              <a:gd name="connsiteY106" fmla="*/ 3307769 h 6858000"/>
              <a:gd name="connsiteX107" fmla="*/ 766960 w 1605470"/>
              <a:gd name="connsiteY107" fmla="*/ 3250522 h 6858000"/>
              <a:gd name="connsiteX108" fmla="*/ 767385 w 1605470"/>
              <a:gd name="connsiteY108" fmla="*/ 3229163 h 6858000"/>
              <a:gd name="connsiteX109" fmla="*/ 769208 w 1605470"/>
              <a:gd name="connsiteY109" fmla="*/ 3217217 h 6858000"/>
              <a:gd name="connsiteX110" fmla="*/ 770350 w 1605470"/>
              <a:gd name="connsiteY110" fmla="*/ 3216125 h 6858000"/>
              <a:gd name="connsiteX111" fmla="*/ 756043 w 1605470"/>
              <a:gd name="connsiteY111" fmla="*/ 3183755 h 6858000"/>
              <a:gd name="connsiteX112" fmla="*/ 756544 w 1605470"/>
              <a:gd name="connsiteY112" fmla="*/ 3178642 h 6858000"/>
              <a:gd name="connsiteX113" fmla="*/ 744144 w 1605470"/>
              <a:gd name="connsiteY113" fmla="*/ 3158586 h 6858000"/>
              <a:gd name="connsiteX114" fmla="*/ 739378 w 1605470"/>
              <a:gd name="connsiteY114" fmla="*/ 3147669 h 6858000"/>
              <a:gd name="connsiteX115" fmla="*/ 734648 w 1605470"/>
              <a:gd name="connsiteY115" fmla="*/ 3145733 h 6858000"/>
              <a:gd name="connsiteX116" fmla="*/ 729329 w 1605470"/>
              <a:gd name="connsiteY116" fmla="*/ 3129034 h 6858000"/>
              <a:gd name="connsiteX117" fmla="*/ 729994 w 1605470"/>
              <a:gd name="connsiteY117" fmla="*/ 3126682 h 6858000"/>
              <a:gd name="connsiteX118" fmla="*/ 720862 w 1605470"/>
              <a:gd name="connsiteY118" fmla="*/ 3114519 h 6858000"/>
              <a:gd name="connsiteX119" fmla="*/ 707471 w 1605470"/>
              <a:gd name="connsiteY119" fmla="*/ 3106272 h 6858000"/>
              <a:gd name="connsiteX120" fmla="*/ 680201 w 1605470"/>
              <a:gd name="connsiteY120" fmla="*/ 2958185 h 6858000"/>
              <a:gd name="connsiteX121" fmla="*/ 622815 w 1605470"/>
              <a:gd name="connsiteY121" fmla="*/ 2762989 h 6858000"/>
              <a:gd name="connsiteX122" fmla="*/ 571733 w 1605470"/>
              <a:gd name="connsiteY122" fmla="*/ 2554718 h 6858000"/>
              <a:gd name="connsiteX123" fmla="*/ 551827 w 1605470"/>
              <a:gd name="connsiteY123" fmla="*/ 2485734 h 6858000"/>
              <a:gd name="connsiteX124" fmla="*/ 542550 w 1605470"/>
              <a:gd name="connsiteY124" fmla="*/ 2447068 h 6858000"/>
              <a:gd name="connsiteX125" fmla="*/ 529511 w 1605470"/>
              <a:gd name="connsiteY125" fmla="*/ 2425819 h 6858000"/>
              <a:gd name="connsiteX126" fmla="*/ 528878 w 1605470"/>
              <a:gd name="connsiteY126" fmla="*/ 2408971 h 6858000"/>
              <a:gd name="connsiteX127" fmla="*/ 535510 w 1605470"/>
              <a:gd name="connsiteY127" fmla="*/ 2402874 h 6858000"/>
              <a:gd name="connsiteX128" fmla="*/ 538122 w 1605470"/>
              <a:gd name="connsiteY128" fmla="*/ 2381443 h 6858000"/>
              <a:gd name="connsiteX129" fmla="*/ 514451 w 1605470"/>
              <a:gd name="connsiteY129" fmla="*/ 2261920 h 6858000"/>
              <a:gd name="connsiteX130" fmla="*/ 486968 w 1605470"/>
              <a:gd name="connsiteY130" fmla="*/ 2182937 h 6858000"/>
              <a:gd name="connsiteX131" fmla="*/ 488555 w 1605470"/>
              <a:gd name="connsiteY131" fmla="*/ 2155135 h 6858000"/>
              <a:gd name="connsiteX132" fmla="*/ 486013 w 1605470"/>
              <a:gd name="connsiteY132" fmla="*/ 2118008 h 6858000"/>
              <a:gd name="connsiteX133" fmla="*/ 487006 w 1605470"/>
              <a:gd name="connsiteY133" fmla="*/ 2050531 h 6858000"/>
              <a:gd name="connsiteX134" fmla="*/ 478812 w 1605470"/>
              <a:gd name="connsiteY134" fmla="*/ 1963269 h 6858000"/>
              <a:gd name="connsiteX135" fmla="*/ 442619 w 1605470"/>
              <a:gd name="connsiteY135" fmla="*/ 1910499 h 6858000"/>
              <a:gd name="connsiteX136" fmla="*/ 446785 w 1605470"/>
              <a:gd name="connsiteY136" fmla="*/ 1903212 h 6858000"/>
              <a:gd name="connsiteX137" fmla="*/ 436547 w 1605470"/>
              <a:gd name="connsiteY137" fmla="*/ 1861531 h 6858000"/>
              <a:gd name="connsiteX138" fmla="*/ 390346 w 1605470"/>
              <a:gd name="connsiteY138" fmla="*/ 1732919 h 6858000"/>
              <a:gd name="connsiteX139" fmla="*/ 362657 w 1605470"/>
              <a:gd name="connsiteY139" fmla="*/ 1663540 h 6858000"/>
              <a:gd name="connsiteX140" fmla="*/ 361783 w 1605470"/>
              <a:gd name="connsiteY140" fmla="*/ 1615777 h 6858000"/>
              <a:gd name="connsiteX141" fmla="*/ 342578 w 1605470"/>
              <a:gd name="connsiteY141" fmla="*/ 1563678 h 6858000"/>
              <a:gd name="connsiteX142" fmla="*/ 355658 w 1605470"/>
              <a:gd name="connsiteY142" fmla="*/ 1519474 h 6858000"/>
              <a:gd name="connsiteX143" fmla="*/ 348400 w 1605470"/>
              <a:gd name="connsiteY143" fmla="*/ 1477995 h 6858000"/>
              <a:gd name="connsiteX144" fmla="*/ 334485 w 1605470"/>
              <a:gd name="connsiteY144" fmla="*/ 1373769 h 6858000"/>
              <a:gd name="connsiteX145" fmla="*/ 342792 w 1605470"/>
              <a:gd name="connsiteY145" fmla="*/ 1307086 h 6858000"/>
              <a:gd name="connsiteX146" fmla="*/ 343980 w 1605470"/>
              <a:gd name="connsiteY146" fmla="*/ 1189033 h 6858000"/>
              <a:gd name="connsiteX147" fmla="*/ 348665 w 1605470"/>
              <a:gd name="connsiteY147" fmla="*/ 1168288 h 6858000"/>
              <a:gd name="connsiteX148" fmla="*/ 340947 w 1605470"/>
              <a:gd name="connsiteY148" fmla="*/ 1142577 h 6858000"/>
              <a:gd name="connsiteX149" fmla="*/ 330253 w 1605470"/>
              <a:gd name="connsiteY149" fmla="*/ 1088484 h 6858000"/>
              <a:gd name="connsiteX150" fmla="*/ 318989 w 1605470"/>
              <a:gd name="connsiteY150" fmla="*/ 1016103 h 6858000"/>
              <a:gd name="connsiteX151" fmla="*/ 320445 w 1605470"/>
              <a:gd name="connsiteY151" fmla="*/ 932283 h 6858000"/>
              <a:gd name="connsiteX152" fmla="*/ 322681 w 1605470"/>
              <a:gd name="connsiteY152" fmla="*/ 915925 h 6858000"/>
              <a:gd name="connsiteX153" fmla="*/ 315310 w 1605470"/>
              <a:gd name="connsiteY153" fmla="*/ 896999 h 6858000"/>
              <a:gd name="connsiteX154" fmla="*/ 284718 w 1605470"/>
              <a:gd name="connsiteY154" fmla="*/ 821517 h 6858000"/>
              <a:gd name="connsiteX155" fmla="*/ 263668 w 1605470"/>
              <a:gd name="connsiteY155" fmla="*/ 751353 h 6858000"/>
              <a:gd name="connsiteX156" fmla="*/ 263226 w 1605470"/>
              <a:gd name="connsiteY156" fmla="*/ 721230 h 6858000"/>
              <a:gd name="connsiteX157" fmla="*/ 248897 w 1605470"/>
              <a:gd name="connsiteY157" fmla="*/ 681659 h 6858000"/>
              <a:gd name="connsiteX158" fmla="*/ 234316 w 1605470"/>
              <a:gd name="connsiteY158" fmla="*/ 635218 h 6858000"/>
              <a:gd name="connsiteX159" fmla="*/ 239327 w 1605470"/>
              <a:gd name="connsiteY159" fmla="*/ 613763 h 6858000"/>
              <a:gd name="connsiteX160" fmla="*/ 225269 w 1605470"/>
              <a:gd name="connsiteY160" fmla="*/ 598582 h 6858000"/>
              <a:gd name="connsiteX161" fmla="*/ 224950 w 1605470"/>
              <a:gd name="connsiteY161" fmla="*/ 576846 h 6858000"/>
              <a:gd name="connsiteX162" fmla="*/ 204576 w 1605470"/>
              <a:gd name="connsiteY162" fmla="*/ 530055 h 6858000"/>
              <a:gd name="connsiteX163" fmla="*/ 219064 w 1605470"/>
              <a:gd name="connsiteY163" fmla="*/ 469651 h 6858000"/>
              <a:gd name="connsiteX164" fmla="*/ 195012 w 1605470"/>
              <a:gd name="connsiteY164" fmla="*/ 448559 h 6858000"/>
              <a:gd name="connsiteX165" fmla="*/ 201434 w 1605470"/>
              <a:gd name="connsiteY165" fmla="*/ 441529 h 6858000"/>
              <a:gd name="connsiteX166" fmla="*/ 200655 w 1605470"/>
              <a:gd name="connsiteY166" fmla="*/ 428927 h 6858000"/>
              <a:gd name="connsiteX167" fmla="*/ 190059 w 1605470"/>
              <a:gd name="connsiteY167" fmla="*/ 430161 h 6858000"/>
              <a:gd name="connsiteX168" fmla="*/ 167079 w 1605470"/>
              <a:gd name="connsiteY168" fmla="*/ 367211 h 6858000"/>
              <a:gd name="connsiteX169" fmla="*/ 124571 w 1605470"/>
              <a:gd name="connsiteY169" fmla="*/ 302178 h 6858000"/>
              <a:gd name="connsiteX170" fmla="*/ 103243 w 1605470"/>
              <a:gd name="connsiteY170" fmla="*/ 211375 h 6858000"/>
              <a:gd name="connsiteX171" fmla="*/ 94571 w 1605470"/>
              <a:gd name="connsiteY171" fmla="*/ 184179 h 6858000"/>
              <a:gd name="connsiteX172" fmla="*/ 13437 w 1605470"/>
              <a:gd name="connsiteY172" fmla="*/ 19287 h 6858000"/>
              <a:gd name="connsiteX173" fmla="*/ 0 w 1605470"/>
              <a:gd name="connsiteY17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08019 w 1605470"/>
              <a:gd name="connsiteY42" fmla="*/ 5385461 h 6858000"/>
              <a:gd name="connsiteX43" fmla="*/ 622750 w 1605470"/>
              <a:gd name="connsiteY43" fmla="*/ 5363084 h 6858000"/>
              <a:gd name="connsiteX44" fmla="*/ 638731 w 1605470"/>
              <a:gd name="connsiteY44" fmla="*/ 5330009 h 6858000"/>
              <a:gd name="connsiteX45" fmla="*/ 672224 w 1605470"/>
              <a:gd name="connsiteY45" fmla="*/ 5273739 h 6858000"/>
              <a:gd name="connsiteX46" fmla="*/ 681823 w 1605470"/>
              <a:gd name="connsiteY46" fmla="*/ 5241779 h 6858000"/>
              <a:gd name="connsiteX47" fmla="*/ 693049 w 1605470"/>
              <a:gd name="connsiteY47" fmla="*/ 5225268 h 6858000"/>
              <a:gd name="connsiteX48" fmla="*/ 694069 w 1605470"/>
              <a:gd name="connsiteY48" fmla="*/ 5217684 h 6858000"/>
              <a:gd name="connsiteX49" fmla="*/ 701410 w 1605470"/>
              <a:gd name="connsiteY49" fmla="*/ 5193377 h 6858000"/>
              <a:gd name="connsiteX50" fmla="*/ 704713 w 1605470"/>
              <a:gd name="connsiteY50" fmla="*/ 5179288 h 6858000"/>
              <a:gd name="connsiteX51" fmla="*/ 705697 w 1605470"/>
              <a:gd name="connsiteY51" fmla="*/ 5173621 h 6858000"/>
              <a:gd name="connsiteX52" fmla="*/ 701331 w 1605470"/>
              <a:gd name="connsiteY52" fmla="*/ 5159961 h 6858000"/>
              <a:gd name="connsiteX53" fmla="*/ 708008 w 1605470"/>
              <a:gd name="connsiteY53" fmla="*/ 5144295 h 6858000"/>
              <a:gd name="connsiteX54" fmla="*/ 704941 w 1605470"/>
              <a:gd name="connsiteY54" fmla="*/ 5125185 h 6858000"/>
              <a:gd name="connsiteX55" fmla="*/ 711771 w 1605470"/>
              <a:gd name="connsiteY55" fmla="*/ 5121884 h 6858000"/>
              <a:gd name="connsiteX56" fmla="*/ 718807 w 1605470"/>
              <a:gd name="connsiteY56" fmla="*/ 5067850 h 6858000"/>
              <a:gd name="connsiteX57" fmla="*/ 721538 w 1605470"/>
              <a:gd name="connsiteY57" fmla="*/ 5060861 h 6858000"/>
              <a:gd name="connsiteX58" fmla="*/ 718242 w 1605470"/>
              <a:gd name="connsiteY58" fmla="*/ 5034192 h 6858000"/>
              <a:gd name="connsiteX59" fmla="*/ 719796 w 1605470"/>
              <a:gd name="connsiteY59" fmla="*/ 4993030 h 6858000"/>
              <a:gd name="connsiteX60" fmla="*/ 726705 w 1605470"/>
              <a:gd name="connsiteY60" fmla="*/ 4946844 h 6858000"/>
              <a:gd name="connsiteX61" fmla="*/ 722561 w 1605470"/>
              <a:gd name="connsiteY61" fmla="*/ 4932692 h 6858000"/>
              <a:gd name="connsiteX62" fmla="*/ 724935 w 1605470"/>
              <a:gd name="connsiteY62" fmla="*/ 4821504 h 6858000"/>
              <a:gd name="connsiteX63" fmla="*/ 732118 w 1605470"/>
              <a:gd name="connsiteY63" fmla="*/ 4801535 h 6858000"/>
              <a:gd name="connsiteX64" fmla="*/ 739787 w 1605470"/>
              <a:gd name="connsiteY64" fmla="*/ 4797794 h 6858000"/>
              <a:gd name="connsiteX65" fmla="*/ 741081 w 1605470"/>
              <a:gd name="connsiteY65" fmla="*/ 4784526 h 6858000"/>
              <a:gd name="connsiteX66" fmla="*/ 742865 w 1605470"/>
              <a:gd name="connsiteY66" fmla="*/ 4781211 h 6858000"/>
              <a:gd name="connsiteX67" fmla="*/ 751652 w 1605470"/>
              <a:gd name="connsiteY67" fmla="*/ 4761984 h 6858000"/>
              <a:gd name="connsiteX68" fmla="*/ 747700 w 1605470"/>
              <a:gd name="connsiteY68" fmla="*/ 4690749 h 6858000"/>
              <a:gd name="connsiteX69" fmla="*/ 743180 w 1605470"/>
              <a:gd name="connsiteY69" fmla="*/ 4584173 h 6858000"/>
              <a:gd name="connsiteX70" fmla="*/ 738263 w 1605470"/>
              <a:gd name="connsiteY70" fmla="*/ 4444346 h 6858000"/>
              <a:gd name="connsiteX71" fmla="*/ 756542 w 1605470"/>
              <a:gd name="connsiteY71" fmla="*/ 4350346 h 6858000"/>
              <a:gd name="connsiteX72" fmla="*/ 715481 w 1605470"/>
              <a:gd name="connsiteY72" fmla="*/ 4214165 h 6858000"/>
              <a:gd name="connsiteX73" fmla="*/ 719554 w 1605470"/>
              <a:gd name="connsiteY73" fmla="*/ 4090296 h 6858000"/>
              <a:gd name="connsiteX74" fmla="*/ 704810 w 1605470"/>
              <a:gd name="connsiteY74" fmla="*/ 4033999 h 6858000"/>
              <a:gd name="connsiteX75" fmla="*/ 705959 w 1605470"/>
              <a:gd name="connsiteY75" fmla="*/ 4031933 h 6858000"/>
              <a:gd name="connsiteX76" fmla="*/ 704535 w 1605470"/>
              <a:gd name="connsiteY76" fmla="*/ 4013953 h 6858000"/>
              <a:gd name="connsiteX77" fmla="*/ 700443 w 1605470"/>
              <a:gd name="connsiteY77" fmla="*/ 4010511 h 6858000"/>
              <a:gd name="connsiteX78" fmla="*/ 698282 w 1605470"/>
              <a:gd name="connsiteY78" fmla="*/ 3998331 h 6858000"/>
              <a:gd name="connsiteX79" fmla="*/ 690830 w 1605470"/>
              <a:gd name="connsiteY79" fmla="*/ 3974753 h 6858000"/>
              <a:gd name="connsiteX80" fmla="*/ 692428 w 1605470"/>
              <a:gd name="connsiteY80" fmla="*/ 3969950 h 6858000"/>
              <a:gd name="connsiteX81" fmla="*/ 685850 w 1605470"/>
              <a:gd name="connsiteY81" fmla="*/ 3933779 h 6858000"/>
              <a:gd name="connsiteX82" fmla="*/ 687181 w 1605470"/>
              <a:gd name="connsiteY82" fmla="*/ 3933093 h 6858000"/>
              <a:gd name="connsiteX83" fmla="*/ 691535 w 1605470"/>
              <a:gd name="connsiteY83" fmla="*/ 3922082 h 6858000"/>
              <a:gd name="connsiteX84" fmla="*/ 696613 w 1605470"/>
              <a:gd name="connsiteY84" fmla="*/ 3901461 h 6858000"/>
              <a:gd name="connsiteX85" fmla="*/ 719207 w 1605470"/>
              <a:gd name="connsiteY85" fmla="*/ 3813873 h 6858000"/>
              <a:gd name="connsiteX86" fmla="*/ 718632 w 1605470"/>
              <a:gd name="connsiteY86" fmla="*/ 3806161 h 6858000"/>
              <a:gd name="connsiteX87" fmla="*/ 718939 w 1605470"/>
              <a:gd name="connsiteY87" fmla="*/ 3805957 h 6858000"/>
              <a:gd name="connsiteX88" fmla="*/ 718966 w 1605470"/>
              <a:gd name="connsiteY88" fmla="*/ 3797724 h 6858000"/>
              <a:gd name="connsiteX89" fmla="*/ 717581 w 1605470"/>
              <a:gd name="connsiteY89" fmla="*/ 3792098 h 6858000"/>
              <a:gd name="connsiteX90" fmla="*/ 716465 w 1605470"/>
              <a:gd name="connsiteY90" fmla="*/ 3777135 h 6858000"/>
              <a:gd name="connsiteX91" fmla="*/ 718198 w 1605470"/>
              <a:gd name="connsiteY91" fmla="*/ 3771656 h 6858000"/>
              <a:gd name="connsiteX92" fmla="*/ 721941 w 1605470"/>
              <a:gd name="connsiteY92" fmla="*/ 3769007 h 6858000"/>
              <a:gd name="connsiteX93" fmla="*/ 721407 w 1605470"/>
              <a:gd name="connsiteY93" fmla="*/ 3767709 h 6858000"/>
              <a:gd name="connsiteX94" fmla="*/ 730103 w 1605470"/>
              <a:gd name="connsiteY94" fmla="*/ 3738082 h 6858000"/>
              <a:gd name="connsiteX95" fmla="*/ 737449 w 1605470"/>
              <a:gd name="connsiteY95" fmla="*/ 3673397 h 6858000"/>
              <a:gd name="connsiteX96" fmla="*/ 736745 w 1605470"/>
              <a:gd name="connsiteY96" fmla="*/ 3637109 h 6858000"/>
              <a:gd name="connsiteX97" fmla="*/ 740188 w 1605470"/>
              <a:gd name="connsiteY97" fmla="*/ 3536883 h 6858000"/>
              <a:gd name="connsiteX98" fmla="*/ 747726 w 1605470"/>
              <a:gd name="connsiteY98" fmla="*/ 3435652 h 6858000"/>
              <a:gd name="connsiteX99" fmla="*/ 774383 w 1605470"/>
              <a:gd name="connsiteY99" fmla="*/ 3381564 h 6858000"/>
              <a:gd name="connsiteX100" fmla="*/ 774870 w 1605470"/>
              <a:gd name="connsiteY100" fmla="*/ 3375761 h 6858000"/>
              <a:gd name="connsiteX101" fmla="*/ 770510 w 1605470"/>
              <a:gd name="connsiteY101" fmla="*/ 3361844 h 6858000"/>
              <a:gd name="connsiteX102" fmla="*/ 767933 w 1605470"/>
              <a:gd name="connsiteY102" fmla="*/ 3356929 h 6858000"/>
              <a:gd name="connsiteX103" fmla="*/ 766158 w 1605470"/>
              <a:gd name="connsiteY103" fmla="*/ 3349058 h 6858000"/>
              <a:gd name="connsiteX104" fmla="*/ 766414 w 1605470"/>
              <a:gd name="connsiteY104" fmla="*/ 3348763 h 6858000"/>
              <a:gd name="connsiteX105" fmla="*/ 764166 w 1605470"/>
              <a:gd name="connsiteY105" fmla="*/ 3341588 h 6858000"/>
              <a:gd name="connsiteX106" fmla="*/ 749397 w 1605470"/>
              <a:gd name="connsiteY106" fmla="*/ 3307769 h 6858000"/>
              <a:gd name="connsiteX107" fmla="*/ 766960 w 1605470"/>
              <a:gd name="connsiteY107" fmla="*/ 3250522 h 6858000"/>
              <a:gd name="connsiteX108" fmla="*/ 767385 w 1605470"/>
              <a:gd name="connsiteY108" fmla="*/ 3229163 h 6858000"/>
              <a:gd name="connsiteX109" fmla="*/ 769208 w 1605470"/>
              <a:gd name="connsiteY109" fmla="*/ 3217217 h 6858000"/>
              <a:gd name="connsiteX110" fmla="*/ 770350 w 1605470"/>
              <a:gd name="connsiteY110" fmla="*/ 3216125 h 6858000"/>
              <a:gd name="connsiteX111" fmla="*/ 756043 w 1605470"/>
              <a:gd name="connsiteY111" fmla="*/ 3183755 h 6858000"/>
              <a:gd name="connsiteX112" fmla="*/ 756544 w 1605470"/>
              <a:gd name="connsiteY112" fmla="*/ 3178642 h 6858000"/>
              <a:gd name="connsiteX113" fmla="*/ 744144 w 1605470"/>
              <a:gd name="connsiteY113" fmla="*/ 3158586 h 6858000"/>
              <a:gd name="connsiteX114" fmla="*/ 739378 w 1605470"/>
              <a:gd name="connsiteY114" fmla="*/ 3147669 h 6858000"/>
              <a:gd name="connsiteX115" fmla="*/ 734648 w 1605470"/>
              <a:gd name="connsiteY115" fmla="*/ 3145733 h 6858000"/>
              <a:gd name="connsiteX116" fmla="*/ 729329 w 1605470"/>
              <a:gd name="connsiteY116" fmla="*/ 3129034 h 6858000"/>
              <a:gd name="connsiteX117" fmla="*/ 729994 w 1605470"/>
              <a:gd name="connsiteY117" fmla="*/ 3126682 h 6858000"/>
              <a:gd name="connsiteX118" fmla="*/ 720862 w 1605470"/>
              <a:gd name="connsiteY118" fmla="*/ 3114519 h 6858000"/>
              <a:gd name="connsiteX119" fmla="*/ 707471 w 1605470"/>
              <a:gd name="connsiteY119" fmla="*/ 3106272 h 6858000"/>
              <a:gd name="connsiteX120" fmla="*/ 680201 w 1605470"/>
              <a:gd name="connsiteY120" fmla="*/ 2958185 h 6858000"/>
              <a:gd name="connsiteX121" fmla="*/ 622815 w 1605470"/>
              <a:gd name="connsiteY121" fmla="*/ 2762989 h 6858000"/>
              <a:gd name="connsiteX122" fmla="*/ 571733 w 1605470"/>
              <a:gd name="connsiteY122" fmla="*/ 2554718 h 6858000"/>
              <a:gd name="connsiteX123" fmla="*/ 551827 w 1605470"/>
              <a:gd name="connsiteY123" fmla="*/ 2485734 h 6858000"/>
              <a:gd name="connsiteX124" fmla="*/ 542550 w 1605470"/>
              <a:gd name="connsiteY124" fmla="*/ 2447068 h 6858000"/>
              <a:gd name="connsiteX125" fmla="*/ 529511 w 1605470"/>
              <a:gd name="connsiteY125" fmla="*/ 2425819 h 6858000"/>
              <a:gd name="connsiteX126" fmla="*/ 528878 w 1605470"/>
              <a:gd name="connsiteY126" fmla="*/ 2408971 h 6858000"/>
              <a:gd name="connsiteX127" fmla="*/ 535510 w 1605470"/>
              <a:gd name="connsiteY127" fmla="*/ 2402874 h 6858000"/>
              <a:gd name="connsiteX128" fmla="*/ 538122 w 1605470"/>
              <a:gd name="connsiteY128" fmla="*/ 2381443 h 6858000"/>
              <a:gd name="connsiteX129" fmla="*/ 514451 w 1605470"/>
              <a:gd name="connsiteY129" fmla="*/ 2261920 h 6858000"/>
              <a:gd name="connsiteX130" fmla="*/ 486968 w 1605470"/>
              <a:gd name="connsiteY130" fmla="*/ 2182937 h 6858000"/>
              <a:gd name="connsiteX131" fmla="*/ 488555 w 1605470"/>
              <a:gd name="connsiteY131" fmla="*/ 2155135 h 6858000"/>
              <a:gd name="connsiteX132" fmla="*/ 486013 w 1605470"/>
              <a:gd name="connsiteY132" fmla="*/ 2118008 h 6858000"/>
              <a:gd name="connsiteX133" fmla="*/ 487006 w 1605470"/>
              <a:gd name="connsiteY133" fmla="*/ 2050531 h 6858000"/>
              <a:gd name="connsiteX134" fmla="*/ 478812 w 1605470"/>
              <a:gd name="connsiteY134" fmla="*/ 1963269 h 6858000"/>
              <a:gd name="connsiteX135" fmla="*/ 442619 w 1605470"/>
              <a:gd name="connsiteY135" fmla="*/ 1910499 h 6858000"/>
              <a:gd name="connsiteX136" fmla="*/ 446785 w 1605470"/>
              <a:gd name="connsiteY136" fmla="*/ 1903212 h 6858000"/>
              <a:gd name="connsiteX137" fmla="*/ 436547 w 1605470"/>
              <a:gd name="connsiteY137" fmla="*/ 1861531 h 6858000"/>
              <a:gd name="connsiteX138" fmla="*/ 390346 w 1605470"/>
              <a:gd name="connsiteY138" fmla="*/ 1732919 h 6858000"/>
              <a:gd name="connsiteX139" fmla="*/ 362657 w 1605470"/>
              <a:gd name="connsiteY139" fmla="*/ 1663540 h 6858000"/>
              <a:gd name="connsiteX140" fmla="*/ 361783 w 1605470"/>
              <a:gd name="connsiteY140" fmla="*/ 1615777 h 6858000"/>
              <a:gd name="connsiteX141" fmla="*/ 342578 w 1605470"/>
              <a:gd name="connsiteY141" fmla="*/ 1563678 h 6858000"/>
              <a:gd name="connsiteX142" fmla="*/ 355658 w 1605470"/>
              <a:gd name="connsiteY142" fmla="*/ 1519474 h 6858000"/>
              <a:gd name="connsiteX143" fmla="*/ 348400 w 1605470"/>
              <a:gd name="connsiteY143" fmla="*/ 1477995 h 6858000"/>
              <a:gd name="connsiteX144" fmla="*/ 334485 w 1605470"/>
              <a:gd name="connsiteY144" fmla="*/ 1373769 h 6858000"/>
              <a:gd name="connsiteX145" fmla="*/ 342792 w 1605470"/>
              <a:gd name="connsiteY145" fmla="*/ 1307086 h 6858000"/>
              <a:gd name="connsiteX146" fmla="*/ 343980 w 1605470"/>
              <a:gd name="connsiteY146" fmla="*/ 1189033 h 6858000"/>
              <a:gd name="connsiteX147" fmla="*/ 348665 w 1605470"/>
              <a:gd name="connsiteY147" fmla="*/ 1168288 h 6858000"/>
              <a:gd name="connsiteX148" fmla="*/ 340947 w 1605470"/>
              <a:gd name="connsiteY148" fmla="*/ 1142577 h 6858000"/>
              <a:gd name="connsiteX149" fmla="*/ 330253 w 1605470"/>
              <a:gd name="connsiteY149" fmla="*/ 1088484 h 6858000"/>
              <a:gd name="connsiteX150" fmla="*/ 318989 w 1605470"/>
              <a:gd name="connsiteY150" fmla="*/ 1016103 h 6858000"/>
              <a:gd name="connsiteX151" fmla="*/ 320445 w 1605470"/>
              <a:gd name="connsiteY151" fmla="*/ 932283 h 6858000"/>
              <a:gd name="connsiteX152" fmla="*/ 322681 w 1605470"/>
              <a:gd name="connsiteY152" fmla="*/ 915925 h 6858000"/>
              <a:gd name="connsiteX153" fmla="*/ 315310 w 1605470"/>
              <a:gd name="connsiteY153" fmla="*/ 896999 h 6858000"/>
              <a:gd name="connsiteX154" fmla="*/ 284718 w 1605470"/>
              <a:gd name="connsiteY154" fmla="*/ 821517 h 6858000"/>
              <a:gd name="connsiteX155" fmla="*/ 263668 w 1605470"/>
              <a:gd name="connsiteY155" fmla="*/ 751353 h 6858000"/>
              <a:gd name="connsiteX156" fmla="*/ 263226 w 1605470"/>
              <a:gd name="connsiteY156" fmla="*/ 721230 h 6858000"/>
              <a:gd name="connsiteX157" fmla="*/ 248897 w 1605470"/>
              <a:gd name="connsiteY157" fmla="*/ 681659 h 6858000"/>
              <a:gd name="connsiteX158" fmla="*/ 234316 w 1605470"/>
              <a:gd name="connsiteY158" fmla="*/ 635218 h 6858000"/>
              <a:gd name="connsiteX159" fmla="*/ 239327 w 1605470"/>
              <a:gd name="connsiteY159" fmla="*/ 613763 h 6858000"/>
              <a:gd name="connsiteX160" fmla="*/ 225269 w 1605470"/>
              <a:gd name="connsiteY160" fmla="*/ 598582 h 6858000"/>
              <a:gd name="connsiteX161" fmla="*/ 224950 w 1605470"/>
              <a:gd name="connsiteY161" fmla="*/ 576846 h 6858000"/>
              <a:gd name="connsiteX162" fmla="*/ 204576 w 1605470"/>
              <a:gd name="connsiteY162" fmla="*/ 530055 h 6858000"/>
              <a:gd name="connsiteX163" fmla="*/ 219064 w 1605470"/>
              <a:gd name="connsiteY163" fmla="*/ 469651 h 6858000"/>
              <a:gd name="connsiteX164" fmla="*/ 195012 w 1605470"/>
              <a:gd name="connsiteY164" fmla="*/ 448559 h 6858000"/>
              <a:gd name="connsiteX165" fmla="*/ 201434 w 1605470"/>
              <a:gd name="connsiteY165" fmla="*/ 441529 h 6858000"/>
              <a:gd name="connsiteX166" fmla="*/ 200655 w 1605470"/>
              <a:gd name="connsiteY166" fmla="*/ 428927 h 6858000"/>
              <a:gd name="connsiteX167" fmla="*/ 190059 w 1605470"/>
              <a:gd name="connsiteY167" fmla="*/ 430161 h 6858000"/>
              <a:gd name="connsiteX168" fmla="*/ 167079 w 1605470"/>
              <a:gd name="connsiteY168" fmla="*/ 367211 h 6858000"/>
              <a:gd name="connsiteX169" fmla="*/ 124571 w 1605470"/>
              <a:gd name="connsiteY169" fmla="*/ 302178 h 6858000"/>
              <a:gd name="connsiteX170" fmla="*/ 103243 w 1605470"/>
              <a:gd name="connsiteY170" fmla="*/ 211375 h 6858000"/>
              <a:gd name="connsiteX171" fmla="*/ 94571 w 1605470"/>
              <a:gd name="connsiteY171" fmla="*/ 184179 h 6858000"/>
              <a:gd name="connsiteX172" fmla="*/ 13437 w 1605470"/>
              <a:gd name="connsiteY172" fmla="*/ 19287 h 6858000"/>
              <a:gd name="connsiteX173" fmla="*/ 0 w 1605470"/>
              <a:gd name="connsiteY17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63084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56542 w 1605470"/>
              <a:gd name="connsiteY70" fmla="*/ 4350346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486968 w 1605470"/>
              <a:gd name="connsiteY129" fmla="*/ 2182937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42619 w 1605470"/>
              <a:gd name="connsiteY134" fmla="*/ 1910499 h 6858000"/>
              <a:gd name="connsiteX135" fmla="*/ 446785 w 1605470"/>
              <a:gd name="connsiteY135" fmla="*/ 1903212 h 6858000"/>
              <a:gd name="connsiteX136" fmla="*/ 436547 w 1605470"/>
              <a:gd name="connsiteY136" fmla="*/ 1861531 h 6858000"/>
              <a:gd name="connsiteX137" fmla="*/ 390346 w 1605470"/>
              <a:gd name="connsiteY137" fmla="*/ 1732919 h 6858000"/>
              <a:gd name="connsiteX138" fmla="*/ 362657 w 1605470"/>
              <a:gd name="connsiteY138" fmla="*/ 1663540 h 6858000"/>
              <a:gd name="connsiteX139" fmla="*/ 361783 w 1605470"/>
              <a:gd name="connsiteY139" fmla="*/ 1615777 h 6858000"/>
              <a:gd name="connsiteX140" fmla="*/ 342578 w 1605470"/>
              <a:gd name="connsiteY140" fmla="*/ 1563678 h 6858000"/>
              <a:gd name="connsiteX141" fmla="*/ 355658 w 1605470"/>
              <a:gd name="connsiteY141" fmla="*/ 1519474 h 6858000"/>
              <a:gd name="connsiteX142" fmla="*/ 348400 w 1605470"/>
              <a:gd name="connsiteY142" fmla="*/ 1477995 h 6858000"/>
              <a:gd name="connsiteX143" fmla="*/ 334485 w 1605470"/>
              <a:gd name="connsiteY143" fmla="*/ 1373769 h 6858000"/>
              <a:gd name="connsiteX144" fmla="*/ 342792 w 1605470"/>
              <a:gd name="connsiteY144" fmla="*/ 1307086 h 6858000"/>
              <a:gd name="connsiteX145" fmla="*/ 343980 w 1605470"/>
              <a:gd name="connsiteY145" fmla="*/ 1189033 h 6858000"/>
              <a:gd name="connsiteX146" fmla="*/ 348665 w 1605470"/>
              <a:gd name="connsiteY146" fmla="*/ 1168288 h 6858000"/>
              <a:gd name="connsiteX147" fmla="*/ 340947 w 1605470"/>
              <a:gd name="connsiteY147" fmla="*/ 1142577 h 6858000"/>
              <a:gd name="connsiteX148" fmla="*/ 330253 w 1605470"/>
              <a:gd name="connsiteY148" fmla="*/ 1088484 h 6858000"/>
              <a:gd name="connsiteX149" fmla="*/ 318989 w 1605470"/>
              <a:gd name="connsiteY149" fmla="*/ 1016103 h 6858000"/>
              <a:gd name="connsiteX150" fmla="*/ 320445 w 1605470"/>
              <a:gd name="connsiteY150" fmla="*/ 932283 h 6858000"/>
              <a:gd name="connsiteX151" fmla="*/ 322681 w 1605470"/>
              <a:gd name="connsiteY151" fmla="*/ 915925 h 6858000"/>
              <a:gd name="connsiteX152" fmla="*/ 315310 w 1605470"/>
              <a:gd name="connsiteY152" fmla="*/ 896999 h 6858000"/>
              <a:gd name="connsiteX153" fmla="*/ 284718 w 1605470"/>
              <a:gd name="connsiteY153" fmla="*/ 821517 h 6858000"/>
              <a:gd name="connsiteX154" fmla="*/ 263668 w 1605470"/>
              <a:gd name="connsiteY154" fmla="*/ 751353 h 6858000"/>
              <a:gd name="connsiteX155" fmla="*/ 263226 w 1605470"/>
              <a:gd name="connsiteY155" fmla="*/ 721230 h 6858000"/>
              <a:gd name="connsiteX156" fmla="*/ 248897 w 1605470"/>
              <a:gd name="connsiteY156" fmla="*/ 681659 h 6858000"/>
              <a:gd name="connsiteX157" fmla="*/ 234316 w 1605470"/>
              <a:gd name="connsiteY157" fmla="*/ 635218 h 6858000"/>
              <a:gd name="connsiteX158" fmla="*/ 239327 w 1605470"/>
              <a:gd name="connsiteY158" fmla="*/ 613763 h 6858000"/>
              <a:gd name="connsiteX159" fmla="*/ 225269 w 1605470"/>
              <a:gd name="connsiteY159" fmla="*/ 598582 h 6858000"/>
              <a:gd name="connsiteX160" fmla="*/ 224950 w 1605470"/>
              <a:gd name="connsiteY160" fmla="*/ 576846 h 6858000"/>
              <a:gd name="connsiteX161" fmla="*/ 204576 w 1605470"/>
              <a:gd name="connsiteY161" fmla="*/ 530055 h 6858000"/>
              <a:gd name="connsiteX162" fmla="*/ 219064 w 1605470"/>
              <a:gd name="connsiteY162" fmla="*/ 469651 h 6858000"/>
              <a:gd name="connsiteX163" fmla="*/ 195012 w 1605470"/>
              <a:gd name="connsiteY163" fmla="*/ 448559 h 6858000"/>
              <a:gd name="connsiteX164" fmla="*/ 201434 w 1605470"/>
              <a:gd name="connsiteY164" fmla="*/ 441529 h 6858000"/>
              <a:gd name="connsiteX165" fmla="*/ 200655 w 1605470"/>
              <a:gd name="connsiteY165" fmla="*/ 428927 h 6858000"/>
              <a:gd name="connsiteX166" fmla="*/ 190059 w 1605470"/>
              <a:gd name="connsiteY166" fmla="*/ 430161 h 6858000"/>
              <a:gd name="connsiteX167" fmla="*/ 167079 w 1605470"/>
              <a:gd name="connsiteY167" fmla="*/ 367211 h 6858000"/>
              <a:gd name="connsiteX168" fmla="*/ 124571 w 1605470"/>
              <a:gd name="connsiteY168" fmla="*/ 302178 h 6858000"/>
              <a:gd name="connsiteX169" fmla="*/ 103243 w 1605470"/>
              <a:gd name="connsiteY169" fmla="*/ 211375 h 6858000"/>
              <a:gd name="connsiteX170" fmla="*/ 94571 w 1605470"/>
              <a:gd name="connsiteY170" fmla="*/ 184179 h 6858000"/>
              <a:gd name="connsiteX171" fmla="*/ 13437 w 1605470"/>
              <a:gd name="connsiteY171" fmla="*/ 19287 h 6858000"/>
              <a:gd name="connsiteX172" fmla="*/ 0 w 1605470"/>
              <a:gd name="connsiteY17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56542 w 1605470"/>
              <a:gd name="connsiteY70" fmla="*/ 4350346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486968 w 1605470"/>
              <a:gd name="connsiteY129" fmla="*/ 2182937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42619 w 1605470"/>
              <a:gd name="connsiteY134" fmla="*/ 1910499 h 6858000"/>
              <a:gd name="connsiteX135" fmla="*/ 446785 w 1605470"/>
              <a:gd name="connsiteY135" fmla="*/ 1903212 h 6858000"/>
              <a:gd name="connsiteX136" fmla="*/ 436547 w 1605470"/>
              <a:gd name="connsiteY136" fmla="*/ 1861531 h 6858000"/>
              <a:gd name="connsiteX137" fmla="*/ 390346 w 1605470"/>
              <a:gd name="connsiteY137" fmla="*/ 1732919 h 6858000"/>
              <a:gd name="connsiteX138" fmla="*/ 362657 w 1605470"/>
              <a:gd name="connsiteY138" fmla="*/ 1663540 h 6858000"/>
              <a:gd name="connsiteX139" fmla="*/ 361783 w 1605470"/>
              <a:gd name="connsiteY139" fmla="*/ 1615777 h 6858000"/>
              <a:gd name="connsiteX140" fmla="*/ 342578 w 1605470"/>
              <a:gd name="connsiteY140" fmla="*/ 1563678 h 6858000"/>
              <a:gd name="connsiteX141" fmla="*/ 355658 w 1605470"/>
              <a:gd name="connsiteY141" fmla="*/ 1519474 h 6858000"/>
              <a:gd name="connsiteX142" fmla="*/ 348400 w 1605470"/>
              <a:gd name="connsiteY142" fmla="*/ 1477995 h 6858000"/>
              <a:gd name="connsiteX143" fmla="*/ 334485 w 1605470"/>
              <a:gd name="connsiteY143" fmla="*/ 1373769 h 6858000"/>
              <a:gd name="connsiteX144" fmla="*/ 342792 w 1605470"/>
              <a:gd name="connsiteY144" fmla="*/ 1307086 h 6858000"/>
              <a:gd name="connsiteX145" fmla="*/ 343980 w 1605470"/>
              <a:gd name="connsiteY145" fmla="*/ 1189033 h 6858000"/>
              <a:gd name="connsiteX146" fmla="*/ 348665 w 1605470"/>
              <a:gd name="connsiteY146" fmla="*/ 1168288 h 6858000"/>
              <a:gd name="connsiteX147" fmla="*/ 340947 w 1605470"/>
              <a:gd name="connsiteY147" fmla="*/ 1142577 h 6858000"/>
              <a:gd name="connsiteX148" fmla="*/ 330253 w 1605470"/>
              <a:gd name="connsiteY148" fmla="*/ 1088484 h 6858000"/>
              <a:gd name="connsiteX149" fmla="*/ 318989 w 1605470"/>
              <a:gd name="connsiteY149" fmla="*/ 1016103 h 6858000"/>
              <a:gd name="connsiteX150" fmla="*/ 320445 w 1605470"/>
              <a:gd name="connsiteY150" fmla="*/ 932283 h 6858000"/>
              <a:gd name="connsiteX151" fmla="*/ 322681 w 1605470"/>
              <a:gd name="connsiteY151" fmla="*/ 915925 h 6858000"/>
              <a:gd name="connsiteX152" fmla="*/ 315310 w 1605470"/>
              <a:gd name="connsiteY152" fmla="*/ 896999 h 6858000"/>
              <a:gd name="connsiteX153" fmla="*/ 284718 w 1605470"/>
              <a:gd name="connsiteY153" fmla="*/ 821517 h 6858000"/>
              <a:gd name="connsiteX154" fmla="*/ 263668 w 1605470"/>
              <a:gd name="connsiteY154" fmla="*/ 751353 h 6858000"/>
              <a:gd name="connsiteX155" fmla="*/ 263226 w 1605470"/>
              <a:gd name="connsiteY155" fmla="*/ 721230 h 6858000"/>
              <a:gd name="connsiteX156" fmla="*/ 248897 w 1605470"/>
              <a:gd name="connsiteY156" fmla="*/ 681659 h 6858000"/>
              <a:gd name="connsiteX157" fmla="*/ 234316 w 1605470"/>
              <a:gd name="connsiteY157" fmla="*/ 635218 h 6858000"/>
              <a:gd name="connsiteX158" fmla="*/ 239327 w 1605470"/>
              <a:gd name="connsiteY158" fmla="*/ 613763 h 6858000"/>
              <a:gd name="connsiteX159" fmla="*/ 225269 w 1605470"/>
              <a:gd name="connsiteY159" fmla="*/ 598582 h 6858000"/>
              <a:gd name="connsiteX160" fmla="*/ 224950 w 1605470"/>
              <a:gd name="connsiteY160" fmla="*/ 576846 h 6858000"/>
              <a:gd name="connsiteX161" fmla="*/ 204576 w 1605470"/>
              <a:gd name="connsiteY161" fmla="*/ 530055 h 6858000"/>
              <a:gd name="connsiteX162" fmla="*/ 219064 w 1605470"/>
              <a:gd name="connsiteY162" fmla="*/ 469651 h 6858000"/>
              <a:gd name="connsiteX163" fmla="*/ 195012 w 1605470"/>
              <a:gd name="connsiteY163" fmla="*/ 448559 h 6858000"/>
              <a:gd name="connsiteX164" fmla="*/ 201434 w 1605470"/>
              <a:gd name="connsiteY164" fmla="*/ 441529 h 6858000"/>
              <a:gd name="connsiteX165" fmla="*/ 200655 w 1605470"/>
              <a:gd name="connsiteY165" fmla="*/ 428927 h 6858000"/>
              <a:gd name="connsiteX166" fmla="*/ 190059 w 1605470"/>
              <a:gd name="connsiteY166" fmla="*/ 430161 h 6858000"/>
              <a:gd name="connsiteX167" fmla="*/ 167079 w 1605470"/>
              <a:gd name="connsiteY167" fmla="*/ 367211 h 6858000"/>
              <a:gd name="connsiteX168" fmla="*/ 124571 w 1605470"/>
              <a:gd name="connsiteY168" fmla="*/ 302178 h 6858000"/>
              <a:gd name="connsiteX169" fmla="*/ 103243 w 1605470"/>
              <a:gd name="connsiteY169" fmla="*/ 211375 h 6858000"/>
              <a:gd name="connsiteX170" fmla="*/ 94571 w 1605470"/>
              <a:gd name="connsiteY170" fmla="*/ 184179 h 6858000"/>
              <a:gd name="connsiteX171" fmla="*/ 13437 w 1605470"/>
              <a:gd name="connsiteY171" fmla="*/ 19287 h 6858000"/>
              <a:gd name="connsiteX172" fmla="*/ 0 w 1605470"/>
              <a:gd name="connsiteY17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486968 w 1605470"/>
              <a:gd name="connsiteY129" fmla="*/ 2182937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42619 w 1605470"/>
              <a:gd name="connsiteY134" fmla="*/ 1910499 h 6858000"/>
              <a:gd name="connsiteX135" fmla="*/ 446785 w 1605470"/>
              <a:gd name="connsiteY135" fmla="*/ 1903212 h 6858000"/>
              <a:gd name="connsiteX136" fmla="*/ 436547 w 1605470"/>
              <a:gd name="connsiteY136" fmla="*/ 1861531 h 6858000"/>
              <a:gd name="connsiteX137" fmla="*/ 390346 w 1605470"/>
              <a:gd name="connsiteY137" fmla="*/ 1732919 h 6858000"/>
              <a:gd name="connsiteX138" fmla="*/ 362657 w 1605470"/>
              <a:gd name="connsiteY138" fmla="*/ 1663540 h 6858000"/>
              <a:gd name="connsiteX139" fmla="*/ 361783 w 1605470"/>
              <a:gd name="connsiteY139" fmla="*/ 1615777 h 6858000"/>
              <a:gd name="connsiteX140" fmla="*/ 342578 w 1605470"/>
              <a:gd name="connsiteY140" fmla="*/ 1563678 h 6858000"/>
              <a:gd name="connsiteX141" fmla="*/ 355658 w 1605470"/>
              <a:gd name="connsiteY141" fmla="*/ 1519474 h 6858000"/>
              <a:gd name="connsiteX142" fmla="*/ 348400 w 1605470"/>
              <a:gd name="connsiteY142" fmla="*/ 1477995 h 6858000"/>
              <a:gd name="connsiteX143" fmla="*/ 334485 w 1605470"/>
              <a:gd name="connsiteY143" fmla="*/ 1373769 h 6858000"/>
              <a:gd name="connsiteX144" fmla="*/ 342792 w 1605470"/>
              <a:gd name="connsiteY144" fmla="*/ 1307086 h 6858000"/>
              <a:gd name="connsiteX145" fmla="*/ 343980 w 1605470"/>
              <a:gd name="connsiteY145" fmla="*/ 1189033 h 6858000"/>
              <a:gd name="connsiteX146" fmla="*/ 348665 w 1605470"/>
              <a:gd name="connsiteY146" fmla="*/ 1168288 h 6858000"/>
              <a:gd name="connsiteX147" fmla="*/ 340947 w 1605470"/>
              <a:gd name="connsiteY147" fmla="*/ 1142577 h 6858000"/>
              <a:gd name="connsiteX148" fmla="*/ 330253 w 1605470"/>
              <a:gd name="connsiteY148" fmla="*/ 1088484 h 6858000"/>
              <a:gd name="connsiteX149" fmla="*/ 318989 w 1605470"/>
              <a:gd name="connsiteY149" fmla="*/ 1016103 h 6858000"/>
              <a:gd name="connsiteX150" fmla="*/ 320445 w 1605470"/>
              <a:gd name="connsiteY150" fmla="*/ 932283 h 6858000"/>
              <a:gd name="connsiteX151" fmla="*/ 322681 w 1605470"/>
              <a:gd name="connsiteY151" fmla="*/ 915925 h 6858000"/>
              <a:gd name="connsiteX152" fmla="*/ 315310 w 1605470"/>
              <a:gd name="connsiteY152" fmla="*/ 896999 h 6858000"/>
              <a:gd name="connsiteX153" fmla="*/ 284718 w 1605470"/>
              <a:gd name="connsiteY153" fmla="*/ 821517 h 6858000"/>
              <a:gd name="connsiteX154" fmla="*/ 263668 w 1605470"/>
              <a:gd name="connsiteY154" fmla="*/ 751353 h 6858000"/>
              <a:gd name="connsiteX155" fmla="*/ 263226 w 1605470"/>
              <a:gd name="connsiteY155" fmla="*/ 721230 h 6858000"/>
              <a:gd name="connsiteX156" fmla="*/ 248897 w 1605470"/>
              <a:gd name="connsiteY156" fmla="*/ 681659 h 6858000"/>
              <a:gd name="connsiteX157" fmla="*/ 234316 w 1605470"/>
              <a:gd name="connsiteY157" fmla="*/ 635218 h 6858000"/>
              <a:gd name="connsiteX158" fmla="*/ 239327 w 1605470"/>
              <a:gd name="connsiteY158" fmla="*/ 613763 h 6858000"/>
              <a:gd name="connsiteX159" fmla="*/ 225269 w 1605470"/>
              <a:gd name="connsiteY159" fmla="*/ 598582 h 6858000"/>
              <a:gd name="connsiteX160" fmla="*/ 224950 w 1605470"/>
              <a:gd name="connsiteY160" fmla="*/ 576846 h 6858000"/>
              <a:gd name="connsiteX161" fmla="*/ 204576 w 1605470"/>
              <a:gd name="connsiteY161" fmla="*/ 530055 h 6858000"/>
              <a:gd name="connsiteX162" fmla="*/ 219064 w 1605470"/>
              <a:gd name="connsiteY162" fmla="*/ 469651 h 6858000"/>
              <a:gd name="connsiteX163" fmla="*/ 195012 w 1605470"/>
              <a:gd name="connsiteY163" fmla="*/ 448559 h 6858000"/>
              <a:gd name="connsiteX164" fmla="*/ 201434 w 1605470"/>
              <a:gd name="connsiteY164" fmla="*/ 441529 h 6858000"/>
              <a:gd name="connsiteX165" fmla="*/ 200655 w 1605470"/>
              <a:gd name="connsiteY165" fmla="*/ 428927 h 6858000"/>
              <a:gd name="connsiteX166" fmla="*/ 190059 w 1605470"/>
              <a:gd name="connsiteY166" fmla="*/ 430161 h 6858000"/>
              <a:gd name="connsiteX167" fmla="*/ 167079 w 1605470"/>
              <a:gd name="connsiteY167" fmla="*/ 367211 h 6858000"/>
              <a:gd name="connsiteX168" fmla="*/ 124571 w 1605470"/>
              <a:gd name="connsiteY168" fmla="*/ 302178 h 6858000"/>
              <a:gd name="connsiteX169" fmla="*/ 103243 w 1605470"/>
              <a:gd name="connsiteY169" fmla="*/ 211375 h 6858000"/>
              <a:gd name="connsiteX170" fmla="*/ 94571 w 1605470"/>
              <a:gd name="connsiteY170" fmla="*/ 184179 h 6858000"/>
              <a:gd name="connsiteX171" fmla="*/ 13437 w 1605470"/>
              <a:gd name="connsiteY171" fmla="*/ 19287 h 6858000"/>
              <a:gd name="connsiteX172" fmla="*/ 0 w 1605470"/>
              <a:gd name="connsiteY17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486968 w 1605470"/>
              <a:gd name="connsiteY129" fmla="*/ 2182937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42619 w 1605470"/>
              <a:gd name="connsiteY134" fmla="*/ 1910499 h 6858000"/>
              <a:gd name="connsiteX135" fmla="*/ 436547 w 1605470"/>
              <a:gd name="connsiteY135" fmla="*/ 1861531 h 6858000"/>
              <a:gd name="connsiteX136" fmla="*/ 390346 w 1605470"/>
              <a:gd name="connsiteY136" fmla="*/ 1732919 h 6858000"/>
              <a:gd name="connsiteX137" fmla="*/ 362657 w 1605470"/>
              <a:gd name="connsiteY137" fmla="*/ 1663540 h 6858000"/>
              <a:gd name="connsiteX138" fmla="*/ 361783 w 1605470"/>
              <a:gd name="connsiteY138" fmla="*/ 1615777 h 6858000"/>
              <a:gd name="connsiteX139" fmla="*/ 342578 w 1605470"/>
              <a:gd name="connsiteY139" fmla="*/ 1563678 h 6858000"/>
              <a:gd name="connsiteX140" fmla="*/ 355658 w 1605470"/>
              <a:gd name="connsiteY140" fmla="*/ 1519474 h 6858000"/>
              <a:gd name="connsiteX141" fmla="*/ 348400 w 1605470"/>
              <a:gd name="connsiteY141" fmla="*/ 1477995 h 6858000"/>
              <a:gd name="connsiteX142" fmla="*/ 334485 w 1605470"/>
              <a:gd name="connsiteY142" fmla="*/ 1373769 h 6858000"/>
              <a:gd name="connsiteX143" fmla="*/ 342792 w 1605470"/>
              <a:gd name="connsiteY143" fmla="*/ 1307086 h 6858000"/>
              <a:gd name="connsiteX144" fmla="*/ 343980 w 1605470"/>
              <a:gd name="connsiteY144" fmla="*/ 1189033 h 6858000"/>
              <a:gd name="connsiteX145" fmla="*/ 348665 w 1605470"/>
              <a:gd name="connsiteY145" fmla="*/ 1168288 h 6858000"/>
              <a:gd name="connsiteX146" fmla="*/ 340947 w 1605470"/>
              <a:gd name="connsiteY146" fmla="*/ 1142577 h 6858000"/>
              <a:gd name="connsiteX147" fmla="*/ 330253 w 1605470"/>
              <a:gd name="connsiteY147" fmla="*/ 1088484 h 6858000"/>
              <a:gd name="connsiteX148" fmla="*/ 318989 w 1605470"/>
              <a:gd name="connsiteY148" fmla="*/ 1016103 h 6858000"/>
              <a:gd name="connsiteX149" fmla="*/ 320445 w 1605470"/>
              <a:gd name="connsiteY149" fmla="*/ 932283 h 6858000"/>
              <a:gd name="connsiteX150" fmla="*/ 322681 w 1605470"/>
              <a:gd name="connsiteY150" fmla="*/ 915925 h 6858000"/>
              <a:gd name="connsiteX151" fmla="*/ 315310 w 1605470"/>
              <a:gd name="connsiteY151" fmla="*/ 896999 h 6858000"/>
              <a:gd name="connsiteX152" fmla="*/ 284718 w 1605470"/>
              <a:gd name="connsiteY152" fmla="*/ 821517 h 6858000"/>
              <a:gd name="connsiteX153" fmla="*/ 263668 w 1605470"/>
              <a:gd name="connsiteY153" fmla="*/ 751353 h 6858000"/>
              <a:gd name="connsiteX154" fmla="*/ 263226 w 1605470"/>
              <a:gd name="connsiteY154" fmla="*/ 721230 h 6858000"/>
              <a:gd name="connsiteX155" fmla="*/ 248897 w 1605470"/>
              <a:gd name="connsiteY155" fmla="*/ 681659 h 6858000"/>
              <a:gd name="connsiteX156" fmla="*/ 234316 w 1605470"/>
              <a:gd name="connsiteY156" fmla="*/ 635218 h 6858000"/>
              <a:gd name="connsiteX157" fmla="*/ 239327 w 1605470"/>
              <a:gd name="connsiteY157" fmla="*/ 613763 h 6858000"/>
              <a:gd name="connsiteX158" fmla="*/ 225269 w 1605470"/>
              <a:gd name="connsiteY158" fmla="*/ 598582 h 6858000"/>
              <a:gd name="connsiteX159" fmla="*/ 224950 w 1605470"/>
              <a:gd name="connsiteY159" fmla="*/ 576846 h 6858000"/>
              <a:gd name="connsiteX160" fmla="*/ 204576 w 1605470"/>
              <a:gd name="connsiteY160" fmla="*/ 530055 h 6858000"/>
              <a:gd name="connsiteX161" fmla="*/ 219064 w 1605470"/>
              <a:gd name="connsiteY161" fmla="*/ 469651 h 6858000"/>
              <a:gd name="connsiteX162" fmla="*/ 195012 w 1605470"/>
              <a:gd name="connsiteY162" fmla="*/ 448559 h 6858000"/>
              <a:gd name="connsiteX163" fmla="*/ 201434 w 1605470"/>
              <a:gd name="connsiteY163" fmla="*/ 441529 h 6858000"/>
              <a:gd name="connsiteX164" fmla="*/ 200655 w 1605470"/>
              <a:gd name="connsiteY164" fmla="*/ 428927 h 6858000"/>
              <a:gd name="connsiteX165" fmla="*/ 190059 w 1605470"/>
              <a:gd name="connsiteY165" fmla="*/ 430161 h 6858000"/>
              <a:gd name="connsiteX166" fmla="*/ 167079 w 1605470"/>
              <a:gd name="connsiteY166" fmla="*/ 367211 h 6858000"/>
              <a:gd name="connsiteX167" fmla="*/ 124571 w 1605470"/>
              <a:gd name="connsiteY167" fmla="*/ 302178 h 6858000"/>
              <a:gd name="connsiteX168" fmla="*/ 103243 w 1605470"/>
              <a:gd name="connsiteY168" fmla="*/ 211375 h 6858000"/>
              <a:gd name="connsiteX169" fmla="*/ 94571 w 1605470"/>
              <a:gd name="connsiteY169" fmla="*/ 184179 h 6858000"/>
              <a:gd name="connsiteX170" fmla="*/ 13437 w 1605470"/>
              <a:gd name="connsiteY170" fmla="*/ 19287 h 6858000"/>
              <a:gd name="connsiteX171" fmla="*/ 0 w 1605470"/>
              <a:gd name="connsiteY17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486968 w 1605470"/>
              <a:gd name="connsiteY129" fmla="*/ 2182937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59990 w 1605470"/>
              <a:gd name="connsiteY134" fmla="*/ 1906352 h 6858000"/>
              <a:gd name="connsiteX135" fmla="*/ 436547 w 1605470"/>
              <a:gd name="connsiteY135" fmla="*/ 1861531 h 6858000"/>
              <a:gd name="connsiteX136" fmla="*/ 390346 w 1605470"/>
              <a:gd name="connsiteY136" fmla="*/ 1732919 h 6858000"/>
              <a:gd name="connsiteX137" fmla="*/ 362657 w 1605470"/>
              <a:gd name="connsiteY137" fmla="*/ 1663540 h 6858000"/>
              <a:gd name="connsiteX138" fmla="*/ 361783 w 1605470"/>
              <a:gd name="connsiteY138" fmla="*/ 1615777 h 6858000"/>
              <a:gd name="connsiteX139" fmla="*/ 342578 w 1605470"/>
              <a:gd name="connsiteY139" fmla="*/ 1563678 h 6858000"/>
              <a:gd name="connsiteX140" fmla="*/ 355658 w 1605470"/>
              <a:gd name="connsiteY140" fmla="*/ 1519474 h 6858000"/>
              <a:gd name="connsiteX141" fmla="*/ 348400 w 1605470"/>
              <a:gd name="connsiteY141" fmla="*/ 1477995 h 6858000"/>
              <a:gd name="connsiteX142" fmla="*/ 334485 w 1605470"/>
              <a:gd name="connsiteY142" fmla="*/ 1373769 h 6858000"/>
              <a:gd name="connsiteX143" fmla="*/ 342792 w 1605470"/>
              <a:gd name="connsiteY143" fmla="*/ 1307086 h 6858000"/>
              <a:gd name="connsiteX144" fmla="*/ 343980 w 1605470"/>
              <a:gd name="connsiteY144" fmla="*/ 1189033 h 6858000"/>
              <a:gd name="connsiteX145" fmla="*/ 348665 w 1605470"/>
              <a:gd name="connsiteY145" fmla="*/ 1168288 h 6858000"/>
              <a:gd name="connsiteX146" fmla="*/ 340947 w 1605470"/>
              <a:gd name="connsiteY146" fmla="*/ 1142577 h 6858000"/>
              <a:gd name="connsiteX147" fmla="*/ 330253 w 1605470"/>
              <a:gd name="connsiteY147" fmla="*/ 1088484 h 6858000"/>
              <a:gd name="connsiteX148" fmla="*/ 318989 w 1605470"/>
              <a:gd name="connsiteY148" fmla="*/ 1016103 h 6858000"/>
              <a:gd name="connsiteX149" fmla="*/ 320445 w 1605470"/>
              <a:gd name="connsiteY149" fmla="*/ 932283 h 6858000"/>
              <a:gd name="connsiteX150" fmla="*/ 322681 w 1605470"/>
              <a:gd name="connsiteY150" fmla="*/ 915925 h 6858000"/>
              <a:gd name="connsiteX151" fmla="*/ 315310 w 1605470"/>
              <a:gd name="connsiteY151" fmla="*/ 896999 h 6858000"/>
              <a:gd name="connsiteX152" fmla="*/ 284718 w 1605470"/>
              <a:gd name="connsiteY152" fmla="*/ 821517 h 6858000"/>
              <a:gd name="connsiteX153" fmla="*/ 263668 w 1605470"/>
              <a:gd name="connsiteY153" fmla="*/ 751353 h 6858000"/>
              <a:gd name="connsiteX154" fmla="*/ 263226 w 1605470"/>
              <a:gd name="connsiteY154" fmla="*/ 721230 h 6858000"/>
              <a:gd name="connsiteX155" fmla="*/ 248897 w 1605470"/>
              <a:gd name="connsiteY155" fmla="*/ 681659 h 6858000"/>
              <a:gd name="connsiteX156" fmla="*/ 234316 w 1605470"/>
              <a:gd name="connsiteY156" fmla="*/ 635218 h 6858000"/>
              <a:gd name="connsiteX157" fmla="*/ 239327 w 1605470"/>
              <a:gd name="connsiteY157" fmla="*/ 613763 h 6858000"/>
              <a:gd name="connsiteX158" fmla="*/ 225269 w 1605470"/>
              <a:gd name="connsiteY158" fmla="*/ 598582 h 6858000"/>
              <a:gd name="connsiteX159" fmla="*/ 224950 w 1605470"/>
              <a:gd name="connsiteY159" fmla="*/ 576846 h 6858000"/>
              <a:gd name="connsiteX160" fmla="*/ 204576 w 1605470"/>
              <a:gd name="connsiteY160" fmla="*/ 530055 h 6858000"/>
              <a:gd name="connsiteX161" fmla="*/ 219064 w 1605470"/>
              <a:gd name="connsiteY161" fmla="*/ 469651 h 6858000"/>
              <a:gd name="connsiteX162" fmla="*/ 195012 w 1605470"/>
              <a:gd name="connsiteY162" fmla="*/ 448559 h 6858000"/>
              <a:gd name="connsiteX163" fmla="*/ 201434 w 1605470"/>
              <a:gd name="connsiteY163" fmla="*/ 441529 h 6858000"/>
              <a:gd name="connsiteX164" fmla="*/ 200655 w 1605470"/>
              <a:gd name="connsiteY164" fmla="*/ 428927 h 6858000"/>
              <a:gd name="connsiteX165" fmla="*/ 190059 w 1605470"/>
              <a:gd name="connsiteY165" fmla="*/ 430161 h 6858000"/>
              <a:gd name="connsiteX166" fmla="*/ 167079 w 1605470"/>
              <a:gd name="connsiteY166" fmla="*/ 367211 h 6858000"/>
              <a:gd name="connsiteX167" fmla="*/ 124571 w 1605470"/>
              <a:gd name="connsiteY167" fmla="*/ 302178 h 6858000"/>
              <a:gd name="connsiteX168" fmla="*/ 103243 w 1605470"/>
              <a:gd name="connsiteY168" fmla="*/ 211375 h 6858000"/>
              <a:gd name="connsiteX169" fmla="*/ 94571 w 1605470"/>
              <a:gd name="connsiteY169" fmla="*/ 184179 h 6858000"/>
              <a:gd name="connsiteX170" fmla="*/ 13437 w 1605470"/>
              <a:gd name="connsiteY170" fmla="*/ 19287 h 6858000"/>
              <a:gd name="connsiteX171" fmla="*/ 0 w 1605470"/>
              <a:gd name="connsiteY17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504338 w 1605470"/>
              <a:gd name="connsiteY129" fmla="*/ 2195378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59990 w 1605470"/>
              <a:gd name="connsiteY134" fmla="*/ 1906352 h 6858000"/>
              <a:gd name="connsiteX135" fmla="*/ 436547 w 1605470"/>
              <a:gd name="connsiteY135" fmla="*/ 1861531 h 6858000"/>
              <a:gd name="connsiteX136" fmla="*/ 390346 w 1605470"/>
              <a:gd name="connsiteY136" fmla="*/ 1732919 h 6858000"/>
              <a:gd name="connsiteX137" fmla="*/ 362657 w 1605470"/>
              <a:gd name="connsiteY137" fmla="*/ 1663540 h 6858000"/>
              <a:gd name="connsiteX138" fmla="*/ 361783 w 1605470"/>
              <a:gd name="connsiteY138" fmla="*/ 1615777 h 6858000"/>
              <a:gd name="connsiteX139" fmla="*/ 342578 w 1605470"/>
              <a:gd name="connsiteY139" fmla="*/ 1563678 h 6858000"/>
              <a:gd name="connsiteX140" fmla="*/ 355658 w 1605470"/>
              <a:gd name="connsiteY140" fmla="*/ 1519474 h 6858000"/>
              <a:gd name="connsiteX141" fmla="*/ 348400 w 1605470"/>
              <a:gd name="connsiteY141" fmla="*/ 1477995 h 6858000"/>
              <a:gd name="connsiteX142" fmla="*/ 334485 w 1605470"/>
              <a:gd name="connsiteY142" fmla="*/ 1373769 h 6858000"/>
              <a:gd name="connsiteX143" fmla="*/ 342792 w 1605470"/>
              <a:gd name="connsiteY143" fmla="*/ 1307086 h 6858000"/>
              <a:gd name="connsiteX144" fmla="*/ 343980 w 1605470"/>
              <a:gd name="connsiteY144" fmla="*/ 1189033 h 6858000"/>
              <a:gd name="connsiteX145" fmla="*/ 348665 w 1605470"/>
              <a:gd name="connsiteY145" fmla="*/ 1168288 h 6858000"/>
              <a:gd name="connsiteX146" fmla="*/ 340947 w 1605470"/>
              <a:gd name="connsiteY146" fmla="*/ 1142577 h 6858000"/>
              <a:gd name="connsiteX147" fmla="*/ 330253 w 1605470"/>
              <a:gd name="connsiteY147" fmla="*/ 1088484 h 6858000"/>
              <a:gd name="connsiteX148" fmla="*/ 318989 w 1605470"/>
              <a:gd name="connsiteY148" fmla="*/ 1016103 h 6858000"/>
              <a:gd name="connsiteX149" fmla="*/ 320445 w 1605470"/>
              <a:gd name="connsiteY149" fmla="*/ 932283 h 6858000"/>
              <a:gd name="connsiteX150" fmla="*/ 322681 w 1605470"/>
              <a:gd name="connsiteY150" fmla="*/ 915925 h 6858000"/>
              <a:gd name="connsiteX151" fmla="*/ 315310 w 1605470"/>
              <a:gd name="connsiteY151" fmla="*/ 896999 h 6858000"/>
              <a:gd name="connsiteX152" fmla="*/ 284718 w 1605470"/>
              <a:gd name="connsiteY152" fmla="*/ 821517 h 6858000"/>
              <a:gd name="connsiteX153" fmla="*/ 263668 w 1605470"/>
              <a:gd name="connsiteY153" fmla="*/ 751353 h 6858000"/>
              <a:gd name="connsiteX154" fmla="*/ 263226 w 1605470"/>
              <a:gd name="connsiteY154" fmla="*/ 721230 h 6858000"/>
              <a:gd name="connsiteX155" fmla="*/ 248897 w 1605470"/>
              <a:gd name="connsiteY155" fmla="*/ 681659 h 6858000"/>
              <a:gd name="connsiteX156" fmla="*/ 234316 w 1605470"/>
              <a:gd name="connsiteY156" fmla="*/ 635218 h 6858000"/>
              <a:gd name="connsiteX157" fmla="*/ 239327 w 1605470"/>
              <a:gd name="connsiteY157" fmla="*/ 613763 h 6858000"/>
              <a:gd name="connsiteX158" fmla="*/ 225269 w 1605470"/>
              <a:gd name="connsiteY158" fmla="*/ 598582 h 6858000"/>
              <a:gd name="connsiteX159" fmla="*/ 224950 w 1605470"/>
              <a:gd name="connsiteY159" fmla="*/ 576846 h 6858000"/>
              <a:gd name="connsiteX160" fmla="*/ 204576 w 1605470"/>
              <a:gd name="connsiteY160" fmla="*/ 530055 h 6858000"/>
              <a:gd name="connsiteX161" fmla="*/ 219064 w 1605470"/>
              <a:gd name="connsiteY161" fmla="*/ 469651 h 6858000"/>
              <a:gd name="connsiteX162" fmla="*/ 195012 w 1605470"/>
              <a:gd name="connsiteY162" fmla="*/ 448559 h 6858000"/>
              <a:gd name="connsiteX163" fmla="*/ 201434 w 1605470"/>
              <a:gd name="connsiteY163" fmla="*/ 441529 h 6858000"/>
              <a:gd name="connsiteX164" fmla="*/ 200655 w 1605470"/>
              <a:gd name="connsiteY164" fmla="*/ 428927 h 6858000"/>
              <a:gd name="connsiteX165" fmla="*/ 190059 w 1605470"/>
              <a:gd name="connsiteY165" fmla="*/ 430161 h 6858000"/>
              <a:gd name="connsiteX166" fmla="*/ 167079 w 1605470"/>
              <a:gd name="connsiteY166" fmla="*/ 367211 h 6858000"/>
              <a:gd name="connsiteX167" fmla="*/ 124571 w 1605470"/>
              <a:gd name="connsiteY167" fmla="*/ 302178 h 6858000"/>
              <a:gd name="connsiteX168" fmla="*/ 103243 w 1605470"/>
              <a:gd name="connsiteY168" fmla="*/ 211375 h 6858000"/>
              <a:gd name="connsiteX169" fmla="*/ 94571 w 1605470"/>
              <a:gd name="connsiteY169" fmla="*/ 184179 h 6858000"/>
              <a:gd name="connsiteX170" fmla="*/ 13437 w 1605470"/>
              <a:gd name="connsiteY170" fmla="*/ 19287 h 6858000"/>
              <a:gd name="connsiteX171" fmla="*/ 0 w 1605470"/>
              <a:gd name="connsiteY17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37964 w 1605470"/>
              <a:gd name="connsiteY61" fmla="*/ 4858827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504338 w 1605470"/>
              <a:gd name="connsiteY129" fmla="*/ 2195378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59990 w 1605470"/>
              <a:gd name="connsiteY134" fmla="*/ 1906352 h 6858000"/>
              <a:gd name="connsiteX135" fmla="*/ 436547 w 1605470"/>
              <a:gd name="connsiteY135" fmla="*/ 1861531 h 6858000"/>
              <a:gd name="connsiteX136" fmla="*/ 390346 w 1605470"/>
              <a:gd name="connsiteY136" fmla="*/ 1732919 h 6858000"/>
              <a:gd name="connsiteX137" fmla="*/ 362657 w 1605470"/>
              <a:gd name="connsiteY137" fmla="*/ 1663540 h 6858000"/>
              <a:gd name="connsiteX138" fmla="*/ 361783 w 1605470"/>
              <a:gd name="connsiteY138" fmla="*/ 1615777 h 6858000"/>
              <a:gd name="connsiteX139" fmla="*/ 342578 w 1605470"/>
              <a:gd name="connsiteY139" fmla="*/ 1563678 h 6858000"/>
              <a:gd name="connsiteX140" fmla="*/ 355658 w 1605470"/>
              <a:gd name="connsiteY140" fmla="*/ 1519474 h 6858000"/>
              <a:gd name="connsiteX141" fmla="*/ 348400 w 1605470"/>
              <a:gd name="connsiteY141" fmla="*/ 1477995 h 6858000"/>
              <a:gd name="connsiteX142" fmla="*/ 334485 w 1605470"/>
              <a:gd name="connsiteY142" fmla="*/ 1373769 h 6858000"/>
              <a:gd name="connsiteX143" fmla="*/ 342792 w 1605470"/>
              <a:gd name="connsiteY143" fmla="*/ 1307086 h 6858000"/>
              <a:gd name="connsiteX144" fmla="*/ 343980 w 1605470"/>
              <a:gd name="connsiteY144" fmla="*/ 1189033 h 6858000"/>
              <a:gd name="connsiteX145" fmla="*/ 348665 w 1605470"/>
              <a:gd name="connsiteY145" fmla="*/ 1168288 h 6858000"/>
              <a:gd name="connsiteX146" fmla="*/ 340947 w 1605470"/>
              <a:gd name="connsiteY146" fmla="*/ 1142577 h 6858000"/>
              <a:gd name="connsiteX147" fmla="*/ 330253 w 1605470"/>
              <a:gd name="connsiteY147" fmla="*/ 1088484 h 6858000"/>
              <a:gd name="connsiteX148" fmla="*/ 318989 w 1605470"/>
              <a:gd name="connsiteY148" fmla="*/ 1016103 h 6858000"/>
              <a:gd name="connsiteX149" fmla="*/ 320445 w 1605470"/>
              <a:gd name="connsiteY149" fmla="*/ 932283 h 6858000"/>
              <a:gd name="connsiteX150" fmla="*/ 322681 w 1605470"/>
              <a:gd name="connsiteY150" fmla="*/ 915925 h 6858000"/>
              <a:gd name="connsiteX151" fmla="*/ 315310 w 1605470"/>
              <a:gd name="connsiteY151" fmla="*/ 896999 h 6858000"/>
              <a:gd name="connsiteX152" fmla="*/ 284718 w 1605470"/>
              <a:gd name="connsiteY152" fmla="*/ 821517 h 6858000"/>
              <a:gd name="connsiteX153" fmla="*/ 263668 w 1605470"/>
              <a:gd name="connsiteY153" fmla="*/ 751353 h 6858000"/>
              <a:gd name="connsiteX154" fmla="*/ 263226 w 1605470"/>
              <a:gd name="connsiteY154" fmla="*/ 721230 h 6858000"/>
              <a:gd name="connsiteX155" fmla="*/ 248897 w 1605470"/>
              <a:gd name="connsiteY155" fmla="*/ 681659 h 6858000"/>
              <a:gd name="connsiteX156" fmla="*/ 234316 w 1605470"/>
              <a:gd name="connsiteY156" fmla="*/ 635218 h 6858000"/>
              <a:gd name="connsiteX157" fmla="*/ 239327 w 1605470"/>
              <a:gd name="connsiteY157" fmla="*/ 613763 h 6858000"/>
              <a:gd name="connsiteX158" fmla="*/ 225269 w 1605470"/>
              <a:gd name="connsiteY158" fmla="*/ 598582 h 6858000"/>
              <a:gd name="connsiteX159" fmla="*/ 224950 w 1605470"/>
              <a:gd name="connsiteY159" fmla="*/ 576846 h 6858000"/>
              <a:gd name="connsiteX160" fmla="*/ 204576 w 1605470"/>
              <a:gd name="connsiteY160" fmla="*/ 530055 h 6858000"/>
              <a:gd name="connsiteX161" fmla="*/ 219064 w 1605470"/>
              <a:gd name="connsiteY161" fmla="*/ 469651 h 6858000"/>
              <a:gd name="connsiteX162" fmla="*/ 195012 w 1605470"/>
              <a:gd name="connsiteY162" fmla="*/ 448559 h 6858000"/>
              <a:gd name="connsiteX163" fmla="*/ 201434 w 1605470"/>
              <a:gd name="connsiteY163" fmla="*/ 441529 h 6858000"/>
              <a:gd name="connsiteX164" fmla="*/ 200655 w 1605470"/>
              <a:gd name="connsiteY164" fmla="*/ 428927 h 6858000"/>
              <a:gd name="connsiteX165" fmla="*/ 190059 w 1605470"/>
              <a:gd name="connsiteY165" fmla="*/ 430161 h 6858000"/>
              <a:gd name="connsiteX166" fmla="*/ 167079 w 1605470"/>
              <a:gd name="connsiteY166" fmla="*/ 367211 h 6858000"/>
              <a:gd name="connsiteX167" fmla="*/ 124571 w 1605470"/>
              <a:gd name="connsiteY167" fmla="*/ 302178 h 6858000"/>
              <a:gd name="connsiteX168" fmla="*/ 103243 w 1605470"/>
              <a:gd name="connsiteY168" fmla="*/ 211375 h 6858000"/>
              <a:gd name="connsiteX169" fmla="*/ 94571 w 1605470"/>
              <a:gd name="connsiteY169" fmla="*/ 184179 h 6858000"/>
              <a:gd name="connsiteX170" fmla="*/ 13437 w 1605470"/>
              <a:gd name="connsiteY170" fmla="*/ 19287 h 6858000"/>
              <a:gd name="connsiteX171" fmla="*/ 0 w 1605470"/>
              <a:gd name="connsiteY17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44206 w 1605470"/>
              <a:gd name="connsiteY39" fmla="*/ 5641620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37964 w 1605470"/>
              <a:gd name="connsiteY61" fmla="*/ 4858827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504338 w 1605470"/>
              <a:gd name="connsiteY129" fmla="*/ 2195378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59990 w 1605470"/>
              <a:gd name="connsiteY134" fmla="*/ 1906352 h 6858000"/>
              <a:gd name="connsiteX135" fmla="*/ 436547 w 1605470"/>
              <a:gd name="connsiteY135" fmla="*/ 1861531 h 6858000"/>
              <a:gd name="connsiteX136" fmla="*/ 390346 w 1605470"/>
              <a:gd name="connsiteY136" fmla="*/ 1732919 h 6858000"/>
              <a:gd name="connsiteX137" fmla="*/ 362657 w 1605470"/>
              <a:gd name="connsiteY137" fmla="*/ 1663540 h 6858000"/>
              <a:gd name="connsiteX138" fmla="*/ 361783 w 1605470"/>
              <a:gd name="connsiteY138" fmla="*/ 1615777 h 6858000"/>
              <a:gd name="connsiteX139" fmla="*/ 342578 w 1605470"/>
              <a:gd name="connsiteY139" fmla="*/ 1563678 h 6858000"/>
              <a:gd name="connsiteX140" fmla="*/ 355658 w 1605470"/>
              <a:gd name="connsiteY140" fmla="*/ 1519474 h 6858000"/>
              <a:gd name="connsiteX141" fmla="*/ 348400 w 1605470"/>
              <a:gd name="connsiteY141" fmla="*/ 1477995 h 6858000"/>
              <a:gd name="connsiteX142" fmla="*/ 334485 w 1605470"/>
              <a:gd name="connsiteY142" fmla="*/ 1373769 h 6858000"/>
              <a:gd name="connsiteX143" fmla="*/ 342792 w 1605470"/>
              <a:gd name="connsiteY143" fmla="*/ 1307086 h 6858000"/>
              <a:gd name="connsiteX144" fmla="*/ 343980 w 1605470"/>
              <a:gd name="connsiteY144" fmla="*/ 1189033 h 6858000"/>
              <a:gd name="connsiteX145" fmla="*/ 348665 w 1605470"/>
              <a:gd name="connsiteY145" fmla="*/ 1168288 h 6858000"/>
              <a:gd name="connsiteX146" fmla="*/ 340947 w 1605470"/>
              <a:gd name="connsiteY146" fmla="*/ 1142577 h 6858000"/>
              <a:gd name="connsiteX147" fmla="*/ 330253 w 1605470"/>
              <a:gd name="connsiteY147" fmla="*/ 1088484 h 6858000"/>
              <a:gd name="connsiteX148" fmla="*/ 318989 w 1605470"/>
              <a:gd name="connsiteY148" fmla="*/ 1016103 h 6858000"/>
              <a:gd name="connsiteX149" fmla="*/ 320445 w 1605470"/>
              <a:gd name="connsiteY149" fmla="*/ 932283 h 6858000"/>
              <a:gd name="connsiteX150" fmla="*/ 322681 w 1605470"/>
              <a:gd name="connsiteY150" fmla="*/ 915925 h 6858000"/>
              <a:gd name="connsiteX151" fmla="*/ 315310 w 1605470"/>
              <a:gd name="connsiteY151" fmla="*/ 896999 h 6858000"/>
              <a:gd name="connsiteX152" fmla="*/ 284718 w 1605470"/>
              <a:gd name="connsiteY152" fmla="*/ 821517 h 6858000"/>
              <a:gd name="connsiteX153" fmla="*/ 263668 w 1605470"/>
              <a:gd name="connsiteY153" fmla="*/ 751353 h 6858000"/>
              <a:gd name="connsiteX154" fmla="*/ 263226 w 1605470"/>
              <a:gd name="connsiteY154" fmla="*/ 721230 h 6858000"/>
              <a:gd name="connsiteX155" fmla="*/ 248897 w 1605470"/>
              <a:gd name="connsiteY155" fmla="*/ 681659 h 6858000"/>
              <a:gd name="connsiteX156" fmla="*/ 234316 w 1605470"/>
              <a:gd name="connsiteY156" fmla="*/ 635218 h 6858000"/>
              <a:gd name="connsiteX157" fmla="*/ 239327 w 1605470"/>
              <a:gd name="connsiteY157" fmla="*/ 613763 h 6858000"/>
              <a:gd name="connsiteX158" fmla="*/ 225269 w 1605470"/>
              <a:gd name="connsiteY158" fmla="*/ 598582 h 6858000"/>
              <a:gd name="connsiteX159" fmla="*/ 224950 w 1605470"/>
              <a:gd name="connsiteY159" fmla="*/ 576846 h 6858000"/>
              <a:gd name="connsiteX160" fmla="*/ 204576 w 1605470"/>
              <a:gd name="connsiteY160" fmla="*/ 530055 h 6858000"/>
              <a:gd name="connsiteX161" fmla="*/ 219064 w 1605470"/>
              <a:gd name="connsiteY161" fmla="*/ 469651 h 6858000"/>
              <a:gd name="connsiteX162" fmla="*/ 195012 w 1605470"/>
              <a:gd name="connsiteY162" fmla="*/ 448559 h 6858000"/>
              <a:gd name="connsiteX163" fmla="*/ 201434 w 1605470"/>
              <a:gd name="connsiteY163" fmla="*/ 441529 h 6858000"/>
              <a:gd name="connsiteX164" fmla="*/ 200655 w 1605470"/>
              <a:gd name="connsiteY164" fmla="*/ 428927 h 6858000"/>
              <a:gd name="connsiteX165" fmla="*/ 190059 w 1605470"/>
              <a:gd name="connsiteY165" fmla="*/ 430161 h 6858000"/>
              <a:gd name="connsiteX166" fmla="*/ 167079 w 1605470"/>
              <a:gd name="connsiteY166" fmla="*/ 367211 h 6858000"/>
              <a:gd name="connsiteX167" fmla="*/ 124571 w 1605470"/>
              <a:gd name="connsiteY167" fmla="*/ 302178 h 6858000"/>
              <a:gd name="connsiteX168" fmla="*/ 103243 w 1605470"/>
              <a:gd name="connsiteY168" fmla="*/ 211375 h 6858000"/>
              <a:gd name="connsiteX169" fmla="*/ 94571 w 1605470"/>
              <a:gd name="connsiteY169" fmla="*/ 184179 h 6858000"/>
              <a:gd name="connsiteX170" fmla="*/ 13437 w 1605470"/>
              <a:gd name="connsiteY170" fmla="*/ 19287 h 6858000"/>
              <a:gd name="connsiteX171" fmla="*/ 0 w 1605470"/>
              <a:gd name="connsiteY17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44206 w 1605470"/>
              <a:gd name="connsiteY39" fmla="*/ 5641620 h 6858000"/>
              <a:gd name="connsiteX40" fmla="*/ 591557 w 1605470"/>
              <a:gd name="connsiteY40" fmla="*/ 5476393 h 6858000"/>
              <a:gd name="connsiteX41" fmla="*/ 622750 w 1605470"/>
              <a:gd name="connsiteY41" fmla="*/ 5396260 h 6858000"/>
              <a:gd name="connsiteX42" fmla="*/ 638731 w 1605470"/>
              <a:gd name="connsiteY42" fmla="*/ 5330009 h 6858000"/>
              <a:gd name="connsiteX43" fmla="*/ 672224 w 1605470"/>
              <a:gd name="connsiteY43" fmla="*/ 5273739 h 6858000"/>
              <a:gd name="connsiteX44" fmla="*/ 681823 w 1605470"/>
              <a:gd name="connsiteY44" fmla="*/ 5241779 h 6858000"/>
              <a:gd name="connsiteX45" fmla="*/ 693049 w 1605470"/>
              <a:gd name="connsiteY45" fmla="*/ 5225268 h 6858000"/>
              <a:gd name="connsiteX46" fmla="*/ 694069 w 1605470"/>
              <a:gd name="connsiteY46" fmla="*/ 5217684 h 6858000"/>
              <a:gd name="connsiteX47" fmla="*/ 701410 w 1605470"/>
              <a:gd name="connsiteY47" fmla="*/ 5193377 h 6858000"/>
              <a:gd name="connsiteX48" fmla="*/ 704713 w 1605470"/>
              <a:gd name="connsiteY48" fmla="*/ 5179288 h 6858000"/>
              <a:gd name="connsiteX49" fmla="*/ 705697 w 1605470"/>
              <a:gd name="connsiteY49" fmla="*/ 5173621 h 6858000"/>
              <a:gd name="connsiteX50" fmla="*/ 701331 w 1605470"/>
              <a:gd name="connsiteY50" fmla="*/ 5159961 h 6858000"/>
              <a:gd name="connsiteX51" fmla="*/ 708008 w 1605470"/>
              <a:gd name="connsiteY51" fmla="*/ 5144295 h 6858000"/>
              <a:gd name="connsiteX52" fmla="*/ 704941 w 1605470"/>
              <a:gd name="connsiteY52" fmla="*/ 5125185 h 6858000"/>
              <a:gd name="connsiteX53" fmla="*/ 711771 w 1605470"/>
              <a:gd name="connsiteY53" fmla="*/ 5121884 h 6858000"/>
              <a:gd name="connsiteX54" fmla="*/ 718807 w 1605470"/>
              <a:gd name="connsiteY54" fmla="*/ 5067850 h 6858000"/>
              <a:gd name="connsiteX55" fmla="*/ 721538 w 1605470"/>
              <a:gd name="connsiteY55" fmla="*/ 5060861 h 6858000"/>
              <a:gd name="connsiteX56" fmla="*/ 718242 w 1605470"/>
              <a:gd name="connsiteY56" fmla="*/ 5034192 h 6858000"/>
              <a:gd name="connsiteX57" fmla="*/ 719796 w 1605470"/>
              <a:gd name="connsiteY57" fmla="*/ 4993030 h 6858000"/>
              <a:gd name="connsiteX58" fmla="*/ 726705 w 1605470"/>
              <a:gd name="connsiteY58" fmla="*/ 4946844 h 6858000"/>
              <a:gd name="connsiteX59" fmla="*/ 722561 w 1605470"/>
              <a:gd name="connsiteY59" fmla="*/ 4932692 h 6858000"/>
              <a:gd name="connsiteX60" fmla="*/ 737964 w 1605470"/>
              <a:gd name="connsiteY60" fmla="*/ 4858827 h 6858000"/>
              <a:gd name="connsiteX61" fmla="*/ 732118 w 1605470"/>
              <a:gd name="connsiteY61" fmla="*/ 4801535 h 6858000"/>
              <a:gd name="connsiteX62" fmla="*/ 739787 w 1605470"/>
              <a:gd name="connsiteY62" fmla="*/ 4797794 h 6858000"/>
              <a:gd name="connsiteX63" fmla="*/ 741081 w 1605470"/>
              <a:gd name="connsiteY63" fmla="*/ 4784526 h 6858000"/>
              <a:gd name="connsiteX64" fmla="*/ 742865 w 1605470"/>
              <a:gd name="connsiteY64" fmla="*/ 4781211 h 6858000"/>
              <a:gd name="connsiteX65" fmla="*/ 751652 w 1605470"/>
              <a:gd name="connsiteY65" fmla="*/ 4761984 h 6858000"/>
              <a:gd name="connsiteX66" fmla="*/ 747700 w 1605470"/>
              <a:gd name="connsiteY66" fmla="*/ 4690749 h 6858000"/>
              <a:gd name="connsiteX67" fmla="*/ 743180 w 1605470"/>
              <a:gd name="connsiteY67" fmla="*/ 4584173 h 6858000"/>
              <a:gd name="connsiteX68" fmla="*/ 738263 w 1605470"/>
              <a:gd name="connsiteY68" fmla="*/ 4444346 h 6858000"/>
              <a:gd name="connsiteX69" fmla="*/ 734828 w 1605470"/>
              <a:gd name="connsiteY69" fmla="*/ 4375228 h 6858000"/>
              <a:gd name="connsiteX70" fmla="*/ 715481 w 1605470"/>
              <a:gd name="connsiteY70" fmla="*/ 4214165 h 6858000"/>
              <a:gd name="connsiteX71" fmla="*/ 719554 w 1605470"/>
              <a:gd name="connsiteY71" fmla="*/ 4090296 h 6858000"/>
              <a:gd name="connsiteX72" fmla="*/ 704810 w 1605470"/>
              <a:gd name="connsiteY72" fmla="*/ 4033999 h 6858000"/>
              <a:gd name="connsiteX73" fmla="*/ 705959 w 1605470"/>
              <a:gd name="connsiteY73" fmla="*/ 4031933 h 6858000"/>
              <a:gd name="connsiteX74" fmla="*/ 704535 w 1605470"/>
              <a:gd name="connsiteY74" fmla="*/ 4013953 h 6858000"/>
              <a:gd name="connsiteX75" fmla="*/ 700443 w 1605470"/>
              <a:gd name="connsiteY75" fmla="*/ 4010511 h 6858000"/>
              <a:gd name="connsiteX76" fmla="*/ 698282 w 1605470"/>
              <a:gd name="connsiteY76" fmla="*/ 3998331 h 6858000"/>
              <a:gd name="connsiteX77" fmla="*/ 690830 w 1605470"/>
              <a:gd name="connsiteY77" fmla="*/ 3974753 h 6858000"/>
              <a:gd name="connsiteX78" fmla="*/ 692428 w 1605470"/>
              <a:gd name="connsiteY78" fmla="*/ 3969950 h 6858000"/>
              <a:gd name="connsiteX79" fmla="*/ 685850 w 1605470"/>
              <a:gd name="connsiteY79" fmla="*/ 3933779 h 6858000"/>
              <a:gd name="connsiteX80" fmla="*/ 687181 w 1605470"/>
              <a:gd name="connsiteY80" fmla="*/ 3933093 h 6858000"/>
              <a:gd name="connsiteX81" fmla="*/ 691535 w 1605470"/>
              <a:gd name="connsiteY81" fmla="*/ 3922082 h 6858000"/>
              <a:gd name="connsiteX82" fmla="*/ 696613 w 1605470"/>
              <a:gd name="connsiteY82" fmla="*/ 3901461 h 6858000"/>
              <a:gd name="connsiteX83" fmla="*/ 719207 w 1605470"/>
              <a:gd name="connsiteY83" fmla="*/ 3813873 h 6858000"/>
              <a:gd name="connsiteX84" fmla="*/ 718632 w 1605470"/>
              <a:gd name="connsiteY84" fmla="*/ 3806161 h 6858000"/>
              <a:gd name="connsiteX85" fmla="*/ 718939 w 1605470"/>
              <a:gd name="connsiteY85" fmla="*/ 3805957 h 6858000"/>
              <a:gd name="connsiteX86" fmla="*/ 718966 w 1605470"/>
              <a:gd name="connsiteY86" fmla="*/ 3797724 h 6858000"/>
              <a:gd name="connsiteX87" fmla="*/ 717581 w 1605470"/>
              <a:gd name="connsiteY87" fmla="*/ 3792098 h 6858000"/>
              <a:gd name="connsiteX88" fmla="*/ 716465 w 1605470"/>
              <a:gd name="connsiteY88" fmla="*/ 3777135 h 6858000"/>
              <a:gd name="connsiteX89" fmla="*/ 718198 w 1605470"/>
              <a:gd name="connsiteY89" fmla="*/ 3771656 h 6858000"/>
              <a:gd name="connsiteX90" fmla="*/ 721941 w 1605470"/>
              <a:gd name="connsiteY90" fmla="*/ 3769007 h 6858000"/>
              <a:gd name="connsiteX91" fmla="*/ 721407 w 1605470"/>
              <a:gd name="connsiteY91" fmla="*/ 3767709 h 6858000"/>
              <a:gd name="connsiteX92" fmla="*/ 730103 w 1605470"/>
              <a:gd name="connsiteY92" fmla="*/ 3738082 h 6858000"/>
              <a:gd name="connsiteX93" fmla="*/ 737449 w 1605470"/>
              <a:gd name="connsiteY93" fmla="*/ 3673397 h 6858000"/>
              <a:gd name="connsiteX94" fmla="*/ 736745 w 1605470"/>
              <a:gd name="connsiteY94" fmla="*/ 3637109 h 6858000"/>
              <a:gd name="connsiteX95" fmla="*/ 740188 w 1605470"/>
              <a:gd name="connsiteY95" fmla="*/ 3536883 h 6858000"/>
              <a:gd name="connsiteX96" fmla="*/ 747726 w 1605470"/>
              <a:gd name="connsiteY96" fmla="*/ 3435652 h 6858000"/>
              <a:gd name="connsiteX97" fmla="*/ 774383 w 1605470"/>
              <a:gd name="connsiteY97" fmla="*/ 3381564 h 6858000"/>
              <a:gd name="connsiteX98" fmla="*/ 774870 w 1605470"/>
              <a:gd name="connsiteY98" fmla="*/ 3375761 h 6858000"/>
              <a:gd name="connsiteX99" fmla="*/ 770510 w 1605470"/>
              <a:gd name="connsiteY99" fmla="*/ 3361844 h 6858000"/>
              <a:gd name="connsiteX100" fmla="*/ 767933 w 1605470"/>
              <a:gd name="connsiteY100" fmla="*/ 3356929 h 6858000"/>
              <a:gd name="connsiteX101" fmla="*/ 766158 w 1605470"/>
              <a:gd name="connsiteY101" fmla="*/ 3349058 h 6858000"/>
              <a:gd name="connsiteX102" fmla="*/ 766414 w 1605470"/>
              <a:gd name="connsiteY102" fmla="*/ 3348763 h 6858000"/>
              <a:gd name="connsiteX103" fmla="*/ 764166 w 1605470"/>
              <a:gd name="connsiteY103" fmla="*/ 3341588 h 6858000"/>
              <a:gd name="connsiteX104" fmla="*/ 749397 w 1605470"/>
              <a:gd name="connsiteY104" fmla="*/ 3307769 h 6858000"/>
              <a:gd name="connsiteX105" fmla="*/ 766960 w 1605470"/>
              <a:gd name="connsiteY105" fmla="*/ 3250522 h 6858000"/>
              <a:gd name="connsiteX106" fmla="*/ 767385 w 1605470"/>
              <a:gd name="connsiteY106" fmla="*/ 3229163 h 6858000"/>
              <a:gd name="connsiteX107" fmla="*/ 769208 w 1605470"/>
              <a:gd name="connsiteY107" fmla="*/ 3217217 h 6858000"/>
              <a:gd name="connsiteX108" fmla="*/ 770350 w 1605470"/>
              <a:gd name="connsiteY108" fmla="*/ 3216125 h 6858000"/>
              <a:gd name="connsiteX109" fmla="*/ 756043 w 1605470"/>
              <a:gd name="connsiteY109" fmla="*/ 3183755 h 6858000"/>
              <a:gd name="connsiteX110" fmla="*/ 756544 w 1605470"/>
              <a:gd name="connsiteY110" fmla="*/ 3178642 h 6858000"/>
              <a:gd name="connsiteX111" fmla="*/ 744144 w 1605470"/>
              <a:gd name="connsiteY111" fmla="*/ 3158586 h 6858000"/>
              <a:gd name="connsiteX112" fmla="*/ 739378 w 1605470"/>
              <a:gd name="connsiteY112" fmla="*/ 3147669 h 6858000"/>
              <a:gd name="connsiteX113" fmla="*/ 734648 w 1605470"/>
              <a:gd name="connsiteY113" fmla="*/ 3145733 h 6858000"/>
              <a:gd name="connsiteX114" fmla="*/ 729329 w 1605470"/>
              <a:gd name="connsiteY114" fmla="*/ 3129034 h 6858000"/>
              <a:gd name="connsiteX115" fmla="*/ 729994 w 1605470"/>
              <a:gd name="connsiteY115" fmla="*/ 3126682 h 6858000"/>
              <a:gd name="connsiteX116" fmla="*/ 720862 w 1605470"/>
              <a:gd name="connsiteY116" fmla="*/ 3114519 h 6858000"/>
              <a:gd name="connsiteX117" fmla="*/ 707471 w 1605470"/>
              <a:gd name="connsiteY117" fmla="*/ 3106272 h 6858000"/>
              <a:gd name="connsiteX118" fmla="*/ 680201 w 1605470"/>
              <a:gd name="connsiteY118" fmla="*/ 2958185 h 6858000"/>
              <a:gd name="connsiteX119" fmla="*/ 622815 w 1605470"/>
              <a:gd name="connsiteY119" fmla="*/ 2762989 h 6858000"/>
              <a:gd name="connsiteX120" fmla="*/ 571733 w 1605470"/>
              <a:gd name="connsiteY120" fmla="*/ 2554718 h 6858000"/>
              <a:gd name="connsiteX121" fmla="*/ 551827 w 1605470"/>
              <a:gd name="connsiteY121" fmla="*/ 2485734 h 6858000"/>
              <a:gd name="connsiteX122" fmla="*/ 542550 w 1605470"/>
              <a:gd name="connsiteY122" fmla="*/ 2447068 h 6858000"/>
              <a:gd name="connsiteX123" fmla="*/ 529511 w 1605470"/>
              <a:gd name="connsiteY123" fmla="*/ 2425819 h 6858000"/>
              <a:gd name="connsiteX124" fmla="*/ 528878 w 1605470"/>
              <a:gd name="connsiteY124" fmla="*/ 2408971 h 6858000"/>
              <a:gd name="connsiteX125" fmla="*/ 535510 w 1605470"/>
              <a:gd name="connsiteY125" fmla="*/ 2402874 h 6858000"/>
              <a:gd name="connsiteX126" fmla="*/ 538122 w 1605470"/>
              <a:gd name="connsiteY126" fmla="*/ 2381443 h 6858000"/>
              <a:gd name="connsiteX127" fmla="*/ 514451 w 1605470"/>
              <a:gd name="connsiteY127" fmla="*/ 2261920 h 6858000"/>
              <a:gd name="connsiteX128" fmla="*/ 504338 w 1605470"/>
              <a:gd name="connsiteY128" fmla="*/ 2195378 h 6858000"/>
              <a:gd name="connsiteX129" fmla="*/ 488555 w 1605470"/>
              <a:gd name="connsiteY129" fmla="*/ 2155135 h 6858000"/>
              <a:gd name="connsiteX130" fmla="*/ 486013 w 1605470"/>
              <a:gd name="connsiteY130" fmla="*/ 2118008 h 6858000"/>
              <a:gd name="connsiteX131" fmla="*/ 487006 w 1605470"/>
              <a:gd name="connsiteY131" fmla="*/ 2050531 h 6858000"/>
              <a:gd name="connsiteX132" fmla="*/ 478812 w 1605470"/>
              <a:gd name="connsiteY132" fmla="*/ 1963269 h 6858000"/>
              <a:gd name="connsiteX133" fmla="*/ 459990 w 1605470"/>
              <a:gd name="connsiteY133" fmla="*/ 1906352 h 6858000"/>
              <a:gd name="connsiteX134" fmla="*/ 436547 w 1605470"/>
              <a:gd name="connsiteY134" fmla="*/ 1861531 h 6858000"/>
              <a:gd name="connsiteX135" fmla="*/ 390346 w 1605470"/>
              <a:gd name="connsiteY135" fmla="*/ 1732919 h 6858000"/>
              <a:gd name="connsiteX136" fmla="*/ 362657 w 1605470"/>
              <a:gd name="connsiteY136" fmla="*/ 1663540 h 6858000"/>
              <a:gd name="connsiteX137" fmla="*/ 361783 w 1605470"/>
              <a:gd name="connsiteY137" fmla="*/ 1615777 h 6858000"/>
              <a:gd name="connsiteX138" fmla="*/ 342578 w 1605470"/>
              <a:gd name="connsiteY138" fmla="*/ 1563678 h 6858000"/>
              <a:gd name="connsiteX139" fmla="*/ 355658 w 1605470"/>
              <a:gd name="connsiteY139" fmla="*/ 1519474 h 6858000"/>
              <a:gd name="connsiteX140" fmla="*/ 348400 w 1605470"/>
              <a:gd name="connsiteY140" fmla="*/ 1477995 h 6858000"/>
              <a:gd name="connsiteX141" fmla="*/ 334485 w 1605470"/>
              <a:gd name="connsiteY141" fmla="*/ 1373769 h 6858000"/>
              <a:gd name="connsiteX142" fmla="*/ 342792 w 1605470"/>
              <a:gd name="connsiteY142" fmla="*/ 1307086 h 6858000"/>
              <a:gd name="connsiteX143" fmla="*/ 343980 w 1605470"/>
              <a:gd name="connsiteY143" fmla="*/ 1189033 h 6858000"/>
              <a:gd name="connsiteX144" fmla="*/ 348665 w 1605470"/>
              <a:gd name="connsiteY144" fmla="*/ 1168288 h 6858000"/>
              <a:gd name="connsiteX145" fmla="*/ 340947 w 1605470"/>
              <a:gd name="connsiteY145" fmla="*/ 1142577 h 6858000"/>
              <a:gd name="connsiteX146" fmla="*/ 330253 w 1605470"/>
              <a:gd name="connsiteY146" fmla="*/ 1088484 h 6858000"/>
              <a:gd name="connsiteX147" fmla="*/ 318989 w 1605470"/>
              <a:gd name="connsiteY147" fmla="*/ 1016103 h 6858000"/>
              <a:gd name="connsiteX148" fmla="*/ 320445 w 1605470"/>
              <a:gd name="connsiteY148" fmla="*/ 932283 h 6858000"/>
              <a:gd name="connsiteX149" fmla="*/ 322681 w 1605470"/>
              <a:gd name="connsiteY149" fmla="*/ 915925 h 6858000"/>
              <a:gd name="connsiteX150" fmla="*/ 315310 w 1605470"/>
              <a:gd name="connsiteY150" fmla="*/ 896999 h 6858000"/>
              <a:gd name="connsiteX151" fmla="*/ 284718 w 1605470"/>
              <a:gd name="connsiteY151" fmla="*/ 821517 h 6858000"/>
              <a:gd name="connsiteX152" fmla="*/ 263668 w 1605470"/>
              <a:gd name="connsiteY152" fmla="*/ 751353 h 6858000"/>
              <a:gd name="connsiteX153" fmla="*/ 263226 w 1605470"/>
              <a:gd name="connsiteY153" fmla="*/ 721230 h 6858000"/>
              <a:gd name="connsiteX154" fmla="*/ 248897 w 1605470"/>
              <a:gd name="connsiteY154" fmla="*/ 681659 h 6858000"/>
              <a:gd name="connsiteX155" fmla="*/ 234316 w 1605470"/>
              <a:gd name="connsiteY155" fmla="*/ 635218 h 6858000"/>
              <a:gd name="connsiteX156" fmla="*/ 239327 w 1605470"/>
              <a:gd name="connsiteY156" fmla="*/ 613763 h 6858000"/>
              <a:gd name="connsiteX157" fmla="*/ 225269 w 1605470"/>
              <a:gd name="connsiteY157" fmla="*/ 598582 h 6858000"/>
              <a:gd name="connsiteX158" fmla="*/ 224950 w 1605470"/>
              <a:gd name="connsiteY158" fmla="*/ 576846 h 6858000"/>
              <a:gd name="connsiteX159" fmla="*/ 204576 w 1605470"/>
              <a:gd name="connsiteY159" fmla="*/ 530055 h 6858000"/>
              <a:gd name="connsiteX160" fmla="*/ 219064 w 1605470"/>
              <a:gd name="connsiteY160" fmla="*/ 469651 h 6858000"/>
              <a:gd name="connsiteX161" fmla="*/ 195012 w 1605470"/>
              <a:gd name="connsiteY161" fmla="*/ 448559 h 6858000"/>
              <a:gd name="connsiteX162" fmla="*/ 201434 w 1605470"/>
              <a:gd name="connsiteY162" fmla="*/ 441529 h 6858000"/>
              <a:gd name="connsiteX163" fmla="*/ 200655 w 1605470"/>
              <a:gd name="connsiteY163" fmla="*/ 428927 h 6858000"/>
              <a:gd name="connsiteX164" fmla="*/ 190059 w 1605470"/>
              <a:gd name="connsiteY164" fmla="*/ 430161 h 6858000"/>
              <a:gd name="connsiteX165" fmla="*/ 167079 w 1605470"/>
              <a:gd name="connsiteY165" fmla="*/ 367211 h 6858000"/>
              <a:gd name="connsiteX166" fmla="*/ 124571 w 1605470"/>
              <a:gd name="connsiteY166" fmla="*/ 302178 h 6858000"/>
              <a:gd name="connsiteX167" fmla="*/ 103243 w 1605470"/>
              <a:gd name="connsiteY167" fmla="*/ 211375 h 6858000"/>
              <a:gd name="connsiteX168" fmla="*/ 94571 w 1605470"/>
              <a:gd name="connsiteY168" fmla="*/ 184179 h 6858000"/>
              <a:gd name="connsiteX169" fmla="*/ 13437 w 1605470"/>
              <a:gd name="connsiteY169" fmla="*/ 19287 h 6858000"/>
              <a:gd name="connsiteX170" fmla="*/ 0 w 1605470"/>
              <a:gd name="connsiteY17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4383 w 1605470"/>
              <a:gd name="connsiteY96" fmla="*/ 3381564 h 6858000"/>
              <a:gd name="connsiteX97" fmla="*/ 774870 w 1605470"/>
              <a:gd name="connsiteY97" fmla="*/ 3375761 h 6858000"/>
              <a:gd name="connsiteX98" fmla="*/ 770510 w 1605470"/>
              <a:gd name="connsiteY98" fmla="*/ 3361844 h 6858000"/>
              <a:gd name="connsiteX99" fmla="*/ 767933 w 1605470"/>
              <a:gd name="connsiteY99" fmla="*/ 3356929 h 6858000"/>
              <a:gd name="connsiteX100" fmla="*/ 766158 w 1605470"/>
              <a:gd name="connsiteY100" fmla="*/ 3349058 h 6858000"/>
              <a:gd name="connsiteX101" fmla="*/ 766414 w 1605470"/>
              <a:gd name="connsiteY101" fmla="*/ 3348763 h 6858000"/>
              <a:gd name="connsiteX102" fmla="*/ 764166 w 1605470"/>
              <a:gd name="connsiteY102" fmla="*/ 3341588 h 6858000"/>
              <a:gd name="connsiteX103" fmla="*/ 749397 w 1605470"/>
              <a:gd name="connsiteY103" fmla="*/ 3307769 h 6858000"/>
              <a:gd name="connsiteX104" fmla="*/ 766960 w 1605470"/>
              <a:gd name="connsiteY104" fmla="*/ 3250522 h 6858000"/>
              <a:gd name="connsiteX105" fmla="*/ 767385 w 1605470"/>
              <a:gd name="connsiteY105" fmla="*/ 3229163 h 6858000"/>
              <a:gd name="connsiteX106" fmla="*/ 769208 w 1605470"/>
              <a:gd name="connsiteY106" fmla="*/ 3217217 h 6858000"/>
              <a:gd name="connsiteX107" fmla="*/ 770350 w 1605470"/>
              <a:gd name="connsiteY107" fmla="*/ 3216125 h 6858000"/>
              <a:gd name="connsiteX108" fmla="*/ 756043 w 1605470"/>
              <a:gd name="connsiteY108" fmla="*/ 3183755 h 6858000"/>
              <a:gd name="connsiteX109" fmla="*/ 756544 w 1605470"/>
              <a:gd name="connsiteY109" fmla="*/ 3178642 h 6858000"/>
              <a:gd name="connsiteX110" fmla="*/ 744144 w 1605470"/>
              <a:gd name="connsiteY110" fmla="*/ 3158586 h 6858000"/>
              <a:gd name="connsiteX111" fmla="*/ 739378 w 1605470"/>
              <a:gd name="connsiteY111" fmla="*/ 3147669 h 6858000"/>
              <a:gd name="connsiteX112" fmla="*/ 734648 w 1605470"/>
              <a:gd name="connsiteY112" fmla="*/ 3145733 h 6858000"/>
              <a:gd name="connsiteX113" fmla="*/ 729329 w 1605470"/>
              <a:gd name="connsiteY113" fmla="*/ 3129034 h 6858000"/>
              <a:gd name="connsiteX114" fmla="*/ 729994 w 1605470"/>
              <a:gd name="connsiteY114" fmla="*/ 3126682 h 6858000"/>
              <a:gd name="connsiteX115" fmla="*/ 720862 w 1605470"/>
              <a:gd name="connsiteY115" fmla="*/ 3114519 h 6858000"/>
              <a:gd name="connsiteX116" fmla="*/ 707471 w 1605470"/>
              <a:gd name="connsiteY116" fmla="*/ 3106272 h 6858000"/>
              <a:gd name="connsiteX117" fmla="*/ 680201 w 1605470"/>
              <a:gd name="connsiteY117" fmla="*/ 2958185 h 6858000"/>
              <a:gd name="connsiteX118" fmla="*/ 622815 w 1605470"/>
              <a:gd name="connsiteY118" fmla="*/ 2762989 h 6858000"/>
              <a:gd name="connsiteX119" fmla="*/ 571733 w 1605470"/>
              <a:gd name="connsiteY119" fmla="*/ 2554718 h 6858000"/>
              <a:gd name="connsiteX120" fmla="*/ 551827 w 1605470"/>
              <a:gd name="connsiteY120" fmla="*/ 2485734 h 6858000"/>
              <a:gd name="connsiteX121" fmla="*/ 542550 w 1605470"/>
              <a:gd name="connsiteY121" fmla="*/ 2447068 h 6858000"/>
              <a:gd name="connsiteX122" fmla="*/ 529511 w 1605470"/>
              <a:gd name="connsiteY122" fmla="*/ 2425819 h 6858000"/>
              <a:gd name="connsiteX123" fmla="*/ 528878 w 1605470"/>
              <a:gd name="connsiteY123" fmla="*/ 2408971 h 6858000"/>
              <a:gd name="connsiteX124" fmla="*/ 535510 w 1605470"/>
              <a:gd name="connsiteY124" fmla="*/ 2402874 h 6858000"/>
              <a:gd name="connsiteX125" fmla="*/ 538122 w 1605470"/>
              <a:gd name="connsiteY125" fmla="*/ 2381443 h 6858000"/>
              <a:gd name="connsiteX126" fmla="*/ 514451 w 1605470"/>
              <a:gd name="connsiteY126" fmla="*/ 2261920 h 6858000"/>
              <a:gd name="connsiteX127" fmla="*/ 504338 w 1605470"/>
              <a:gd name="connsiteY127" fmla="*/ 2195378 h 6858000"/>
              <a:gd name="connsiteX128" fmla="*/ 488555 w 1605470"/>
              <a:gd name="connsiteY128" fmla="*/ 2155135 h 6858000"/>
              <a:gd name="connsiteX129" fmla="*/ 486013 w 1605470"/>
              <a:gd name="connsiteY129" fmla="*/ 2118008 h 6858000"/>
              <a:gd name="connsiteX130" fmla="*/ 487006 w 1605470"/>
              <a:gd name="connsiteY130" fmla="*/ 2050531 h 6858000"/>
              <a:gd name="connsiteX131" fmla="*/ 478812 w 1605470"/>
              <a:gd name="connsiteY131" fmla="*/ 1963269 h 6858000"/>
              <a:gd name="connsiteX132" fmla="*/ 459990 w 1605470"/>
              <a:gd name="connsiteY132" fmla="*/ 1906352 h 6858000"/>
              <a:gd name="connsiteX133" fmla="*/ 436547 w 1605470"/>
              <a:gd name="connsiteY133" fmla="*/ 1861531 h 6858000"/>
              <a:gd name="connsiteX134" fmla="*/ 390346 w 1605470"/>
              <a:gd name="connsiteY134" fmla="*/ 1732919 h 6858000"/>
              <a:gd name="connsiteX135" fmla="*/ 362657 w 1605470"/>
              <a:gd name="connsiteY135" fmla="*/ 1663540 h 6858000"/>
              <a:gd name="connsiteX136" fmla="*/ 361783 w 1605470"/>
              <a:gd name="connsiteY136" fmla="*/ 1615777 h 6858000"/>
              <a:gd name="connsiteX137" fmla="*/ 342578 w 1605470"/>
              <a:gd name="connsiteY137" fmla="*/ 1563678 h 6858000"/>
              <a:gd name="connsiteX138" fmla="*/ 355658 w 1605470"/>
              <a:gd name="connsiteY138" fmla="*/ 1519474 h 6858000"/>
              <a:gd name="connsiteX139" fmla="*/ 348400 w 1605470"/>
              <a:gd name="connsiteY139" fmla="*/ 1477995 h 6858000"/>
              <a:gd name="connsiteX140" fmla="*/ 334485 w 1605470"/>
              <a:gd name="connsiteY140" fmla="*/ 1373769 h 6858000"/>
              <a:gd name="connsiteX141" fmla="*/ 342792 w 1605470"/>
              <a:gd name="connsiteY141" fmla="*/ 1307086 h 6858000"/>
              <a:gd name="connsiteX142" fmla="*/ 343980 w 1605470"/>
              <a:gd name="connsiteY142" fmla="*/ 1189033 h 6858000"/>
              <a:gd name="connsiteX143" fmla="*/ 348665 w 1605470"/>
              <a:gd name="connsiteY143" fmla="*/ 1168288 h 6858000"/>
              <a:gd name="connsiteX144" fmla="*/ 340947 w 1605470"/>
              <a:gd name="connsiteY144" fmla="*/ 1142577 h 6858000"/>
              <a:gd name="connsiteX145" fmla="*/ 330253 w 1605470"/>
              <a:gd name="connsiteY145" fmla="*/ 1088484 h 6858000"/>
              <a:gd name="connsiteX146" fmla="*/ 318989 w 1605470"/>
              <a:gd name="connsiteY146" fmla="*/ 1016103 h 6858000"/>
              <a:gd name="connsiteX147" fmla="*/ 320445 w 1605470"/>
              <a:gd name="connsiteY147" fmla="*/ 932283 h 6858000"/>
              <a:gd name="connsiteX148" fmla="*/ 322681 w 1605470"/>
              <a:gd name="connsiteY148" fmla="*/ 915925 h 6858000"/>
              <a:gd name="connsiteX149" fmla="*/ 315310 w 1605470"/>
              <a:gd name="connsiteY149" fmla="*/ 896999 h 6858000"/>
              <a:gd name="connsiteX150" fmla="*/ 284718 w 1605470"/>
              <a:gd name="connsiteY150" fmla="*/ 821517 h 6858000"/>
              <a:gd name="connsiteX151" fmla="*/ 263668 w 1605470"/>
              <a:gd name="connsiteY151" fmla="*/ 751353 h 6858000"/>
              <a:gd name="connsiteX152" fmla="*/ 263226 w 1605470"/>
              <a:gd name="connsiteY152" fmla="*/ 721230 h 6858000"/>
              <a:gd name="connsiteX153" fmla="*/ 248897 w 1605470"/>
              <a:gd name="connsiteY153" fmla="*/ 681659 h 6858000"/>
              <a:gd name="connsiteX154" fmla="*/ 234316 w 1605470"/>
              <a:gd name="connsiteY154" fmla="*/ 635218 h 6858000"/>
              <a:gd name="connsiteX155" fmla="*/ 239327 w 1605470"/>
              <a:gd name="connsiteY155" fmla="*/ 613763 h 6858000"/>
              <a:gd name="connsiteX156" fmla="*/ 225269 w 1605470"/>
              <a:gd name="connsiteY156" fmla="*/ 598582 h 6858000"/>
              <a:gd name="connsiteX157" fmla="*/ 224950 w 1605470"/>
              <a:gd name="connsiteY157" fmla="*/ 576846 h 6858000"/>
              <a:gd name="connsiteX158" fmla="*/ 204576 w 1605470"/>
              <a:gd name="connsiteY158" fmla="*/ 530055 h 6858000"/>
              <a:gd name="connsiteX159" fmla="*/ 219064 w 1605470"/>
              <a:gd name="connsiteY159" fmla="*/ 469651 h 6858000"/>
              <a:gd name="connsiteX160" fmla="*/ 195012 w 1605470"/>
              <a:gd name="connsiteY160" fmla="*/ 448559 h 6858000"/>
              <a:gd name="connsiteX161" fmla="*/ 201434 w 1605470"/>
              <a:gd name="connsiteY161" fmla="*/ 441529 h 6858000"/>
              <a:gd name="connsiteX162" fmla="*/ 200655 w 1605470"/>
              <a:gd name="connsiteY162" fmla="*/ 428927 h 6858000"/>
              <a:gd name="connsiteX163" fmla="*/ 190059 w 1605470"/>
              <a:gd name="connsiteY163" fmla="*/ 430161 h 6858000"/>
              <a:gd name="connsiteX164" fmla="*/ 167079 w 1605470"/>
              <a:gd name="connsiteY164" fmla="*/ 367211 h 6858000"/>
              <a:gd name="connsiteX165" fmla="*/ 124571 w 1605470"/>
              <a:gd name="connsiteY165" fmla="*/ 302178 h 6858000"/>
              <a:gd name="connsiteX166" fmla="*/ 103243 w 1605470"/>
              <a:gd name="connsiteY166" fmla="*/ 211375 h 6858000"/>
              <a:gd name="connsiteX167" fmla="*/ 94571 w 1605470"/>
              <a:gd name="connsiteY167" fmla="*/ 184179 h 6858000"/>
              <a:gd name="connsiteX168" fmla="*/ 13437 w 1605470"/>
              <a:gd name="connsiteY168" fmla="*/ 19287 h 6858000"/>
              <a:gd name="connsiteX169" fmla="*/ 0 w 1605470"/>
              <a:gd name="connsiteY16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4383 w 1605470"/>
              <a:gd name="connsiteY96" fmla="*/ 3381564 h 6858000"/>
              <a:gd name="connsiteX97" fmla="*/ 774870 w 1605470"/>
              <a:gd name="connsiteY97" fmla="*/ 3375761 h 6858000"/>
              <a:gd name="connsiteX98" fmla="*/ 770510 w 1605470"/>
              <a:gd name="connsiteY98" fmla="*/ 3361844 h 6858000"/>
              <a:gd name="connsiteX99" fmla="*/ 767933 w 1605470"/>
              <a:gd name="connsiteY99" fmla="*/ 3356929 h 6858000"/>
              <a:gd name="connsiteX100" fmla="*/ 766158 w 1605470"/>
              <a:gd name="connsiteY100" fmla="*/ 3349058 h 6858000"/>
              <a:gd name="connsiteX101" fmla="*/ 766414 w 1605470"/>
              <a:gd name="connsiteY101" fmla="*/ 3348763 h 6858000"/>
              <a:gd name="connsiteX102" fmla="*/ 764166 w 1605470"/>
              <a:gd name="connsiteY102" fmla="*/ 3341588 h 6858000"/>
              <a:gd name="connsiteX103" fmla="*/ 749397 w 1605470"/>
              <a:gd name="connsiteY103" fmla="*/ 3307769 h 6858000"/>
              <a:gd name="connsiteX104" fmla="*/ 766960 w 1605470"/>
              <a:gd name="connsiteY104" fmla="*/ 3250522 h 6858000"/>
              <a:gd name="connsiteX105" fmla="*/ 767385 w 1605470"/>
              <a:gd name="connsiteY105" fmla="*/ 3229163 h 6858000"/>
              <a:gd name="connsiteX106" fmla="*/ 769208 w 1605470"/>
              <a:gd name="connsiteY106" fmla="*/ 3217217 h 6858000"/>
              <a:gd name="connsiteX107" fmla="*/ 770350 w 1605470"/>
              <a:gd name="connsiteY107" fmla="*/ 3216125 h 6858000"/>
              <a:gd name="connsiteX108" fmla="*/ 756043 w 1605470"/>
              <a:gd name="connsiteY108" fmla="*/ 3183755 h 6858000"/>
              <a:gd name="connsiteX109" fmla="*/ 756544 w 1605470"/>
              <a:gd name="connsiteY109" fmla="*/ 3178642 h 6858000"/>
              <a:gd name="connsiteX110" fmla="*/ 744144 w 1605470"/>
              <a:gd name="connsiteY110" fmla="*/ 3158586 h 6858000"/>
              <a:gd name="connsiteX111" fmla="*/ 739378 w 1605470"/>
              <a:gd name="connsiteY111" fmla="*/ 3147669 h 6858000"/>
              <a:gd name="connsiteX112" fmla="*/ 734648 w 1605470"/>
              <a:gd name="connsiteY112" fmla="*/ 3145733 h 6858000"/>
              <a:gd name="connsiteX113" fmla="*/ 729329 w 1605470"/>
              <a:gd name="connsiteY113" fmla="*/ 3129034 h 6858000"/>
              <a:gd name="connsiteX114" fmla="*/ 729994 w 1605470"/>
              <a:gd name="connsiteY114" fmla="*/ 3126682 h 6858000"/>
              <a:gd name="connsiteX115" fmla="*/ 720862 w 1605470"/>
              <a:gd name="connsiteY115" fmla="*/ 3114519 h 6858000"/>
              <a:gd name="connsiteX116" fmla="*/ 707471 w 1605470"/>
              <a:gd name="connsiteY116" fmla="*/ 3106272 h 6858000"/>
              <a:gd name="connsiteX117" fmla="*/ 680201 w 1605470"/>
              <a:gd name="connsiteY117" fmla="*/ 2958185 h 6858000"/>
              <a:gd name="connsiteX118" fmla="*/ 622815 w 1605470"/>
              <a:gd name="connsiteY118" fmla="*/ 2762989 h 6858000"/>
              <a:gd name="connsiteX119" fmla="*/ 571733 w 1605470"/>
              <a:gd name="connsiteY119" fmla="*/ 2554718 h 6858000"/>
              <a:gd name="connsiteX120" fmla="*/ 551827 w 1605470"/>
              <a:gd name="connsiteY120" fmla="*/ 2485734 h 6858000"/>
              <a:gd name="connsiteX121" fmla="*/ 542550 w 1605470"/>
              <a:gd name="connsiteY121" fmla="*/ 2447068 h 6858000"/>
              <a:gd name="connsiteX122" fmla="*/ 529511 w 1605470"/>
              <a:gd name="connsiteY122" fmla="*/ 2425819 h 6858000"/>
              <a:gd name="connsiteX123" fmla="*/ 528878 w 1605470"/>
              <a:gd name="connsiteY123" fmla="*/ 2408971 h 6858000"/>
              <a:gd name="connsiteX124" fmla="*/ 535510 w 1605470"/>
              <a:gd name="connsiteY124" fmla="*/ 2402874 h 6858000"/>
              <a:gd name="connsiteX125" fmla="*/ 538122 w 1605470"/>
              <a:gd name="connsiteY125" fmla="*/ 2381443 h 6858000"/>
              <a:gd name="connsiteX126" fmla="*/ 514451 w 1605470"/>
              <a:gd name="connsiteY126" fmla="*/ 2261920 h 6858000"/>
              <a:gd name="connsiteX127" fmla="*/ 504338 w 1605470"/>
              <a:gd name="connsiteY127" fmla="*/ 2195378 h 6858000"/>
              <a:gd name="connsiteX128" fmla="*/ 488555 w 1605470"/>
              <a:gd name="connsiteY128" fmla="*/ 2155135 h 6858000"/>
              <a:gd name="connsiteX129" fmla="*/ 486013 w 1605470"/>
              <a:gd name="connsiteY129" fmla="*/ 2118008 h 6858000"/>
              <a:gd name="connsiteX130" fmla="*/ 487006 w 1605470"/>
              <a:gd name="connsiteY130" fmla="*/ 2050531 h 6858000"/>
              <a:gd name="connsiteX131" fmla="*/ 478812 w 1605470"/>
              <a:gd name="connsiteY131" fmla="*/ 1963269 h 6858000"/>
              <a:gd name="connsiteX132" fmla="*/ 459990 w 1605470"/>
              <a:gd name="connsiteY132" fmla="*/ 1906352 h 6858000"/>
              <a:gd name="connsiteX133" fmla="*/ 436547 w 1605470"/>
              <a:gd name="connsiteY133" fmla="*/ 1861531 h 6858000"/>
              <a:gd name="connsiteX134" fmla="*/ 390346 w 1605470"/>
              <a:gd name="connsiteY134" fmla="*/ 1732919 h 6858000"/>
              <a:gd name="connsiteX135" fmla="*/ 362657 w 1605470"/>
              <a:gd name="connsiteY135" fmla="*/ 1663540 h 6858000"/>
              <a:gd name="connsiteX136" fmla="*/ 361783 w 1605470"/>
              <a:gd name="connsiteY136" fmla="*/ 1615777 h 6858000"/>
              <a:gd name="connsiteX137" fmla="*/ 342578 w 1605470"/>
              <a:gd name="connsiteY137" fmla="*/ 1563678 h 6858000"/>
              <a:gd name="connsiteX138" fmla="*/ 355658 w 1605470"/>
              <a:gd name="connsiteY138" fmla="*/ 1519474 h 6858000"/>
              <a:gd name="connsiteX139" fmla="*/ 348400 w 1605470"/>
              <a:gd name="connsiteY139" fmla="*/ 1477995 h 6858000"/>
              <a:gd name="connsiteX140" fmla="*/ 334485 w 1605470"/>
              <a:gd name="connsiteY140" fmla="*/ 1373769 h 6858000"/>
              <a:gd name="connsiteX141" fmla="*/ 342792 w 1605470"/>
              <a:gd name="connsiteY141" fmla="*/ 1307086 h 6858000"/>
              <a:gd name="connsiteX142" fmla="*/ 343980 w 1605470"/>
              <a:gd name="connsiteY142" fmla="*/ 1189033 h 6858000"/>
              <a:gd name="connsiteX143" fmla="*/ 348665 w 1605470"/>
              <a:gd name="connsiteY143" fmla="*/ 1168288 h 6858000"/>
              <a:gd name="connsiteX144" fmla="*/ 340947 w 1605470"/>
              <a:gd name="connsiteY144" fmla="*/ 1142577 h 6858000"/>
              <a:gd name="connsiteX145" fmla="*/ 330253 w 1605470"/>
              <a:gd name="connsiteY145" fmla="*/ 1088484 h 6858000"/>
              <a:gd name="connsiteX146" fmla="*/ 318989 w 1605470"/>
              <a:gd name="connsiteY146" fmla="*/ 1016103 h 6858000"/>
              <a:gd name="connsiteX147" fmla="*/ 320445 w 1605470"/>
              <a:gd name="connsiteY147" fmla="*/ 932283 h 6858000"/>
              <a:gd name="connsiteX148" fmla="*/ 322681 w 1605470"/>
              <a:gd name="connsiteY148" fmla="*/ 915925 h 6858000"/>
              <a:gd name="connsiteX149" fmla="*/ 315310 w 1605470"/>
              <a:gd name="connsiteY149" fmla="*/ 896999 h 6858000"/>
              <a:gd name="connsiteX150" fmla="*/ 284718 w 1605470"/>
              <a:gd name="connsiteY150" fmla="*/ 821517 h 6858000"/>
              <a:gd name="connsiteX151" fmla="*/ 263668 w 1605470"/>
              <a:gd name="connsiteY151" fmla="*/ 751353 h 6858000"/>
              <a:gd name="connsiteX152" fmla="*/ 263226 w 1605470"/>
              <a:gd name="connsiteY152" fmla="*/ 721230 h 6858000"/>
              <a:gd name="connsiteX153" fmla="*/ 248897 w 1605470"/>
              <a:gd name="connsiteY153" fmla="*/ 681659 h 6858000"/>
              <a:gd name="connsiteX154" fmla="*/ 234316 w 1605470"/>
              <a:gd name="connsiteY154" fmla="*/ 635218 h 6858000"/>
              <a:gd name="connsiteX155" fmla="*/ 239327 w 1605470"/>
              <a:gd name="connsiteY155" fmla="*/ 613763 h 6858000"/>
              <a:gd name="connsiteX156" fmla="*/ 225269 w 1605470"/>
              <a:gd name="connsiteY156" fmla="*/ 598582 h 6858000"/>
              <a:gd name="connsiteX157" fmla="*/ 224950 w 1605470"/>
              <a:gd name="connsiteY157" fmla="*/ 576846 h 6858000"/>
              <a:gd name="connsiteX158" fmla="*/ 204576 w 1605470"/>
              <a:gd name="connsiteY158" fmla="*/ 530055 h 6858000"/>
              <a:gd name="connsiteX159" fmla="*/ 219064 w 1605470"/>
              <a:gd name="connsiteY159" fmla="*/ 469651 h 6858000"/>
              <a:gd name="connsiteX160" fmla="*/ 195012 w 1605470"/>
              <a:gd name="connsiteY160" fmla="*/ 448559 h 6858000"/>
              <a:gd name="connsiteX161" fmla="*/ 201434 w 1605470"/>
              <a:gd name="connsiteY161" fmla="*/ 441529 h 6858000"/>
              <a:gd name="connsiteX162" fmla="*/ 200655 w 1605470"/>
              <a:gd name="connsiteY162" fmla="*/ 428927 h 6858000"/>
              <a:gd name="connsiteX163" fmla="*/ 190059 w 1605470"/>
              <a:gd name="connsiteY163" fmla="*/ 430161 h 6858000"/>
              <a:gd name="connsiteX164" fmla="*/ 167079 w 1605470"/>
              <a:gd name="connsiteY164" fmla="*/ 367211 h 6858000"/>
              <a:gd name="connsiteX165" fmla="*/ 124571 w 1605470"/>
              <a:gd name="connsiteY165" fmla="*/ 302178 h 6858000"/>
              <a:gd name="connsiteX166" fmla="*/ 103243 w 1605470"/>
              <a:gd name="connsiteY166" fmla="*/ 211375 h 6858000"/>
              <a:gd name="connsiteX167" fmla="*/ 94571 w 1605470"/>
              <a:gd name="connsiteY167" fmla="*/ 184179 h 6858000"/>
              <a:gd name="connsiteX168" fmla="*/ 13437 w 1605470"/>
              <a:gd name="connsiteY168" fmla="*/ 19287 h 6858000"/>
              <a:gd name="connsiteX169" fmla="*/ 0 w 1605470"/>
              <a:gd name="connsiteY16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4383 w 1605470"/>
              <a:gd name="connsiteY96" fmla="*/ 3381564 h 6858000"/>
              <a:gd name="connsiteX97" fmla="*/ 774870 w 1605470"/>
              <a:gd name="connsiteY97" fmla="*/ 3375761 h 6858000"/>
              <a:gd name="connsiteX98" fmla="*/ 770510 w 1605470"/>
              <a:gd name="connsiteY98" fmla="*/ 3361844 h 6858000"/>
              <a:gd name="connsiteX99" fmla="*/ 767933 w 1605470"/>
              <a:gd name="connsiteY99" fmla="*/ 3356929 h 6858000"/>
              <a:gd name="connsiteX100" fmla="*/ 766158 w 1605470"/>
              <a:gd name="connsiteY100" fmla="*/ 3349058 h 6858000"/>
              <a:gd name="connsiteX101" fmla="*/ 766414 w 1605470"/>
              <a:gd name="connsiteY101" fmla="*/ 3348763 h 6858000"/>
              <a:gd name="connsiteX102" fmla="*/ 764166 w 1605470"/>
              <a:gd name="connsiteY102" fmla="*/ 3341588 h 6858000"/>
              <a:gd name="connsiteX103" fmla="*/ 749397 w 1605470"/>
              <a:gd name="connsiteY103" fmla="*/ 3307769 h 6858000"/>
              <a:gd name="connsiteX104" fmla="*/ 766960 w 1605470"/>
              <a:gd name="connsiteY104" fmla="*/ 3250522 h 6858000"/>
              <a:gd name="connsiteX105" fmla="*/ 767385 w 1605470"/>
              <a:gd name="connsiteY105" fmla="*/ 3229163 h 6858000"/>
              <a:gd name="connsiteX106" fmla="*/ 769208 w 1605470"/>
              <a:gd name="connsiteY106" fmla="*/ 3217217 h 6858000"/>
              <a:gd name="connsiteX107" fmla="*/ 770350 w 1605470"/>
              <a:gd name="connsiteY107" fmla="*/ 3216125 h 6858000"/>
              <a:gd name="connsiteX108" fmla="*/ 756043 w 1605470"/>
              <a:gd name="connsiteY108" fmla="*/ 3183755 h 6858000"/>
              <a:gd name="connsiteX109" fmla="*/ 756544 w 1605470"/>
              <a:gd name="connsiteY109" fmla="*/ 3178642 h 6858000"/>
              <a:gd name="connsiteX110" fmla="*/ 744144 w 1605470"/>
              <a:gd name="connsiteY110" fmla="*/ 3158586 h 6858000"/>
              <a:gd name="connsiteX111" fmla="*/ 739378 w 1605470"/>
              <a:gd name="connsiteY111" fmla="*/ 3147669 h 6858000"/>
              <a:gd name="connsiteX112" fmla="*/ 734648 w 1605470"/>
              <a:gd name="connsiteY112" fmla="*/ 3145733 h 6858000"/>
              <a:gd name="connsiteX113" fmla="*/ 729329 w 1605470"/>
              <a:gd name="connsiteY113" fmla="*/ 3129034 h 6858000"/>
              <a:gd name="connsiteX114" fmla="*/ 729994 w 1605470"/>
              <a:gd name="connsiteY114" fmla="*/ 3126682 h 6858000"/>
              <a:gd name="connsiteX115" fmla="*/ 720862 w 1605470"/>
              <a:gd name="connsiteY115" fmla="*/ 3114519 h 6858000"/>
              <a:gd name="connsiteX116" fmla="*/ 707471 w 1605470"/>
              <a:gd name="connsiteY116" fmla="*/ 3106272 h 6858000"/>
              <a:gd name="connsiteX117" fmla="*/ 680201 w 1605470"/>
              <a:gd name="connsiteY117" fmla="*/ 2958185 h 6858000"/>
              <a:gd name="connsiteX118" fmla="*/ 622815 w 1605470"/>
              <a:gd name="connsiteY118" fmla="*/ 2762989 h 6858000"/>
              <a:gd name="connsiteX119" fmla="*/ 571733 w 1605470"/>
              <a:gd name="connsiteY119" fmla="*/ 2554718 h 6858000"/>
              <a:gd name="connsiteX120" fmla="*/ 551827 w 1605470"/>
              <a:gd name="connsiteY120" fmla="*/ 2485734 h 6858000"/>
              <a:gd name="connsiteX121" fmla="*/ 542550 w 1605470"/>
              <a:gd name="connsiteY121" fmla="*/ 2447068 h 6858000"/>
              <a:gd name="connsiteX122" fmla="*/ 529511 w 1605470"/>
              <a:gd name="connsiteY122" fmla="*/ 2425819 h 6858000"/>
              <a:gd name="connsiteX123" fmla="*/ 528878 w 1605470"/>
              <a:gd name="connsiteY123" fmla="*/ 2408971 h 6858000"/>
              <a:gd name="connsiteX124" fmla="*/ 535510 w 1605470"/>
              <a:gd name="connsiteY124" fmla="*/ 2402874 h 6858000"/>
              <a:gd name="connsiteX125" fmla="*/ 538122 w 1605470"/>
              <a:gd name="connsiteY125" fmla="*/ 2381443 h 6858000"/>
              <a:gd name="connsiteX126" fmla="*/ 514451 w 1605470"/>
              <a:gd name="connsiteY126" fmla="*/ 2261920 h 6858000"/>
              <a:gd name="connsiteX127" fmla="*/ 504338 w 1605470"/>
              <a:gd name="connsiteY127" fmla="*/ 2195378 h 6858000"/>
              <a:gd name="connsiteX128" fmla="*/ 488555 w 1605470"/>
              <a:gd name="connsiteY128" fmla="*/ 2155135 h 6858000"/>
              <a:gd name="connsiteX129" fmla="*/ 486013 w 1605470"/>
              <a:gd name="connsiteY129" fmla="*/ 2118008 h 6858000"/>
              <a:gd name="connsiteX130" fmla="*/ 487006 w 1605470"/>
              <a:gd name="connsiteY130" fmla="*/ 2050531 h 6858000"/>
              <a:gd name="connsiteX131" fmla="*/ 478812 w 1605470"/>
              <a:gd name="connsiteY131" fmla="*/ 1963269 h 6858000"/>
              <a:gd name="connsiteX132" fmla="*/ 459990 w 1605470"/>
              <a:gd name="connsiteY132" fmla="*/ 1906352 h 6858000"/>
              <a:gd name="connsiteX133" fmla="*/ 436547 w 1605470"/>
              <a:gd name="connsiteY133" fmla="*/ 1861531 h 6858000"/>
              <a:gd name="connsiteX134" fmla="*/ 390346 w 1605470"/>
              <a:gd name="connsiteY134" fmla="*/ 1732919 h 6858000"/>
              <a:gd name="connsiteX135" fmla="*/ 362657 w 1605470"/>
              <a:gd name="connsiteY135" fmla="*/ 1663540 h 6858000"/>
              <a:gd name="connsiteX136" fmla="*/ 361783 w 1605470"/>
              <a:gd name="connsiteY136" fmla="*/ 1615777 h 6858000"/>
              <a:gd name="connsiteX137" fmla="*/ 342578 w 1605470"/>
              <a:gd name="connsiteY137" fmla="*/ 1563678 h 6858000"/>
              <a:gd name="connsiteX138" fmla="*/ 355658 w 1605470"/>
              <a:gd name="connsiteY138" fmla="*/ 1519474 h 6858000"/>
              <a:gd name="connsiteX139" fmla="*/ 348400 w 1605470"/>
              <a:gd name="connsiteY139" fmla="*/ 1477995 h 6858000"/>
              <a:gd name="connsiteX140" fmla="*/ 334485 w 1605470"/>
              <a:gd name="connsiteY140" fmla="*/ 1373769 h 6858000"/>
              <a:gd name="connsiteX141" fmla="*/ 342792 w 1605470"/>
              <a:gd name="connsiteY141" fmla="*/ 1307086 h 6858000"/>
              <a:gd name="connsiteX142" fmla="*/ 343980 w 1605470"/>
              <a:gd name="connsiteY142" fmla="*/ 1189033 h 6858000"/>
              <a:gd name="connsiteX143" fmla="*/ 348665 w 1605470"/>
              <a:gd name="connsiteY143" fmla="*/ 1168288 h 6858000"/>
              <a:gd name="connsiteX144" fmla="*/ 340947 w 1605470"/>
              <a:gd name="connsiteY144" fmla="*/ 1142577 h 6858000"/>
              <a:gd name="connsiteX145" fmla="*/ 330253 w 1605470"/>
              <a:gd name="connsiteY145" fmla="*/ 1088484 h 6858000"/>
              <a:gd name="connsiteX146" fmla="*/ 318989 w 1605470"/>
              <a:gd name="connsiteY146" fmla="*/ 1016103 h 6858000"/>
              <a:gd name="connsiteX147" fmla="*/ 320445 w 1605470"/>
              <a:gd name="connsiteY147" fmla="*/ 932283 h 6858000"/>
              <a:gd name="connsiteX148" fmla="*/ 322681 w 1605470"/>
              <a:gd name="connsiteY148" fmla="*/ 915925 h 6858000"/>
              <a:gd name="connsiteX149" fmla="*/ 315310 w 1605470"/>
              <a:gd name="connsiteY149" fmla="*/ 896999 h 6858000"/>
              <a:gd name="connsiteX150" fmla="*/ 284718 w 1605470"/>
              <a:gd name="connsiteY150" fmla="*/ 821517 h 6858000"/>
              <a:gd name="connsiteX151" fmla="*/ 263668 w 1605470"/>
              <a:gd name="connsiteY151" fmla="*/ 751353 h 6858000"/>
              <a:gd name="connsiteX152" fmla="*/ 263226 w 1605470"/>
              <a:gd name="connsiteY152" fmla="*/ 721230 h 6858000"/>
              <a:gd name="connsiteX153" fmla="*/ 248897 w 1605470"/>
              <a:gd name="connsiteY153" fmla="*/ 681659 h 6858000"/>
              <a:gd name="connsiteX154" fmla="*/ 234316 w 1605470"/>
              <a:gd name="connsiteY154" fmla="*/ 635218 h 6858000"/>
              <a:gd name="connsiteX155" fmla="*/ 239327 w 1605470"/>
              <a:gd name="connsiteY155" fmla="*/ 613763 h 6858000"/>
              <a:gd name="connsiteX156" fmla="*/ 225269 w 1605470"/>
              <a:gd name="connsiteY156" fmla="*/ 598582 h 6858000"/>
              <a:gd name="connsiteX157" fmla="*/ 224950 w 1605470"/>
              <a:gd name="connsiteY157" fmla="*/ 576846 h 6858000"/>
              <a:gd name="connsiteX158" fmla="*/ 204576 w 1605470"/>
              <a:gd name="connsiteY158" fmla="*/ 530055 h 6858000"/>
              <a:gd name="connsiteX159" fmla="*/ 219064 w 1605470"/>
              <a:gd name="connsiteY159" fmla="*/ 469651 h 6858000"/>
              <a:gd name="connsiteX160" fmla="*/ 195012 w 1605470"/>
              <a:gd name="connsiteY160" fmla="*/ 448559 h 6858000"/>
              <a:gd name="connsiteX161" fmla="*/ 201434 w 1605470"/>
              <a:gd name="connsiteY161" fmla="*/ 441529 h 6858000"/>
              <a:gd name="connsiteX162" fmla="*/ 200655 w 1605470"/>
              <a:gd name="connsiteY162" fmla="*/ 428927 h 6858000"/>
              <a:gd name="connsiteX163" fmla="*/ 190059 w 1605470"/>
              <a:gd name="connsiteY163" fmla="*/ 430161 h 6858000"/>
              <a:gd name="connsiteX164" fmla="*/ 167079 w 1605470"/>
              <a:gd name="connsiteY164" fmla="*/ 367211 h 6858000"/>
              <a:gd name="connsiteX165" fmla="*/ 124571 w 1605470"/>
              <a:gd name="connsiteY165" fmla="*/ 302178 h 6858000"/>
              <a:gd name="connsiteX166" fmla="*/ 103243 w 1605470"/>
              <a:gd name="connsiteY166" fmla="*/ 211375 h 6858000"/>
              <a:gd name="connsiteX167" fmla="*/ 94571 w 1605470"/>
              <a:gd name="connsiteY167" fmla="*/ 184179 h 6858000"/>
              <a:gd name="connsiteX168" fmla="*/ 13437 w 1605470"/>
              <a:gd name="connsiteY168" fmla="*/ 19287 h 6858000"/>
              <a:gd name="connsiteX169" fmla="*/ 0 w 1605470"/>
              <a:gd name="connsiteY16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4383 w 1605470"/>
              <a:gd name="connsiteY96" fmla="*/ 3381564 h 6858000"/>
              <a:gd name="connsiteX97" fmla="*/ 770510 w 1605470"/>
              <a:gd name="connsiteY97" fmla="*/ 3361844 h 6858000"/>
              <a:gd name="connsiteX98" fmla="*/ 767933 w 1605470"/>
              <a:gd name="connsiteY98" fmla="*/ 3356929 h 6858000"/>
              <a:gd name="connsiteX99" fmla="*/ 766158 w 1605470"/>
              <a:gd name="connsiteY99" fmla="*/ 3349058 h 6858000"/>
              <a:gd name="connsiteX100" fmla="*/ 766414 w 1605470"/>
              <a:gd name="connsiteY100" fmla="*/ 3348763 h 6858000"/>
              <a:gd name="connsiteX101" fmla="*/ 764166 w 1605470"/>
              <a:gd name="connsiteY101" fmla="*/ 3341588 h 6858000"/>
              <a:gd name="connsiteX102" fmla="*/ 749397 w 1605470"/>
              <a:gd name="connsiteY102" fmla="*/ 3307769 h 6858000"/>
              <a:gd name="connsiteX103" fmla="*/ 766960 w 1605470"/>
              <a:gd name="connsiteY103" fmla="*/ 3250522 h 6858000"/>
              <a:gd name="connsiteX104" fmla="*/ 767385 w 1605470"/>
              <a:gd name="connsiteY104" fmla="*/ 3229163 h 6858000"/>
              <a:gd name="connsiteX105" fmla="*/ 769208 w 1605470"/>
              <a:gd name="connsiteY105" fmla="*/ 3217217 h 6858000"/>
              <a:gd name="connsiteX106" fmla="*/ 770350 w 1605470"/>
              <a:gd name="connsiteY106" fmla="*/ 3216125 h 6858000"/>
              <a:gd name="connsiteX107" fmla="*/ 756043 w 1605470"/>
              <a:gd name="connsiteY107" fmla="*/ 3183755 h 6858000"/>
              <a:gd name="connsiteX108" fmla="*/ 756544 w 1605470"/>
              <a:gd name="connsiteY108" fmla="*/ 3178642 h 6858000"/>
              <a:gd name="connsiteX109" fmla="*/ 744144 w 1605470"/>
              <a:gd name="connsiteY109" fmla="*/ 3158586 h 6858000"/>
              <a:gd name="connsiteX110" fmla="*/ 739378 w 1605470"/>
              <a:gd name="connsiteY110" fmla="*/ 3147669 h 6858000"/>
              <a:gd name="connsiteX111" fmla="*/ 734648 w 1605470"/>
              <a:gd name="connsiteY111" fmla="*/ 3145733 h 6858000"/>
              <a:gd name="connsiteX112" fmla="*/ 729329 w 1605470"/>
              <a:gd name="connsiteY112" fmla="*/ 3129034 h 6858000"/>
              <a:gd name="connsiteX113" fmla="*/ 729994 w 1605470"/>
              <a:gd name="connsiteY113" fmla="*/ 3126682 h 6858000"/>
              <a:gd name="connsiteX114" fmla="*/ 720862 w 1605470"/>
              <a:gd name="connsiteY114" fmla="*/ 3114519 h 6858000"/>
              <a:gd name="connsiteX115" fmla="*/ 707471 w 1605470"/>
              <a:gd name="connsiteY115" fmla="*/ 3106272 h 6858000"/>
              <a:gd name="connsiteX116" fmla="*/ 680201 w 1605470"/>
              <a:gd name="connsiteY116" fmla="*/ 2958185 h 6858000"/>
              <a:gd name="connsiteX117" fmla="*/ 622815 w 1605470"/>
              <a:gd name="connsiteY117" fmla="*/ 2762989 h 6858000"/>
              <a:gd name="connsiteX118" fmla="*/ 571733 w 1605470"/>
              <a:gd name="connsiteY118" fmla="*/ 2554718 h 6858000"/>
              <a:gd name="connsiteX119" fmla="*/ 551827 w 1605470"/>
              <a:gd name="connsiteY119" fmla="*/ 2485734 h 6858000"/>
              <a:gd name="connsiteX120" fmla="*/ 542550 w 1605470"/>
              <a:gd name="connsiteY120" fmla="*/ 2447068 h 6858000"/>
              <a:gd name="connsiteX121" fmla="*/ 529511 w 1605470"/>
              <a:gd name="connsiteY121" fmla="*/ 2425819 h 6858000"/>
              <a:gd name="connsiteX122" fmla="*/ 528878 w 1605470"/>
              <a:gd name="connsiteY122" fmla="*/ 2408971 h 6858000"/>
              <a:gd name="connsiteX123" fmla="*/ 535510 w 1605470"/>
              <a:gd name="connsiteY123" fmla="*/ 2402874 h 6858000"/>
              <a:gd name="connsiteX124" fmla="*/ 538122 w 1605470"/>
              <a:gd name="connsiteY124" fmla="*/ 2381443 h 6858000"/>
              <a:gd name="connsiteX125" fmla="*/ 514451 w 1605470"/>
              <a:gd name="connsiteY125" fmla="*/ 2261920 h 6858000"/>
              <a:gd name="connsiteX126" fmla="*/ 504338 w 1605470"/>
              <a:gd name="connsiteY126" fmla="*/ 2195378 h 6858000"/>
              <a:gd name="connsiteX127" fmla="*/ 488555 w 1605470"/>
              <a:gd name="connsiteY127" fmla="*/ 2155135 h 6858000"/>
              <a:gd name="connsiteX128" fmla="*/ 486013 w 1605470"/>
              <a:gd name="connsiteY128" fmla="*/ 2118008 h 6858000"/>
              <a:gd name="connsiteX129" fmla="*/ 487006 w 1605470"/>
              <a:gd name="connsiteY129" fmla="*/ 2050531 h 6858000"/>
              <a:gd name="connsiteX130" fmla="*/ 478812 w 1605470"/>
              <a:gd name="connsiteY130" fmla="*/ 1963269 h 6858000"/>
              <a:gd name="connsiteX131" fmla="*/ 459990 w 1605470"/>
              <a:gd name="connsiteY131" fmla="*/ 1906352 h 6858000"/>
              <a:gd name="connsiteX132" fmla="*/ 436547 w 1605470"/>
              <a:gd name="connsiteY132" fmla="*/ 1861531 h 6858000"/>
              <a:gd name="connsiteX133" fmla="*/ 390346 w 1605470"/>
              <a:gd name="connsiteY133" fmla="*/ 1732919 h 6858000"/>
              <a:gd name="connsiteX134" fmla="*/ 362657 w 1605470"/>
              <a:gd name="connsiteY134" fmla="*/ 1663540 h 6858000"/>
              <a:gd name="connsiteX135" fmla="*/ 361783 w 1605470"/>
              <a:gd name="connsiteY135" fmla="*/ 1615777 h 6858000"/>
              <a:gd name="connsiteX136" fmla="*/ 342578 w 1605470"/>
              <a:gd name="connsiteY136" fmla="*/ 1563678 h 6858000"/>
              <a:gd name="connsiteX137" fmla="*/ 355658 w 1605470"/>
              <a:gd name="connsiteY137" fmla="*/ 1519474 h 6858000"/>
              <a:gd name="connsiteX138" fmla="*/ 348400 w 1605470"/>
              <a:gd name="connsiteY138" fmla="*/ 1477995 h 6858000"/>
              <a:gd name="connsiteX139" fmla="*/ 334485 w 1605470"/>
              <a:gd name="connsiteY139" fmla="*/ 1373769 h 6858000"/>
              <a:gd name="connsiteX140" fmla="*/ 342792 w 1605470"/>
              <a:gd name="connsiteY140" fmla="*/ 1307086 h 6858000"/>
              <a:gd name="connsiteX141" fmla="*/ 343980 w 1605470"/>
              <a:gd name="connsiteY141" fmla="*/ 1189033 h 6858000"/>
              <a:gd name="connsiteX142" fmla="*/ 348665 w 1605470"/>
              <a:gd name="connsiteY142" fmla="*/ 1168288 h 6858000"/>
              <a:gd name="connsiteX143" fmla="*/ 340947 w 1605470"/>
              <a:gd name="connsiteY143" fmla="*/ 1142577 h 6858000"/>
              <a:gd name="connsiteX144" fmla="*/ 330253 w 1605470"/>
              <a:gd name="connsiteY144" fmla="*/ 1088484 h 6858000"/>
              <a:gd name="connsiteX145" fmla="*/ 318989 w 1605470"/>
              <a:gd name="connsiteY145" fmla="*/ 1016103 h 6858000"/>
              <a:gd name="connsiteX146" fmla="*/ 320445 w 1605470"/>
              <a:gd name="connsiteY146" fmla="*/ 932283 h 6858000"/>
              <a:gd name="connsiteX147" fmla="*/ 322681 w 1605470"/>
              <a:gd name="connsiteY147" fmla="*/ 915925 h 6858000"/>
              <a:gd name="connsiteX148" fmla="*/ 315310 w 1605470"/>
              <a:gd name="connsiteY148" fmla="*/ 896999 h 6858000"/>
              <a:gd name="connsiteX149" fmla="*/ 284718 w 1605470"/>
              <a:gd name="connsiteY149" fmla="*/ 821517 h 6858000"/>
              <a:gd name="connsiteX150" fmla="*/ 263668 w 1605470"/>
              <a:gd name="connsiteY150" fmla="*/ 751353 h 6858000"/>
              <a:gd name="connsiteX151" fmla="*/ 263226 w 1605470"/>
              <a:gd name="connsiteY151" fmla="*/ 721230 h 6858000"/>
              <a:gd name="connsiteX152" fmla="*/ 248897 w 1605470"/>
              <a:gd name="connsiteY152" fmla="*/ 681659 h 6858000"/>
              <a:gd name="connsiteX153" fmla="*/ 234316 w 1605470"/>
              <a:gd name="connsiteY153" fmla="*/ 635218 h 6858000"/>
              <a:gd name="connsiteX154" fmla="*/ 239327 w 1605470"/>
              <a:gd name="connsiteY154" fmla="*/ 613763 h 6858000"/>
              <a:gd name="connsiteX155" fmla="*/ 225269 w 1605470"/>
              <a:gd name="connsiteY155" fmla="*/ 598582 h 6858000"/>
              <a:gd name="connsiteX156" fmla="*/ 224950 w 1605470"/>
              <a:gd name="connsiteY156" fmla="*/ 576846 h 6858000"/>
              <a:gd name="connsiteX157" fmla="*/ 204576 w 1605470"/>
              <a:gd name="connsiteY157" fmla="*/ 530055 h 6858000"/>
              <a:gd name="connsiteX158" fmla="*/ 219064 w 1605470"/>
              <a:gd name="connsiteY158" fmla="*/ 469651 h 6858000"/>
              <a:gd name="connsiteX159" fmla="*/ 195012 w 1605470"/>
              <a:gd name="connsiteY159" fmla="*/ 448559 h 6858000"/>
              <a:gd name="connsiteX160" fmla="*/ 201434 w 1605470"/>
              <a:gd name="connsiteY160" fmla="*/ 441529 h 6858000"/>
              <a:gd name="connsiteX161" fmla="*/ 200655 w 1605470"/>
              <a:gd name="connsiteY161" fmla="*/ 428927 h 6858000"/>
              <a:gd name="connsiteX162" fmla="*/ 190059 w 1605470"/>
              <a:gd name="connsiteY162" fmla="*/ 430161 h 6858000"/>
              <a:gd name="connsiteX163" fmla="*/ 167079 w 1605470"/>
              <a:gd name="connsiteY163" fmla="*/ 367211 h 6858000"/>
              <a:gd name="connsiteX164" fmla="*/ 124571 w 1605470"/>
              <a:gd name="connsiteY164" fmla="*/ 302178 h 6858000"/>
              <a:gd name="connsiteX165" fmla="*/ 103243 w 1605470"/>
              <a:gd name="connsiteY165" fmla="*/ 211375 h 6858000"/>
              <a:gd name="connsiteX166" fmla="*/ 94571 w 1605470"/>
              <a:gd name="connsiteY166" fmla="*/ 184179 h 6858000"/>
              <a:gd name="connsiteX167" fmla="*/ 13437 w 1605470"/>
              <a:gd name="connsiteY167" fmla="*/ 19287 h 6858000"/>
              <a:gd name="connsiteX168" fmla="*/ 0 w 1605470"/>
              <a:gd name="connsiteY16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4383 w 1605470"/>
              <a:gd name="connsiteY96" fmla="*/ 3381564 h 6858000"/>
              <a:gd name="connsiteX97" fmla="*/ 770510 w 1605470"/>
              <a:gd name="connsiteY97" fmla="*/ 3361844 h 6858000"/>
              <a:gd name="connsiteX98" fmla="*/ 766158 w 1605470"/>
              <a:gd name="connsiteY98" fmla="*/ 3349058 h 6858000"/>
              <a:gd name="connsiteX99" fmla="*/ 766414 w 1605470"/>
              <a:gd name="connsiteY99" fmla="*/ 3348763 h 6858000"/>
              <a:gd name="connsiteX100" fmla="*/ 764166 w 1605470"/>
              <a:gd name="connsiteY100" fmla="*/ 3341588 h 6858000"/>
              <a:gd name="connsiteX101" fmla="*/ 749397 w 1605470"/>
              <a:gd name="connsiteY101" fmla="*/ 3307769 h 6858000"/>
              <a:gd name="connsiteX102" fmla="*/ 766960 w 1605470"/>
              <a:gd name="connsiteY102" fmla="*/ 3250522 h 6858000"/>
              <a:gd name="connsiteX103" fmla="*/ 767385 w 1605470"/>
              <a:gd name="connsiteY103" fmla="*/ 3229163 h 6858000"/>
              <a:gd name="connsiteX104" fmla="*/ 769208 w 1605470"/>
              <a:gd name="connsiteY104" fmla="*/ 3217217 h 6858000"/>
              <a:gd name="connsiteX105" fmla="*/ 770350 w 1605470"/>
              <a:gd name="connsiteY105" fmla="*/ 3216125 h 6858000"/>
              <a:gd name="connsiteX106" fmla="*/ 756043 w 1605470"/>
              <a:gd name="connsiteY106" fmla="*/ 3183755 h 6858000"/>
              <a:gd name="connsiteX107" fmla="*/ 756544 w 1605470"/>
              <a:gd name="connsiteY107" fmla="*/ 3178642 h 6858000"/>
              <a:gd name="connsiteX108" fmla="*/ 744144 w 1605470"/>
              <a:gd name="connsiteY108" fmla="*/ 3158586 h 6858000"/>
              <a:gd name="connsiteX109" fmla="*/ 739378 w 1605470"/>
              <a:gd name="connsiteY109" fmla="*/ 3147669 h 6858000"/>
              <a:gd name="connsiteX110" fmla="*/ 734648 w 1605470"/>
              <a:gd name="connsiteY110" fmla="*/ 3145733 h 6858000"/>
              <a:gd name="connsiteX111" fmla="*/ 729329 w 1605470"/>
              <a:gd name="connsiteY111" fmla="*/ 3129034 h 6858000"/>
              <a:gd name="connsiteX112" fmla="*/ 729994 w 1605470"/>
              <a:gd name="connsiteY112" fmla="*/ 3126682 h 6858000"/>
              <a:gd name="connsiteX113" fmla="*/ 720862 w 1605470"/>
              <a:gd name="connsiteY113" fmla="*/ 3114519 h 6858000"/>
              <a:gd name="connsiteX114" fmla="*/ 707471 w 1605470"/>
              <a:gd name="connsiteY114" fmla="*/ 3106272 h 6858000"/>
              <a:gd name="connsiteX115" fmla="*/ 680201 w 1605470"/>
              <a:gd name="connsiteY115" fmla="*/ 2958185 h 6858000"/>
              <a:gd name="connsiteX116" fmla="*/ 622815 w 1605470"/>
              <a:gd name="connsiteY116" fmla="*/ 2762989 h 6858000"/>
              <a:gd name="connsiteX117" fmla="*/ 571733 w 1605470"/>
              <a:gd name="connsiteY117" fmla="*/ 2554718 h 6858000"/>
              <a:gd name="connsiteX118" fmla="*/ 551827 w 1605470"/>
              <a:gd name="connsiteY118" fmla="*/ 2485734 h 6858000"/>
              <a:gd name="connsiteX119" fmla="*/ 542550 w 1605470"/>
              <a:gd name="connsiteY119" fmla="*/ 2447068 h 6858000"/>
              <a:gd name="connsiteX120" fmla="*/ 529511 w 1605470"/>
              <a:gd name="connsiteY120" fmla="*/ 2425819 h 6858000"/>
              <a:gd name="connsiteX121" fmla="*/ 528878 w 1605470"/>
              <a:gd name="connsiteY121" fmla="*/ 2408971 h 6858000"/>
              <a:gd name="connsiteX122" fmla="*/ 535510 w 1605470"/>
              <a:gd name="connsiteY122" fmla="*/ 2402874 h 6858000"/>
              <a:gd name="connsiteX123" fmla="*/ 538122 w 1605470"/>
              <a:gd name="connsiteY123" fmla="*/ 2381443 h 6858000"/>
              <a:gd name="connsiteX124" fmla="*/ 514451 w 1605470"/>
              <a:gd name="connsiteY124" fmla="*/ 2261920 h 6858000"/>
              <a:gd name="connsiteX125" fmla="*/ 504338 w 1605470"/>
              <a:gd name="connsiteY125" fmla="*/ 2195378 h 6858000"/>
              <a:gd name="connsiteX126" fmla="*/ 488555 w 1605470"/>
              <a:gd name="connsiteY126" fmla="*/ 2155135 h 6858000"/>
              <a:gd name="connsiteX127" fmla="*/ 486013 w 1605470"/>
              <a:gd name="connsiteY127" fmla="*/ 2118008 h 6858000"/>
              <a:gd name="connsiteX128" fmla="*/ 487006 w 1605470"/>
              <a:gd name="connsiteY128" fmla="*/ 2050531 h 6858000"/>
              <a:gd name="connsiteX129" fmla="*/ 478812 w 1605470"/>
              <a:gd name="connsiteY129" fmla="*/ 1963269 h 6858000"/>
              <a:gd name="connsiteX130" fmla="*/ 459990 w 1605470"/>
              <a:gd name="connsiteY130" fmla="*/ 1906352 h 6858000"/>
              <a:gd name="connsiteX131" fmla="*/ 436547 w 1605470"/>
              <a:gd name="connsiteY131" fmla="*/ 1861531 h 6858000"/>
              <a:gd name="connsiteX132" fmla="*/ 390346 w 1605470"/>
              <a:gd name="connsiteY132" fmla="*/ 1732919 h 6858000"/>
              <a:gd name="connsiteX133" fmla="*/ 362657 w 1605470"/>
              <a:gd name="connsiteY133" fmla="*/ 1663540 h 6858000"/>
              <a:gd name="connsiteX134" fmla="*/ 361783 w 1605470"/>
              <a:gd name="connsiteY134" fmla="*/ 1615777 h 6858000"/>
              <a:gd name="connsiteX135" fmla="*/ 342578 w 1605470"/>
              <a:gd name="connsiteY135" fmla="*/ 1563678 h 6858000"/>
              <a:gd name="connsiteX136" fmla="*/ 355658 w 1605470"/>
              <a:gd name="connsiteY136" fmla="*/ 1519474 h 6858000"/>
              <a:gd name="connsiteX137" fmla="*/ 348400 w 1605470"/>
              <a:gd name="connsiteY137" fmla="*/ 1477995 h 6858000"/>
              <a:gd name="connsiteX138" fmla="*/ 334485 w 1605470"/>
              <a:gd name="connsiteY138" fmla="*/ 1373769 h 6858000"/>
              <a:gd name="connsiteX139" fmla="*/ 342792 w 1605470"/>
              <a:gd name="connsiteY139" fmla="*/ 1307086 h 6858000"/>
              <a:gd name="connsiteX140" fmla="*/ 343980 w 1605470"/>
              <a:gd name="connsiteY140" fmla="*/ 1189033 h 6858000"/>
              <a:gd name="connsiteX141" fmla="*/ 348665 w 1605470"/>
              <a:gd name="connsiteY141" fmla="*/ 1168288 h 6858000"/>
              <a:gd name="connsiteX142" fmla="*/ 340947 w 1605470"/>
              <a:gd name="connsiteY142" fmla="*/ 1142577 h 6858000"/>
              <a:gd name="connsiteX143" fmla="*/ 330253 w 1605470"/>
              <a:gd name="connsiteY143" fmla="*/ 1088484 h 6858000"/>
              <a:gd name="connsiteX144" fmla="*/ 318989 w 1605470"/>
              <a:gd name="connsiteY144" fmla="*/ 1016103 h 6858000"/>
              <a:gd name="connsiteX145" fmla="*/ 320445 w 1605470"/>
              <a:gd name="connsiteY145" fmla="*/ 932283 h 6858000"/>
              <a:gd name="connsiteX146" fmla="*/ 322681 w 1605470"/>
              <a:gd name="connsiteY146" fmla="*/ 915925 h 6858000"/>
              <a:gd name="connsiteX147" fmla="*/ 315310 w 1605470"/>
              <a:gd name="connsiteY147" fmla="*/ 896999 h 6858000"/>
              <a:gd name="connsiteX148" fmla="*/ 284718 w 1605470"/>
              <a:gd name="connsiteY148" fmla="*/ 821517 h 6858000"/>
              <a:gd name="connsiteX149" fmla="*/ 263668 w 1605470"/>
              <a:gd name="connsiteY149" fmla="*/ 751353 h 6858000"/>
              <a:gd name="connsiteX150" fmla="*/ 263226 w 1605470"/>
              <a:gd name="connsiteY150" fmla="*/ 721230 h 6858000"/>
              <a:gd name="connsiteX151" fmla="*/ 248897 w 1605470"/>
              <a:gd name="connsiteY151" fmla="*/ 681659 h 6858000"/>
              <a:gd name="connsiteX152" fmla="*/ 234316 w 1605470"/>
              <a:gd name="connsiteY152" fmla="*/ 635218 h 6858000"/>
              <a:gd name="connsiteX153" fmla="*/ 239327 w 1605470"/>
              <a:gd name="connsiteY153" fmla="*/ 613763 h 6858000"/>
              <a:gd name="connsiteX154" fmla="*/ 225269 w 1605470"/>
              <a:gd name="connsiteY154" fmla="*/ 598582 h 6858000"/>
              <a:gd name="connsiteX155" fmla="*/ 224950 w 1605470"/>
              <a:gd name="connsiteY155" fmla="*/ 576846 h 6858000"/>
              <a:gd name="connsiteX156" fmla="*/ 204576 w 1605470"/>
              <a:gd name="connsiteY156" fmla="*/ 530055 h 6858000"/>
              <a:gd name="connsiteX157" fmla="*/ 219064 w 1605470"/>
              <a:gd name="connsiteY157" fmla="*/ 469651 h 6858000"/>
              <a:gd name="connsiteX158" fmla="*/ 195012 w 1605470"/>
              <a:gd name="connsiteY158" fmla="*/ 448559 h 6858000"/>
              <a:gd name="connsiteX159" fmla="*/ 201434 w 1605470"/>
              <a:gd name="connsiteY159" fmla="*/ 441529 h 6858000"/>
              <a:gd name="connsiteX160" fmla="*/ 200655 w 1605470"/>
              <a:gd name="connsiteY160" fmla="*/ 428927 h 6858000"/>
              <a:gd name="connsiteX161" fmla="*/ 190059 w 1605470"/>
              <a:gd name="connsiteY161" fmla="*/ 430161 h 6858000"/>
              <a:gd name="connsiteX162" fmla="*/ 167079 w 1605470"/>
              <a:gd name="connsiteY162" fmla="*/ 367211 h 6858000"/>
              <a:gd name="connsiteX163" fmla="*/ 124571 w 1605470"/>
              <a:gd name="connsiteY163" fmla="*/ 302178 h 6858000"/>
              <a:gd name="connsiteX164" fmla="*/ 103243 w 1605470"/>
              <a:gd name="connsiteY164" fmla="*/ 211375 h 6858000"/>
              <a:gd name="connsiteX165" fmla="*/ 94571 w 1605470"/>
              <a:gd name="connsiteY165" fmla="*/ 184179 h 6858000"/>
              <a:gd name="connsiteX166" fmla="*/ 13437 w 1605470"/>
              <a:gd name="connsiteY166" fmla="*/ 19287 h 6858000"/>
              <a:gd name="connsiteX167" fmla="*/ 0 w 1605470"/>
              <a:gd name="connsiteY16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0510 w 1605470"/>
              <a:gd name="connsiteY96" fmla="*/ 3361844 h 6858000"/>
              <a:gd name="connsiteX97" fmla="*/ 766158 w 1605470"/>
              <a:gd name="connsiteY97" fmla="*/ 3349058 h 6858000"/>
              <a:gd name="connsiteX98" fmla="*/ 766414 w 1605470"/>
              <a:gd name="connsiteY98" fmla="*/ 3348763 h 6858000"/>
              <a:gd name="connsiteX99" fmla="*/ 764166 w 1605470"/>
              <a:gd name="connsiteY99" fmla="*/ 3341588 h 6858000"/>
              <a:gd name="connsiteX100" fmla="*/ 749397 w 1605470"/>
              <a:gd name="connsiteY100" fmla="*/ 3307769 h 6858000"/>
              <a:gd name="connsiteX101" fmla="*/ 766960 w 1605470"/>
              <a:gd name="connsiteY101" fmla="*/ 3250522 h 6858000"/>
              <a:gd name="connsiteX102" fmla="*/ 767385 w 1605470"/>
              <a:gd name="connsiteY102" fmla="*/ 3229163 h 6858000"/>
              <a:gd name="connsiteX103" fmla="*/ 769208 w 1605470"/>
              <a:gd name="connsiteY103" fmla="*/ 3217217 h 6858000"/>
              <a:gd name="connsiteX104" fmla="*/ 770350 w 1605470"/>
              <a:gd name="connsiteY104" fmla="*/ 3216125 h 6858000"/>
              <a:gd name="connsiteX105" fmla="*/ 756043 w 1605470"/>
              <a:gd name="connsiteY105" fmla="*/ 3183755 h 6858000"/>
              <a:gd name="connsiteX106" fmla="*/ 756544 w 1605470"/>
              <a:gd name="connsiteY106" fmla="*/ 3178642 h 6858000"/>
              <a:gd name="connsiteX107" fmla="*/ 744144 w 1605470"/>
              <a:gd name="connsiteY107" fmla="*/ 3158586 h 6858000"/>
              <a:gd name="connsiteX108" fmla="*/ 739378 w 1605470"/>
              <a:gd name="connsiteY108" fmla="*/ 3147669 h 6858000"/>
              <a:gd name="connsiteX109" fmla="*/ 734648 w 1605470"/>
              <a:gd name="connsiteY109" fmla="*/ 3145733 h 6858000"/>
              <a:gd name="connsiteX110" fmla="*/ 729329 w 1605470"/>
              <a:gd name="connsiteY110" fmla="*/ 3129034 h 6858000"/>
              <a:gd name="connsiteX111" fmla="*/ 729994 w 1605470"/>
              <a:gd name="connsiteY111" fmla="*/ 3126682 h 6858000"/>
              <a:gd name="connsiteX112" fmla="*/ 720862 w 1605470"/>
              <a:gd name="connsiteY112" fmla="*/ 3114519 h 6858000"/>
              <a:gd name="connsiteX113" fmla="*/ 707471 w 1605470"/>
              <a:gd name="connsiteY113" fmla="*/ 3106272 h 6858000"/>
              <a:gd name="connsiteX114" fmla="*/ 680201 w 1605470"/>
              <a:gd name="connsiteY114" fmla="*/ 2958185 h 6858000"/>
              <a:gd name="connsiteX115" fmla="*/ 622815 w 1605470"/>
              <a:gd name="connsiteY115" fmla="*/ 2762989 h 6858000"/>
              <a:gd name="connsiteX116" fmla="*/ 571733 w 1605470"/>
              <a:gd name="connsiteY116" fmla="*/ 2554718 h 6858000"/>
              <a:gd name="connsiteX117" fmla="*/ 551827 w 1605470"/>
              <a:gd name="connsiteY117" fmla="*/ 2485734 h 6858000"/>
              <a:gd name="connsiteX118" fmla="*/ 542550 w 1605470"/>
              <a:gd name="connsiteY118" fmla="*/ 2447068 h 6858000"/>
              <a:gd name="connsiteX119" fmla="*/ 529511 w 1605470"/>
              <a:gd name="connsiteY119" fmla="*/ 2425819 h 6858000"/>
              <a:gd name="connsiteX120" fmla="*/ 528878 w 1605470"/>
              <a:gd name="connsiteY120" fmla="*/ 2408971 h 6858000"/>
              <a:gd name="connsiteX121" fmla="*/ 535510 w 1605470"/>
              <a:gd name="connsiteY121" fmla="*/ 2402874 h 6858000"/>
              <a:gd name="connsiteX122" fmla="*/ 538122 w 1605470"/>
              <a:gd name="connsiteY122" fmla="*/ 2381443 h 6858000"/>
              <a:gd name="connsiteX123" fmla="*/ 514451 w 1605470"/>
              <a:gd name="connsiteY123" fmla="*/ 2261920 h 6858000"/>
              <a:gd name="connsiteX124" fmla="*/ 504338 w 1605470"/>
              <a:gd name="connsiteY124" fmla="*/ 2195378 h 6858000"/>
              <a:gd name="connsiteX125" fmla="*/ 488555 w 1605470"/>
              <a:gd name="connsiteY125" fmla="*/ 2155135 h 6858000"/>
              <a:gd name="connsiteX126" fmla="*/ 486013 w 1605470"/>
              <a:gd name="connsiteY126" fmla="*/ 2118008 h 6858000"/>
              <a:gd name="connsiteX127" fmla="*/ 487006 w 1605470"/>
              <a:gd name="connsiteY127" fmla="*/ 2050531 h 6858000"/>
              <a:gd name="connsiteX128" fmla="*/ 478812 w 1605470"/>
              <a:gd name="connsiteY128" fmla="*/ 1963269 h 6858000"/>
              <a:gd name="connsiteX129" fmla="*/ 459990 w 1605470"/>
              <a:gd name="connsiteY129" fmla="*/ 1906352 h 6858000"/>
              <a:gd name="connsiteX130" fmla="*/ 436547 w 1605470"/>
              <a:gd name="connsiteY130" fmla="*/ 1861531 h 6858000"/>
              <a:gd name="connsiteX131" fmla="*/ 390346 w 1605470"/>
              <a:gd name="connsiteY131" fmla="*/ 1732919 h 6858000"/>
              <a:gd name="connsiteX132" fmla="*/ 362657 w 1605470"/>
              <a:gd name="connsiteY132" fmla="*/ 1663540 h 6858000"/>
              <a:gd name="connsiteX133" fmla="*/ 361783 w 1605470"/>
              <a:gd name="connsiteY133" fmla="*/ 1615777 h 6858000"/>
              <a:gd name="connsiteX134" fmla="*/ 342578 w 1605470"/>
              <a:gd name="connsiteY134" fmla="*/ 1563678 h 6858000"/>
              <a:gd name="connsiteX135" fmla="*/ 355658 w 1605470"/>
              <a:gd name="connsiteY135" fmla="*/ 1519474 h 6858000"/>
              <a:gd name="connsiteX136" fmla="*/ 348400 w 1605470"/>
              <a:gd name="connsiteY136" fmla="*/ 1477995 h 6858000"/>
              <a:gd name="connsiteX137" fmla="*/ 334485 w 1605470"/>
              <a:gd name="connsiteY137" fmla="*/ 1373769 h 6858000"/>
              <a:gd name="connsiteX138" fmla="*/ 342792 w 1605470"/>
              <a:gd name="connsiteY138" fmla="*/ 1307086 h 6858000"/>
              <a:gd name="connsiteX139" fmla="*/ 343980 w 1605470"/>
              <a:gd name="connsiteY139" fmla="*/ 1189033 h 6858000"/>
              <a:gd name="connsiteX140" fmla="*/ 348665 w 1605470"/>
              <a:gd name="connsiteY140" fmla="*/ 1168288 h 6858000"/>
              <a:gd name="connsiteX141" fmla="*/ 340947 w 1605470"/>
              <a:gd name="connsiteY141" fmla="*/ 1142577 h 6858000"/>
              <a:gd name="connsiteX142" fmla="*/ 330253 w 1605470"/>
              <a:gd name="connsiteY142" fmla="*/ 1088484 h 6858000"/>
              <a:gd name="connsiteX143" fmla="*/ 318989 w 1605470"/>
              <a:gd name="connsiteY143" fmla="*/ 1016103 h 6858000"/>
              <a:gd name="connsiteX144" fmla="*/ 320445 w 1605470"/>
              <a:gd name="connsiteY144" fmla="*/ 932283 h 6858000"/>
              <a:gd name="connsiteX145" fmla="*/ 322681 w 1605470"/>
              <a:gd name="connsiteY145" fmla="*/ 915925 h 6858000"/>
              <a:gd name="connsiteX146" fmla="*/ 315310 w 1605470"/>
              <a:gd name="connsiteY146" fmla="*/ 896999 h 6858000"/>
              <a:gd name="connsiteX147" fmla="*/ 284718 w 1605470"/>
              <a:gd name="connsiteY147" fmla="*/ 821517 h 6858000"/>
              <a:gd name="connsiteX148" fmla="*/ 263668 w 1605470"/>
              <a:gd name="connsiteY148" fmla="*/ 751353 h 6858000"/>
              <a:gd name="connsiteX149" fmla="*/ 263226 w 1605470"/>
              <a:gd name="connsiteY149" fmla="*/ 721230 h 6858000"/>
              <a:gd name="connsiteX150" fmla="*/ 248897 w 1605470"/>
              <a:gd name="connsiteY150" fmla="*/ 681659 h 6858000"/>
              <a:gd name="connsiteX151" fmla="*/ 234316 w 1605470"/>
              <a:gd name="connsiteY151" fmla="*/ 635218 h 6858000"/>
              <a:gd name="connsiteX152" fmla="*/ 239327 w 1605470"/>
              <a:gd name="connsiteY152" fmla="*/ 613763 h 6858000"/>
              <a:gd name="connsiteX153" fmla="*/ 225269 w 1605470"/>
              <a:gd name="connsiteY153" fmla="*/ 598582 h 6858000"/>
              <a:gd name="connsiteX154" fmla="*/ 224950 w 1605470"/>
              <a:gd name="connsiteY154" fmla="*/ 576846 h 6858000"/>
              <a:gd name="connsiteX155" fmla="*/ 204576 w 1605470"/>
              <a:gd name="connsiteY155" fmla="*/ 530055 h 6858000"/>
              <a:gd name="connsiteX156" fmla="*/ 219064 w 1605470"/>
              <a:gd name="connsiteY156" fmla="*/ 469651 h 6858000"/>
              <a:gd name="connsiteX157" fmla="*/ 195012 w 1605470"/>
              <a:gd name="connsiteY157" fmla="*/ 448559 h 6858000"/>
              <a:gd name="connsiteX158" fmla="*/ 201434 w 1605470"/>
              <a:gd name="connsiteY158" fmla="*/ 441529 h 6858000"/>
              <a:gd name="connsiteX159" fmla="*/ 200655 w 1605470"/>
              <a:gd name="connsiteY159" fmla="*/ 428927 h 6858000"/>
              <a:gd name="connsiteX160" fmla="*/ 190059 w 1605470"/>
              <a:gd name="connsiteY160" fmla="*/ 430161 h 6858000"/>
              <a:gd name="connsiteX161" fmla="*/ 167079 w 1605470"/>
              <a:gd name="connsiteY161" fmla="*/ 367211 h 6858000"/>
              <a:gd name="connsiteX162" fmla="*/ 124571 w 1605470"/>
              <a:gd name="connsiteY162" fmla="*/ 302178 h 6858000"/>
              <a:gd name="connsiteX163" fmla="*/ 103243 w 1605470"/>
              <a:gd name="connsiteY163" fmla="*/ 211375 h 6858000"/>
              <a:gd name="connsiteX164" fmla="*/ 94571 w 1605470"/>
              <a:gd name="connsiteY164" fmla="*/ 184179 h 6858000"/>
              <a:gd name="connsiteX165" fmla="*/ 13437 w 1605470"/>
              <a:gd name="connsiteY165" fmla="*/ 19287 h 6858000"/>
              <a:gd name="connsiteX166" fmla="*/ 0 w 1605470"/>
              <a:gd name="connsiteY16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0510 w 1605470"/>
              <a:gd name="connsiteY96" fmla="*/ 3361844 h 6858000"/>
              <a:gd name="connsiteX97" fmla="*/ 766158 w 1605470"/>
              <a:gd name="connsiteY97" fmla="*/ 3349058 h 6858000"/>
              <a:gd name="connsiteX98" fmla="*/ 764166 w 1605470"/>
              <a:gd name="connsiteY98" fmla="*/ 3341588 h 6858000"/>
              <a:gd name="connsiteX99" fmla="*/ 749397 w 1605470"/>
              <a:gd name="connsiteY99" fmla="*/ 3307769 h 6858000"/>
              <a:gd name="connsiteX100" fmla="*/ 766960 w 1605470"/>
              <a:gd name="connsiteY100" fmla="*/ 3250522 h 6858000"/>
              <a:gd name="connsiteX101" fmla="*/ 767385 w 1605470"/>
              <a:gd name="connsiteY101" fmla="*/ 3229163 h 6858000"/>
              <a:gd name="connsiteX102" fmla="*/ 769208 w 1605470"/>
              <a:gd name="connsiteY102" fmla="*/ 3217217 h 6858000"/>
              <a:gd name="connsiteX103" fmla="*/ 770350 w 1605470"/>
              <a:gd name="connsiteY103" fmla="*/ 3216125 h 6858000"/>
              <a:gd name="connsiteX104" fmla="*/ 756043 w 1605470"/>
              <a:gd name="connsiteY104" fmla="*/ 3183755 h 6858000"/>
              <a:gd name="connsiteX105" fmla="*/ 756544 w 1605470"/>
              <a:gd name="connsiteY105" fmla="*/ 3178642 h 6858000"/>
              <a:gd name="connsiteX106" fmla="*/ 744144 w 1605470"/>
              <a:gd name="connsiteY106" fmla="*/ 3158586 h 6858000"/>
              <a:gd name="connsiteX107" fmla="*/ 739378 w 1605470"/>
              <a:gd name="connsiteY107" fmla="*/ 3147669 h 6858000"/>
              <a:gd name="connsiteX108" fmla="*/ 734648 w 1605470"/>
              <a:gd name="connsiteY108" fmla="*/ 3145733 h 6858000"/>
              <a:gd name="connsiteX109" fmla="*/ 729329 w 1605470"/>
              <a:gd name="connsiteY109" fmla="*/ 3129034 h 6858000"/>
              <a:gd name="connsiteX110" fmla="*/ 729994 w 1605470"/>
              <a:gd name="connsiteY110" fmla="*/ 3126682 h 6858000"/>
              <a:gd name="connsiteX111" fmla="*/ 720862 w 1605470"/>
              <a:gd name="connsiteY111" fmla="*/ 3114519 h 6858000"/>
              <a:gd name="connsiteX112" fmla="*/ 707471 w 1605470"/>
              <a:gd name="connsiteY112" fmla="*/ 3106272 h 6858000"/>
              <a:gd name="connsiteX113" fmla="*/ 680201 w 1605470"/>
              <a:gd name="connsiteY113" fmla="*/ 2958185 h 6858000"/>
              <a:gd name="connsiteX114" fmla="*/ 622815 w 1605470"/>
              <a:gd name="connsiteY114" fmla="*/ 2762989 h 6858000"/>
              <a:gd name="connsiteX115" fmla="*/ 571733 w 1605470"/>
              <a:gd name="connsiteY115" fmla="*/ 2554718 h 6858000"/>
              <a:gd name="connsiteX116" fmla="*/ 551827 w 1605470"/>
              <a:gd name="connsiteY116" fmla="*/ 2485734 h 6858000"/>
              <a:gd name="connsiteX117" fmla="*/ 542550 w 1605470"/>
              <a:gd name="connsiteY117" fmla="*/ 2447068 h 6858000"/>
              <a:gd name="connsiteX118" fmla="*/ 529511 w 1605470"/>
              <a:gd name="connsiteY118" fmla="*/ 2425819 h 6858000"/>
              <a:gd name="connsiteX119" fmla="*/ 528878 w 1605470"/>
              <a:gd name="connsiteY119" fmla="*/ 2408971 h 6858000"/>
              <a:gd name="connsiteX120" fmla="*/ 535510 w 1605470"/>
              <a:gd name="connsiteY120" fmla="*/ 2402874 h 6858000"/>
              <a:gd name="connsiteX121" fmla="*/ 538122 w 1605470"/>
              <a:gd name="connsiteY121" fmla="*/ 2381443 h 6858000"/>
              <a:gd name="connsiteX122" fmla="*/ 514451 w 1605470"/>
              <a:gd name="connsiteY122" fmla="*/ 2261920 h 6858000"/>
              <a:gd name="connsiteX123" fmla="*/ 504338 w 1605470"/>
              <a:gd name="connsiteY123" fmla="*/ 2195378 h 6858000"/>
              <a:gd name="connsiteX124" fmla="*/ 488555 w 1605470"/>
              <a:gd name="connsiteY124" fmla="*/ 2155135 h 6858000"/>
              <a:gd name="connsiteX125" fmla="*/ 486013 w 1605470"/>
              <a:gd name="connsiteY125" fmla="*/ 2118008 h 6858000"/>
              <a:gd name="connsiteX126" fmla="*/ 487006 w 1605470"/>
              <a:gd name="connsiteY126" fmla="*/ 2050531 h 6858000"/>
              <a:gd name="connsiteX127" fmla="*/ 478812 w 1605470"/>
              <a:gd name="connsiteY127" fmla="*/ 1963269 h 6858000"/>
              <a:gd name="connsiteX128" fmla="*/ 459990 w 1605470"/>
              <a:gd name="connsiteY128" fmla="*/ 1906352 h 6858000"/>
              <a:gd name="connsiteX129" fmla="*/ 436547 w 1605470"/>
              <a:gd name="connsiteY129" fmla="*/ 1861531 h 6858000"/>
              <a:gd name="connsiteX130" fmla="*/ 390346 w 1605470"/>
              <a:gd name="connsiteY130" fmla="*/ 1732919 h 6858000"/>
              <a:gd name="connsiteX131" fmla="*/ 362657 w 1605470"/>
              <a:gd name="connsiteY131" fmla="*/ 1663540 h 6858000"/>
              <a:gd name="connsiteX132" fmla="*/ 361783 w 1605470"/>
              <a:gd name="connsiteY132" fmla="*/ 1615777 h 6858000"/>
              <a:gd name="connsiteX133" fmla="*/ 342578 w 1605470"/>
              <a:gd name="connsiteY133" fmla="*/ 1563678 h 6858000"/>
              <a:gd name="connsiteX134" fmla="*/ 355658 w 1605470"/>
              <a:gd name="connsiteY134" fmla="*/ 1519474 h 6858000"/>
              <a:gd name="connsiteX135" fmla="*/ 348400 w 1605470"/>
              <a:gd name="connsiteY135" fmla="*/ 1477995 h 6858000"/>
              <a:gd name="connsiteX136" fmla="*/ 334485 w 1605470"/>
              <a:gd name="connsiteY136" fmla="*/ 1373769 h 6858000"/>
              <a:gd name="connsiteX137" fmla="*/ 342792 w 1605470"/>
              <a:gd name="connsiteY137" fmla="*/ 1307086 h 6858000"/>
              <a:gd name="connsiteX138" fmla="*/ 343980 w 1605470"/>
              <a:gd name="connsiteY138" fmla="*/ 1189033 h 6858000"/>
              <a:gd name="connsiteX139" fmla="*/ 348665 w 1605470"/>
              <a:gd name="connsiteY139" fmla="*/ 1168288 h 6858000"/>
              <a:gd name="connsiteX140" fmla="*/ 340947 w 1605470"/>
              <a:gd name="connsiteY140" fmla="*/ 1142577 h 6858000"/>
              <a:gd name="connsiteX141" fmla="*/ 330253 w 1605470"/>
              <a:gd name="connsiteY141" fmla="*/ 1088484 h 6858000"/>
              <a:gd name="connsiteX142" fmla="*/ 318989 w 1605470"/>
              <a:gd name="connsiteY142" fmla="*/ 1016103 h 6858000"/>
              <a:gd name="connsiteX143" fmla="*/ 320445 w 1605470"/>
              <a:gd name="connsiteY143" fmla="*/ 932283 h 6858000"/>
              <a:gd name="connsiteX144" fmla="*/ 322681 w 1605470"/>
              <a:gd name="connsiteY144" fmla="*/ 915925 h 6858000"/>
              <a:gd name="connsiteX145" fmla="*/ 315310 w 1605470"/>
              <a:gd name="connsiteY145" fmla="*/ 896999 h 6858000"/>
              <a:gd name="connsiteX146" fmla="*/ 284718 w 1605470"/>
              <a:gd name="connsiteY146" fmla="*/ 821517 h 6858000"/>
              <a:gd name="connsiteX147" fmla="*/ 263668 w 1605470"/>
              <a:gd name="connsiteY147" fmla="*/ 751353 h 6858000"/>
              <a:gd name="connsiteX148" fmla="*/ 263226 w 1605470"/>
              <a:gd name="connsiteY148" fmla="*/ 721230 h 6858000"/>
              <a:gd name="connsiteX149" fmla="*/ 248897 w 1605470"/>
              <a:gd name="connsiteY149" fmla="*/ 681659 h 6858000"/>
              <a:gd name="connsiteX150" fmla="*/ 234316 w 1605470"/>
              <a:gd name="connsiteY150" fmla="*/ 635218 h 6858000"/>
              <a:gd name="connsiteX151" fmla="*/ 239327 w 1605470"/>
              <a:gd name="connsiteY151" fmla="*/ 613763 h 6858000"/>
              <a:gd name="connsiteX152" fmla="*/ 225269 w 1605470"/>
              <a:gd name="connsiteY152" fmla="*/ 598582 h 6858000"/>
              <a:gd name="connsiteX153" fmla="*/ 224950 w 1605470"/>
              <a:gd name="connsiteY153" fmla="*/ 576846 h 6858000"/>
              <a:gd name="connsiteX154" fmla="*/ 204576 w 1605470"/>
              <a:gd name="connsiteY154" fmla="*/ 530055 h 6858000"/>
              <a:gd name="connsiteX155" fmla="*/ 219064 w 1605470"/>
              <a:gd name="connsiteY155" fmla="*/ 469651 h 6858000"/>
              <a:gd name="connsiteX156" fmla="*/ 195012 w 1605470"/>
              <a:gd name="connsiteY156" fmla="*/ 448559 h 6858000"/>
              <a:gd name="connsiteX157" fmla="*/ 201434 w 1605470"/>
              <a:gd name="connsiteY157" fmla="*/ 441529 h 6858000"/>
              <a:gd name="connsiteX158" fmla="*/ 200655 w 1605470"/>
              <a:gd name="connsiteY158" fmla="*/ 428927 h 6858000"/>
              <a:gd name="connsiteX159" fmla="*/ 190059 w 1605470"/>
              <a:gd name="connsiteY159" fmla="*/ 430161 h 6858000"/>
              <a:gd name="connsiteX160" fmla="*/ 167079 w 1605470"/>
              <a:gd name="connsiteY160" fmla="*/ 367211 h 6858000"/>
              <a:gd name="connsiteX161" fmla="*/ 124571 w 1605470"/>
              <a:gd name="connsiteY161" fmla="*/ 302178 h 6858000"/>
              <a:gd name="connsiteX162" fmla="*/ 103243 w 1605470"/>
              <a:gd name="connsiteY162" fmla="*/ 211375 h 6858000"/>
              <a:gd name="connsiteX163" fmla="*/ 94571 w 1605470"/>
              <a:gd name="connsiteY163" fmla="*/ 184179 h 6858000"/>
              <a:gd name="connsiteX164" fmla="*/ 13437 w 1605470"/>
              <a:gd name="connsiteY164" fmla="*/ 19287 h 6858000"/>
              <a:gd name="connsiteX165" fmla="*/ 0 w 1605470"/>
              <a:gd name="connsiteY16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0510 w 1605470"/>
              <a:gd name="connsiteY96" fmla="*/ 3361844 h 6858000"/>
              <a:gd name="connsiteX97" fmla="*/ 766158 w 1605470"/>
              <a:gd name="connsiteY97" fmla="*/ 3349058 h 6858000"/>
              <a:gd name="connsiteX98" fmla="*/ 749397 w 1605470"/>
              <a:gd name="connsiteY98" fmla="*/ 3307769 h 6858000"/>
              <a:gd name="connsiteX99" fmla="*/ 766960 w 1605470"/>
              <a:gd name="connsiteY99" fmla="*/ 3250522 h 6858000"/>
              <a:gd name="connsiteX100" fmla="*/ 767385 w 1605470"/>
              <a:gd name="connsiteY100" fmla="*/ 3229163 h 6858000"/>
              <a:gd name="connsiteX101" fmla="*/ 769208 w 1605470"/>
              <a:gd name="connsiteY101" fmla="*/ 3217217 h 6858000"/>
              <a:gd name="connsiteX102" fmla="*/ 770350 w 1605470"/>
              <a:gd name="connsiteY102" fmla="*/ 3216125 h 6858000"/>
              <a:gd name="connsiteX103" fmla="*/ 756043 w 1605470"/>
              <a:gd name="connsiteY103" fmla="*/ 3183755 h 6858000"/>
              <a:gd name="connsiteX104" fmla="*/ 756544 w 1605470"/>
              <a:gd name="connsiteY104" fmla="*/ 3178642 h 6858000"/>
              <a:gd name="connsiteX105" fmla="*/ 744144 w 1605470"/>
              <a:gd name="connsiteY105" fmla="*/ 3158586 h 6858000"/>
              <a:gd name="connsiteX106" fmla="*/ 739378 w 1605470"/>
              <a:gd name="connsiteY106" fmla="*/ 3147669 h 6858000"/>
              <a:gd name="connsiteX107" fmla="*/ 734648 w 1605470"/>
              <a:gd name="connsiteY107" fmla="*/ 3145733 h 6858000"/>
              <a:gd name="connsiteX108" fmla="*/ 729329 w 1605470"/>
              <a:gd name="connsiteY108" fmla="*/ 3129034 h 6858000"/>
              <a:gd name="connsiteX109" fmla="*/ 729994 w 1605470"/>
              <a:gd name="connsiteY109" fmla="*/ 3126682 h 6858000"/>
              <a:gd name="connsiteX110" fmla="*/ 720862 w 1605470"/>
              <a:gd name="connsiteY110" fmla="*/ 3114519 h 6858000"/>
              <a:gd name="connsiteX111" fmla="*/ 707471 w 1605470"/>
              <a:gd name="connsiteY111" fmla="*/ 3106272 h 6858000"/>
              <a:gd name="connsiteX112" fmla="*/ 680201 w 1605470"/>
              <a:gd name="connsiteY112" fmla="*/ 2958185 h 6858000"/>
              <a:gd name="connsiteX113" fmla="*/ 622815 w 1605470"/>
              <a:gd name="connsiteY113" fmla="*/ 2762989 h 6858000"/>
              <a:gd name="connsiteX114" fmla="*/ 571733 w 1605470"/>
              <a:gd name="connsiteY114" fmla="*/ 2554718 h 6858000"/>
              <a:gd name="connsiteX115" fmla="*/ 551827 w 1605470"/>
              <a:gd name="connsiteY115" fmla="*/ 2485734 h 6858000"/>
              <a:gd name="connsiteX116" fmla="*/ 542550 w 1605470"/>
              <a:gd name="connsiteY116" fmla="*/ 2447068 h 6858000"/>
              <a:gd name="connsiteX117" fmla="*/ 529511 w 1605470"/>
              <a:gd name="connsiteY117" fmla="*/ 2425819 h 6858000"/>
              <a:gd name="connsiteX118" fmla="*/ 528878 w 1605470"/>
              <a:gd name="connsiteY118" fmla="*/ 2408971 h 6858000"/>
              <a:gd name="connsiteX119" fmla="*/ 535510 w 1605470"/>
              <a:gd name="connsiteY119" fmla="*/ 2402874 h 6858000"/>
              <a:gd name="connsiteX120" fmla="*/ 538122 w 1605470"/>
              <a:gd name="connsiteY120" fmla="*/ 2381443 h 6858000"/>
              <a:gd name="connsiteX121" fmla="*/ 514451 w 1605470"/>
              <a:gd name="connsiteY121" fmla="*/ 2261920 h 6858000"/>
              <a:gd name="connsiteX122" fmla="*/ 504338 w 1605470"/>
              <a:gd name="connsiteY122" fmla="*/ 2195378 h 6858000"/>
              <a:gd name="connsiteX123" fmla="*/ 488555 w 1605470"/>
              <a:gd name="connsiteY123" fmla="*/ 2155135 h 6858000"/>
              <a:gd name="connsiteX124" fmla="*/ 486013 w 1605470"/>
              <a:gd name="connsiteY124" fmla="*/ 2118008 h 6858000"/>
              <a:gd name="connsiteX125" fmla="*/ 487006 w 1605470"/>
              <a:gd name="connsiteY125" fmla="*/ 2050531 h 6858000"/>
              <a:gd name="connsiteX126" fmla="*/ 478812 w 1605470"/>
              <a:gd name="connsiteY126" fmla="*/ 1963269 h 6858000"/>
              <a:gd name="connsiteX127" fmla="*/ 459990 w 1605470"/>
              <a:gd name="connsiteY127" fmla="*/ 1906352 h 6858000"/>
              <a:gd name="connsiteX128" fmla="*/ 436547 w 1605470"/>
              <a:gd name="connsiteY128" fmla="*/ 1861531 h 6858000"/>
              <a:gd name="connsiteX129" fmla="*/ 390346 w 1605470"/>
              <a:gd name="connsiteY129" fmla="*/ 1732919 h 6858000"/>
              <a:gd name="connsiteX130" fmla="*/ 362657 w 1605470"/>
              <a:gd name="connsiteY130" fmla="*/ 1663540 h 6858000"/>
              <a:gd name="connsiteX131" fmla="*/ 361783 w 1605470"/>
              <a:gd name="connsiteY131" fmla="*/ 1615777 h 6858000"/>
              <a:gd name="connsiteX132" fmla="*/ 342578 w 1605470"/>
              <a:gd name="connsiteY132" fmla="*/ 1563678 h 6858000"/>
              <a:gd name="connsiteX133" fmla="*/ 355658 w 1605470"/>
              <a:gd name="connsiteY133" fmla="*/ 1519474 h 6858000"/>
              <a:gd name="connsiteX134" fmla="*/ 348400 w 1605470"/>
              <a:gd name="connsiteY134" fmla="*/ 1477995 h 6858000"/>
              <a:gd name="connsiteX135" fmla="*/ 334485 w 1605470"/>
              <a:gd name="connsiteY135" fmla="*/ 1373769 h 6858000"/>
              <a:gd name="connsiteX136" fmla="*/ 342792 w 1605470"/>
              <a:gd name="connsiteY136" fmla="*/ 1307086 h 6858000"/>
              <a:gd name="connsiteX137" fmla="*/ 343980 w 1605470"/>
              <a:gd name="connsiteY137" fmla="*/ 1189033 h 6858000"/>
              <a:gd name="connsiteX138" fmla="*/ 348665 w 1605470"/>
              <a:gd name="connsiteY138" fmla="*/ 1168288 h 6858000"/>
              <a:gd name="connsiteX139" fmla="*/ 340947 w 1605470"/>
              <a:gd name="connsiteY139" fmla="*/ 1142577 h 6858000"/>
              <a:gd name="connsiteX140" fmla="*/ 330253 w 1605470"/>
              <a:gd name="connsiteY140" fmla="*/ 1088484 h 6858000"/>
              <a:gd name="connsiteX141" fmla="*/ 318989 w 1605470"/>
              <a:gd name="connsiteY141" fmla="*/ 1016103 h 6858000"/>
              <a:gd name="connsiteX142" fmla="*/ 320445 w 1605470"/>
              <a:gd name="connsiteY142" fmla="*/ 932283 h 6858000"/>
              <a:gd name="connsiteX143" fmla="*/ 322681 w 1605470"/>
              <a:gd name="connsiteY143" fmla="*/ 915925 h 6858000"/>
              <a:gd name="connsiteX144" fmla="*/ 315310 w 1605470"/>
              <a:gd name="connsiteY144" fmla="*/ 896999 h 6858000"/>
              <a:gd name="connsiteX145" fmla="*/ 284718 w 1605470"/>
              <a:gd name="connsiteY145" fmla="*/ 821517 h 6858000"/>
              <a:gd name="connsiteX146" fmla="*/ 263668 w 1605470"/>
              <a:gd name="connsiteY146" fmla="*/ 751353 h 6858000"/>
              <a:gd name="connsiteX147" fmla="*/ 263226 w 1605470"/>
              <a:gd name="connsiteY147" fmla="*/ 721230 h 6858000"/>
              <a:gd name="connsiteX148" fmla="*/ 248897 w 1605470"/>
              <a:gd name="connsiteY148" fmla="*/ 681659 h 6858000"/>
              <a:gd name="connsiteX149" fmla="*/ 234316 w 1605470"/>
              <a:gd name="connsiteY149" fmla="*/ 635218 h 6858000"/>
              <a:gd name="connsiteX150" fmla="*/ 239327 w 1605470"/>
              <a:gd name="connsiteY150" fmla="*/ 613763 h 6858000"/>
              <a:gd name="connsiteX151" fmla="*/ 225269 w 1605470"/>
              <a:gd name="connsiteY151" fmla="*/ 598582 h 6858000"/>
              <a:gd name="connsiteX152" fmla="*/ 224950 w 1605470"/>
              <a:gd name="connsiteY152" fmla="*/ 576846 h 6858000"/>
              <a:gd name="connsiteX153" fmla="*/ 204576 w 1605470"/>
              <a:gd name="connsiteY153" fmla="*/ 530055 h 6858000"/>
              <a:gd name="connsiteX154" fmla="*/ 219064 w 1605470"/>
              <a:gd name="connsiteY154" fmla="*/ 469651 h 6858000"/>
              <a:gd name="connsiteX155" fmla="*/ 195012 w 1605470"/>
              <a:gd name="connsiteY155" fmla="*/ 448559 h 6858000"/>
              <a:gd name="connsiteX156" fmla="*/ 201434 w 1605470"/>
              <a:gd name="connsiteY156" fmla="*/ 441529 h 6858000"/>
              <a:gd name="connsiteX157" fmla="*/ 200655 w 1605470"/>
              <a:gd name="connsiteY157" fmla="*/ 428927 h 6858000"/>
              <a:gd name="connsiteX158" fmla="*/ 190059 w 1605470"/>
              <a:gd name="connsiteY158" fmla="*/ 430161 h 6858000"/>
              <a:gd name="connsiteX159" fmla="*/ 167079 w 1605470"/>
              <a:gd name="connsiteY159" fmla="*/ 367211 h 6858000"/>
              <a:gd name="connsiteX160" fmla="*/ 124571 w 1605470"/>
              <a:gd name="connsiteY160" fmla="*/ 302178 h 6858000"/>
              <a:gd name="connsiteX161" fmla="*/ 103243 w 1605470"/>
              <a:gd name="connsiteY161" fmla="*/ 211375 h 6858000"/>
              <a:gd name="connsiteX162" fmla="*/ 94571 w 1605470"/>
              <a:gd name="connsiteY162" fmla="*/ 184179 h 6858000"/>
              <a:gd name="connsiteX163" fmla="*/ 13437 w 1605470"/>
              <a:gd name="connsiteY163" fmla="*/ 19287 h 6858000"/>
              <a:gd name="connsiteX164" fmla="*/ 0 w 1605470"/>
              <a:gd name="connsiteY16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0510 w 1605470"/>
              <a:gd name="connsiteY96" fmla="*/ 3361844 h 6858000"/>
              <a:gd name="connsiteX97" fmla="*/ 749397 w 1605470"/>
              <a:gd name="connsiteY97" fmla="*/ 3307769 h 6858000"/>
              <a:gd name="connsiteX98" fmla="*/ 766960 w 1605470"/>
              <a:gd name="connsiteY98" fmla="*/ 3250522 h 6858000"/>
              <a:gd name="connsiteX99" fmla="*/ 767385 w 1605470"/>
              <a:gd name="connsiteY99" fmla="*/ 3229163 h 6858000"/>
              <a:gd name="connsiteX100" fmla="*/ 769208 w 1605470"/>
              <a:gd name="connsiteY100" fmla="*/ 3217217 h 6858000"/>
              <a:gd name="connsiteX101" fmla="*/ 770350 w 1605470"/>
              <a:gd name="connsiteY101" fmla="*/ 3216125 h 6858000"/>
              <a:gd name="connsiteX102" fmla="*/ 756043 w 1605470"/>
              <a:gd name="connsiteY102" fmla="*/ 3183755 h 6858000"/>
              <a:gd name="connsiteX103" fmla="*/ 756544 w 1605470"/>
              <a:gd name="connsiteY103" fmla="*/ 3178642 h 6858000"/>
              <a:gd name="connsiteX104" fmla="*/ 744144 w 1605470"/>
              <a:gd name="connsiteY104" fmla="*/ 3158586 h 6858000"/>
              <a:gd name="connsiteX105" fmla="*/ 739378 w 1605470"/>
              <a:gd name="connsiteY105" fmla="*/ 3147669 h 6858000"/>
              <a:gd name="connsiteX106" fmla="*/ 734648 w 1605470"/>
              <a:gd name="connsiteY106" fmla="*/ 3145733 h 6858000"/>
              <a:gd name="connsiteX107" fmla="*/ 729329 w 1605470"/>
              <a:gd name="connsiteY107" fmla="*/ 3129034 h 6858000"/>
              <a:gd name="connsiteX108" fmla="*/ 729994 w 1605470"/>
              <a:gd name="connsiteY108" fmla="*/ 3126682 h 6858000"/>
              <a:gd name="connsiteX109" fmla="*/ 720862 w 1605470"/>
              <a:gd name="connsiteY109" fmla="*/ 3114519 h 6858000"/>
              <a:gd name="connsiteX110" fmla="*/ 707471 w 1605470"/>
              <a:gd name="connsiteY110" fmla="*/ 3106272 h 6858000"/>
              <a:gd name="connsiteX111" fmla="*/ 680201 w 1605470"/>
              <a:gd name="connsiteY111" fmla="*/ 2958185 h 6858000"/>
              <a:gd name="connsiteX112" fmla="*/ 622815 w 1605470"/>
              <a:gd name="connsiteY112" fmla="*/ 2762989 h 6858000"/>
              <a:gd name="connsiteX113" fmla="*/ 571733 w 1605470"/>
              <a:gd name="connsiteY113" fmla="*/ 2554718 h 6858000"/>
              <a:gd name="connsiteX114" fmla="*/ 551827 w 1605470"/>
              <a:gd name="connsiteY114" fmla="*/ 2485734 h 6858000"/>
              <a:gd name="connsiteX115" fmla="*/ 542550 w 1605470"/>
              <a:gd name="connsiteY115" fmla="*/ 2447068 h 6858000"/>
              <a:gd name="connsiteX116" fmla="*/ 529511 w 1605470"/>
              <a:gd name="connsiteY116" fmla="*/ 2425819 h 6858000"/>
              <a:gd name="connsiteX117" fmla="*/ 528878 w 1605470"/>
              <a:gd name="connsiteY117" fmla="*/ 2408971 h 6858000"/>
              <a:gd name="connsiteX118" fmla="*/ 535510 w 1605470"/>
              <a:gd name="connsiteY118" fmla="*/ 2402874 h 6858000"/>
              <a:gd name="connsiteX119" fmla="*/ 538122 w 1605470"/>
              <a:gd name="connsiteY119" fmla="*/ 2381443 h 6858000"/>
              <a:gd name="connsiteX120" fmla="*/ 514451 w 1605470"/>
              <a:gd name="connsiteY120" fmla="*/ 2261920 h 6858000"/>
              <a:gd name="connsiteX121" fmla="*/ 504338 w 1605470"/>
              <a:gd name="connsiteY121" fmla="*/ 2195378 h 6858000"/>
              <a:gd name="connsiteX122" fmla="*/ 488555 w 1605470"/>
              <a:gd name="connsiteY122" fmla="*/ 2155135 h 6858000"/>
              <a:gd name="connsiteX123" fmla="*/ 486013 w 1605470"/>
              <a:gd name="connsiteY123" fmla="*/ 2118008 h 6858000"/>
              <a:gd name="connsiteX124" fmla="*/ 487006 w 1605470"/>
              <a:gd name="connsiteY124" fmla="*/ 2050531 h 6858000"/>
              <a:gd name="connsiteX125" fmla="*/ 478812 w 1605470"/>
              <a:gd name="connsiteY125" fmla="*/ 1963269 h 6858000"/>
              <a:gd name="connsiteX126" fmla="*/ 459990 w 1605470"/>
              <a:gd name="connsiteY126" fmla="*/ 1906352 h 6858000"/>
              <a:gd name="connsiteX127" fmla="*/ 436547 w 1605470"/>
              <a:gd name="connsiteY127" fmla="*/ 1861531 h 6858000"/>
              <a:gd name="connsiteX128" fmla="*/ 390346 w 1605470"/>
              <a:gd name="connsiteY128" fmla="*/ 1732919 h 6858000"/>
              <a:gd name="connsiteX129" fmla="*/ 362657 w 1605470"/>
              <a:gd name="connsiteY129" fmla="*/ 1663540 h 6858000"/>
              <a:gd name="connsiteX130" fmla="*/ 361783 w 1605470"/>
              <a:gd name="connsiteY130" fmla="*/ 1615777 h 6858000"/>
              <a:gd name="connsiteX131" fmla="*/ 342578 w 1605470"/>
              <a:gd name="connsiteY131" fmla="*/ 1563678 h 6858000"/>
              <a:gd name="connsiteX132" fmla="*/ 355658 w 1605470"/>
              <a:gd name="connsiteY132" fmla="*/ 1519474 h 6858000"/>
              <a:gd name="connsiteX133" fmla="*/ 348400 w 1605470"/>
              <a:gd name="connsiteY133" fmla="*/ 1477995 h 6858000"/>
              <a:gd name="connsiteX134" fmla="*/ 334485 w 1605470"/>
              <a:gd name="connsiteY134" fmla="*/ 1373769 h 6858000"/>
              <a:gd name="connsiteX135" fmla="*/ 342792 w 1605470"/>
              <a:gd name="connsiteY135" fmla="*/ 1307086 h 6858000"/>
              <a:gd name="connsiteX136" fmla="*/ 343980 w 1605470"/>
              <a:gd name="connsiteY136" fmla="*/ 1189033 h 6858000"/>
              <a:gd name="connsiteX137" fmla="*/ 348665 w 1605470"/>
              <a:gd name="connsiteY137" fmla="*/ 1168288 h 6858000"/>
              <a:gd name="connsiteX138" fmla="*/ 340947 w 1605470"/>
              <a:gd name="connsiteY138" fmla="*/ 1142577 h 6858000"/>
              <a:gd name="connsiteX139" fmla="*/ 330253 w 1605470"/>
              <a:gd name="connsiteY139" fmla="*/ 1088484 h 6858000"/>
              <a:gd name="connsiteX140" fmla="*/ 318989 w 1605470"/>
              <a:gd name="connsiteY140" fmla="*/ 1016103 h 6858000"/>
              <a:gd name="connsiteX141" fmla="*/ 320445 w 1605470"/>
              <a:gd name="connsiteY141" fmla="*/ 932283 h 6858000"/>
              <a:gd name="connsiteX142" fmla="*/ 322681 w 1605470"/>
              <a:gd name="connsiteY142" fmla="*/ 915925 h 6858000"/>
              <a:gd name="connsiteX143" fmla="*/ 315310 w 1605470"/>
              <a:gd name="connsiteY143" fmla="*/ 896999 h 6858000"/>
              <a:gd name="connsiteX144" fmla="*/ 284718 w 1605470"/>
              <a:gd name="connsiteY144" fmla="*/ 821517 h 6858000"/>
              <a:gd name="connsiteX145" fmla="*/ 263668 w 1605470"/>
              <a:gd name="connsiteY145" fmla="*/ 751353 h 6858000"/>
              <a:gd name="connsiteX146" fmla="*/ 263226 w 1605470"/>
              <a:gd name="connsiteY146" fmla="*/ 721230 h 6858000"/>
              <a:gd name="connsiteX147" fmla="*/ 248897 w 1605470"/>
              <a:gd name="connsiteY147" fmla="*/ 681659 h 6858000"/>
              <a:gd name="connsiteX148" fmla="*/ 234316 w 1605470"/>
              <a:gd name="connsiteY148" fmla="*/ 635218 h 6858000"/>
              <a:gd name="connsiteX149" fmla="*/ 239327 w 1605470"/>
              <a:gd name="connsiteY149" fmla="*/ 613763 h 6858000"/>
              <a:gd name="connsiteX150" fmla="*/ 225269 w 1605470"/>
              <a:gd name="connsiteY150" fmla="*/ 598582 h 6858000"/>
              <a:gd name="connsiteX151" fmla="*/ 224950 w 1605470"/>
              <a:gd name="connsiteY151" fmla="*/ 576846 h 6858000"/>
              <a:gd name="connsiteX152" fmla="*/ 204576 w 1605470"/>
              <a:gd name="connsiteY152" fmla="*/ 530055 h 6858000"/>
              <a:gd name="connsiteX153" fmla="*/ 219064 w 1605470"/>
              <a:gd name="connsiteY153" fmla="*/ 469651 h 6858000"/>
              <a:gd name="connsiteX154" fmla="*/ 195012 w 1605470"/>
              <a:gd name="connsiteY154" fmla="*/ 448559 h 6858000"/>
              <a:gd name="connsiteX155" fmla="*/ 201434 w 1605470"/>
              <a:gd name="connsiteY155" fmla="*/ 441529 h 6858000"/>
              <a:gd name="connsiteX156" fmla="*/ 200655 w 1605470"/>
              <a:gd name="connsiteY156" fmla="*/ 428927 h 6858000"/>
              <a:gd name="connsiteX157" fmla="*/ 190059 w 1605470"/>
              <a:gd name="connsiteY157" fmla="*/ 430161 h 6858000"/>
              <a:gd name="connsiteX158" fmla="*/ 167079 w 1605470"/>
              <a:gd name="connsiteY158" fmla="*/ 367211 h 6858000"/>
              <a:gd name="connsiteX159" fmla="*/ 124571 w 1605470"/>
              <a:gd name="connsiteY159" fmla="*/ 302178 h 6858000"/>
              <a:gd name="connsiteX160" fmla="*/ 103243 w 1605470"/>
              <a:gd name="connsiteY160" fmla="*/ 211375 h 6858000"/>
              <a:gd name="connsiteX161" fmla="*/ 94571 w 1605470"/>
              <a:gd name="connsiteY161" fmla="*/ 184179 h 6858000"/>
              <a:gd name="connsiteX162" fmla="*/ 13437 w 1605470"/>
              <a:gd name="connsiteY162" fmla="*/ 19287 h 6858000"/>
              <a:gd name="connsiteX163" fmla="*/ 0 w 1605470"/>
              <a:gd name="connsiteY16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49397 w 1605470"/>
              <a:gd name="connsiteY96" fmla="*/ 3307769 h 6858000"/>
              <a:gd name="connsiteX97" fmla="*/ 766960 w 1605470"/>
              <a:gd name="connsiteY97" fmla="*/ 3250522 h 6858000"/>
              <a:gd name="connsiteX98" fmla="*/ 767385 w 1605470"/>
              <a:gd name="connsiteY98" fmla="*/ 3229163 h 6858000"/>
              <a:gd name="connsiteX99" fmla="*/ 769208 w 1605470"/>
              <a:gd name="connsiteY99" fmla="*/ 3217217 h 6858000"/>
              <a:gd name="connsiteX100" fmla="*/ 770350 w 1605470"/>
              <a:gd name="connsiteY100" fmla="*/ 3216125 h 6858000"/>
              <a:gd name="connsiteX101" fmla="*/ 756043 w 1605470"/>
              <a:gd name="connsiteY101" fmla="*/ 3183755 h 6858000"/>
              <a:gd name="connsiteX102" fmla="*/ 756544 w 1605470"/>
              <a:gd name="connsiteY102" fmla="*/ 3178642 h 6858000"/>
              <a:gd name="connsiteX103" fmla="*/ 744144 w 1605470"/>
              <a:gd name="connsiteY103" fmla="*/ 3158586 h 6858000"/>
              <a:gd name="connsiteX104" fmla="*/ 739378 w 1605470"/>
              <a:gd name="connsiteY104" fmla="*/ 3147669 h 6858000"/>
              <a:gd name="connsiteX105" fmla="*/ 734648 w 1605470"/>
              <a:gd name="connsiteY105" fmla="*/ 3145733 h 6858000"/>
              <a:gd name="connsiteX106" fmla="*/ 729329 w 1605470"/>
              <a:gd name="connsiteY106" fmla="*/ 3129034 h 6858000"/>
              <a:gd name="connsiteX107" fmla="*/ 729994 w 1605470"/>
              <a:gd name="connsiteY107" fmla="*/ 3126682 h 6858000"/>
              <a:gd name="connsiteX108" fmla="*/ 720862 w 1605470"/>
              <a:gd name="connsiteY108" fmla="*/ 3114519 h 6858000"/>
              <a:gd name="connsiteX109" fmla="*/ 707471 w 1605470"/>
              <a:gd name="connsiteY109" fmla="*/ 3106272 h 6858000"/>
              <a:gd name="connsiteX110" fmla="*/ 680201 w 1605470"/>
              <a:gd name="connsiteY110" fmla="*/ 2958185 h 6858000"/>
              <a:gd name="connsiteX111" fmla="*/ 622815 w 1605470"/>
              <a:gd name="connsiteY111" fmla="*/ 2762989 h 6858000"/>
              <a:gd name="connsiteX112" fmla="*/ 571733 w 1605470"/>
              <a:gd name="connsiteY112" fmla="*/ 2554718 h 6858000"/>
              <a:gd name="connsiteX113" fmla="*/ 551827 w 1605470"/>
              <a:gd name="connsiteY113" fmla="*/ 2485734 h 6858000"/>
              <a:gd name="connsiteX114" fmla="*/ 542550 w 1605470"/>
              <a:gd name="connsiteY114" fmla="*/ 2447068 h 6858000"/>
              <a:gd name="connsiteX115" fmla="*/ 529511 w 1605470"/>
              <a:gd name="connsiteY115" fmla="*/ 2425819 h 6858000"/>
              <a:gd name="connsiteX116" fmla="*/ 528878 w 1605470"/>
              <a:gd name="connsiteY116" fmla="*/ 2408971 h 6858000"/>
              <a:gd name="connsiteX117" fmla="*/ 535510 w 1605470"/>
              <a:gd name="connsiteY117" fmla="*/ 2402874 h 6858000"/>
              <a:gd name="connsiteX118" fmla="*/ 538122 w 1605470"/>
              <a:gd name="connsiteY118" fmla="*/ 2381443 h 6858000"/>
              <a:gd name="connsiteX119" fmla="*/ 514451 w 1605470"/>
              <a:gd name="connsiteY119" fmla="*/ 2261920 h 6858000"/>
              <a:gd name="connsiteX120" fmla="*/ 504338 w 1605470"/>
              <a:gd name="connsiteY120" fmla="*/ 2195378 h 6858000"/>
              <a:gd name="connsiteX121" fmla="*/ 488555 w 1605470"/>
              <a:gd name="connsiteY121" fmla="*/ 2155135 h 6858000"/>
              <a:gd name="connsiteX122" fmla="*/ 486013 w 1605470"/>
              <a:gd name="connsiteY122" fmla="*/ 2118008 h 6858000"/>
              <a:gd name="connsiteX123" fmla="*/ 487006 w 1605470"/>
              <a:gd name="connsiteY123" fmla="*/ 2050531 h 6858000"/>
              <a:gd name="connsiteX124" fmla="*/ 478812 w 1605470"/>
              <a:gd name="connsiteY124" fmla="*/ 1963269 h 6858000"/>
              <a:gd name="connsiteX125" fmla="*/ 459990 w 1605470"/>
              <a:gd name="connsiteY125" fmla="*/ 1906352 h 6858000"/>
              <a:gd name="connsiteX126" fmla="*/ 436547 w 1605470"/>
              <a:gd name="connsiteY126" fmla="*/ 1861531 h 6858000"/>
              <a:gd name="connsiteX127" fmla="*/ 390346 w 1605470"/>
              <a:gd name="connsiteY127" fmla="*/ 1732919 h 6858000"/>
              <a:gd name="connsiteX128" fmla="*/ 362657 w 1605470"/>
              <a:gd name="connsiteY128" fmla="*/ 1663540 h 6858000"/>
              <a:gd name="connsiteX129" fmla="*/ 361783 w 1605470"/>
              <a:gd name="connsiteY129" fmla="*/ 1615777 h 6858000"/>
              <a:gd name="connsiteX130" fmla="*/ 342578 w 1605470"/>
              <a:gd name="connsiteY130" fmla="*/ 1563678 h 6858000"/>
              <a:gd name="connsiteX131" fmla="*/ 355658 w 1605470"/>
              <a:gd name="connsiteY131" fmla="*/ 1519474 h 6858000"/>
              <a:gd name="connsiteX132" fmla="*/ 348400 w 1605470"/>
              <a:gd name="connsiteY132" fmla="*/ 1477995 h 6858000"/>
              <a:gd name="connsiteX133" fmla="*/ 334485 w 1605470"/>
              <a:gd name="connsiteY133" fmla="*/ 1373769 h 6858000"/>
              <a:gd name="connsiteX134" fmla="*/ 342792 w 1605470"/>
              <a:gd name="connsiteY134" fmla="*/ 1307086 h 6858000"/>
              <a:gd name="connsiteX135" fmla="*/ 343980 w 1605470"/>
              <a:gd name="connsiteY135" fmla="*/ 1189033 h 6858000"/>
              <a:gd name="connsiteX136" fmla="*/ 348665 w 1605470"/>
              <a:gd name="connsiteY136" fmla="*/ 1168288 h 6858000"/>
              <a:gd name="connsiteX137" fmla="*/ 340947 w 1605470"/>
              <a:gd name="connsiteY137" fmla="*/ 1142577 h 6858000"/>
              <a:gd name="connsiteX138" fmla="*/ 330253 w 1605470"/>
              <a:gd name="connsiteY138" fmla="*/ 1088484 h 6858000"/>
              <a:gd name="connsiteX139" fmla="*/ 318989 w 1605470"/>
              <a:gd name="connsiteY139" fmla="*/ 1016103 h 6858000"/>
              <a:gd name="connsiteX140" fmla="*/ 320445 w 1605470"/>
              <a:gd name="connsiteY140" fmla="*/ 932283 h 6858000"/>
              <a:gd name="connsiteX141" fmla="*/ 322681 w 1605470"/>
              <a:gd name="connsiteY141" fmla="*/ 915925 h 6858000"/>
              <a:gd name="connsiteX142" fmla="*/ 315310 w 1605470"/>
              <a:gd name="connsiteY142" fmla="*/ 896999 h 6858000"/>
              <a:gd name="connsiteX143" fmla="*/ 284718 w 1605470"/>
              <a:gd name="connsiteY143" fmla="*/ 821517 h 6858000"/>
              <a:gd name="connsiteX144" fmla="*/ 263668 w 1605470"/>
              <a:gd name="connsiteY144" fmla="*/ 751353 h 6858000"/>
              <a:gd name="connsiteX145" fmla="*/ 263226 w 1605470"/>
              <a:gd name="connsiteY145" fmla="*/ 721230 h 6858000"/>
              <a:gd name="connsiteX146" fmla="*/ 248897 w 1605470"/>
              <a:gd name="connsiteY146" fmla="*/ 681659 h 6858000"/>
              <a:gd name="connsiteX147" fmla="*/ 234316 w 1605470"/>
              <a:gd name="connsiteY147" fmla="*/ 635218 h 6858000"/>
              <a:gd name="connsiteX148" fmla="*/ 239327 w 1605470"/>
              <a:gd name="connsiteY148" fmla="*/ 613763 h 6858000"/>
              <a:gd name="connsiteX149" fmla="*/ 225269 w 1605470"/>
              <a:gd name="connsiteY149" fmla="*/ 598582 h 6858000"/>
              <a:gd name="connsiteX150" fmla="*/ 224950 w 1605470"/>
              <a:gd name="connsiteY150" fmla="*/ 576846 h 6858000"/>
              <a:gd name="connsiteX151" fmla="*/ 204576 w 1605470"/>
              <a:gd name="connsiteY151" fmla="*/ 530055 h 6858000"/>
              <a:gd name="connsiteX152" fmla="*/ 219064 w 1605470"/>
              <a:gd name="connsiteY152" fmla="*/ 469651 h 6858000"/>
              <a:gd name="connsiteX153" fmla="*/ 195012 w 1605470"/>
              <a:gd name="connsiteY153" fmla="*/ 448559 h 6858000"/>
              <a:gd name="connsiteX154" fmla="*/ 201434 w 1605470"/>
              <a:gd name="connsiteY154" fmla="*/ 441529 h 6858000"/>
              <a:gd name="connsiteX155" fmla="*/ 200655 w 1605470"/>
              <a:gd name="connsiteY155" fmla="*/ 428927 h 6858000"/>
              <a:gd name="connsiteX156" fmla="*/ 190059 w 1605470"/>
              <a:gd name="connsiteY156" fmla="*/ 430161 h 6858000"/>
              <a:gd name="connsiteX157" fmla="*/ 167079 w 1605470"/>
              <a:gd name="connsiteY157" fmla="*/ 367211 h 6858000"/>
              <a:gd name="connsiteX158" fmla="*/ 124571 w 1605470"/>
              <a:gd name="connsiteY158" fmla="*/ 302178 h 6858000"/>
              <a:gd name="connsiteX159" fmla="*/ 103243 w 1605470"/>
              <a:gd name="connsiteY159" fmla="*/ 211375 h 6858000"/>
              <a:gd name="connsiteX160" fmla="*/ 94571 w 1605470"/>
              <a:gd name="connsiteY160" fmla="*/ 184179 h 6858000"/>
              <a:gd name="connsiteX161" fmla="*/ 13437 w 1605470"/>
              <a:gd name="connsiteY161" fmla="*/ 19287 h 6858000"/>
              <a:gd name="connsiteX162" fmla="*/ 0 w 1605470"/>
              <a:gd name="connsiteY16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49397 w 1605470"/>
              <a:gd name="connsiteY96" fmla="*/ 3307769 h 6858000"/>
              <a:gd name="connsiteX97" fmla="*/ 766960 w 1605470"/>
              <a:gd name="connsiteY97" fmla="*/ 3250522 h 6858000"/>
              <a:gd name="connsiteX98" fmla="*/ 767385 w 1605470"/>
              <a:gd name="connsiteY98" fmla="*/ 3229163 h 6858000"/>
              <a:gd name="connsiteX99" fmla="*/ 769208 w 1605470"/>
              <a:gd name="connsiteY99" fmla="*/ 3217217 h 6858000"/>
              <a:gd name="connsiteX100" fmla="*/ 770350 w 1605470"/>
              <a:gd name="connsiteY100" fmla="*/ 3216125 h 6858000"/>
              <a:gd name="connsiteX101" fmla="*/ 756043 w 1605470"/>
              <a:gd name="connsiteY101" fmla="*/ 3183755 h 6858000"/>
              <a:gd name="connsiteX102" fmla="*/ 756544 w 1605470"/>
              <a:gd name="connsiteY102" fmla="*/ 3178642 h 6858000"/>
              <a:gd name="connsiteX103" fmla="*/ 744144 w 1605470"/>
              <a:gd name="connsiteY103" fmla="*/ 3158586 h 6858000"/>
              <a:gd name="connsiteX104" fmla="*/ 739378 w 1605470"/>
              <a:gd name="connsiteY104" fmla="*/ 3147669 h 6858000"/>
              <a:gd name="connsiteX105" fmla="*/ 734648 w 1605470"/>
              <a:gd name="connsiteY105" fmla="*/ 3145733 h 6858000"/>
              <a:gd name="connsiteX106" fmla="*/ 729329 w 1605470"/>
              <a:gd name="connsiteY106" fmla="*/ 3129034 h 6858000"/>
              <a:gd name="connsiteX107" fmla="*/ 729994 w 1605470"/>
              <a:gd name="connsiteY107" fmla="*/ 3126682 h 6858000"/>
              <a:gd name="connsiteX108" fmla="*/ 720862 w 1605470"/>
              <a:gd name="connsiteY108" fmla="*/ 3114519 h 6858000"/>
              <a:gd name="connsiteX109" fmla="*/ 707471 w 1605470"/>
              <a:gd name="connsiteY109" fmla="*/ 3106272 h 6858000"/>
              <a:gd name="connsiteX110" fmla="*/ 680201 w 1605470"/>
              <a:gd name="connsiteY110" fmla="*/ 2958185 h 6858000"/>
              <a:gd name="connsiteX111" fmla="*/ 622815 w 1605470"/>
              <a:gd name="connsiteY111" fmla="*/ 2762989 h 6858000"/>
              <a:gd name="connsiteX112" fmla="*/ 571733 w 1605470"/>
              <a:gd name="connsiteY112" fmla="*/ 2554718 h 6858000"/>
              <a:gd name="connsiteX113" fmla="*/ 551827 w 1605470"/>
              <a:gd name="connsiteY113" fmla="*/ 2485734 h 6858000"/>
              <a:gd name="connsiteX114" fmla="*/ 542550 w 1605470"/>
              <a:gd name="connsiteY114" fmla="*/ 2447068 h 6858000"/>
              <a:gd name="connsiteX115" fmla="*/ 529511 w 1605470"/>
              <a:gd name="connsiteY115" fmla="*/ 2425819 h 6858000"/>
              <a:gd name="connsiteX116" fmla="*/ 535510 w 1605470"/>
              <a:gd name="connsiteY116" fmla="*/ 2402874 h 6858000"/>
              <a:gd name="connsiteX117" fmla="*/ 538122 w 1605470"/>
              <a:gd name="connsiteY117" fmla="*/ 2381443 h 6858000"/>
              <a:gd name="connsiteX118" fmla="*/ 514451 w 1605470"/>
              <a:gd name="connsiteY118" fmla="*/ 2261920 h 6858000"/>
              <a:gd name="connsiteX119" fmla="*/ 504338 w 1605470"/>
              <a:gd name="connsiteY119" fmla="*/ 2195378 h 6858000"/>
              <a:gd name="connsiteX120" fmla="*/ 488555 w 1605470"/>
              <a:gd name="connsiteY120" fmla="*/ 2155135 h 6858000"/>
              <a:gd name="connsiteX121" fmla="*/ 486013 w 1605470"/>
              <a:gd name="connsiteY121" fmla="*/ 2118008 h 6858000"/>
              <a:gd name="connsiteX122" fmla="*/ 487006 w 1605470"/>
              <a:gd name="connsiteY122" fmla="*/ 2050531 h 6858000"/>
              <a:gd name="connsiteX123" fmla="*/ 478812 w 1605470"/>
              <a:gd name="connsiteY123" fmla="*/ 1963269 h 6858000"/>
              <a:gd name="connsiteX124" fmla="*/ 459990 w 1605470"/>
              <a:gd name="connsiteY124" fmla="*/ 1906352 h 6858000"/>
              <a:gd name="connsiteX125" fmla="*/ 436547 w 1605470"/>
              <a:gd name="connsiteY125" fmla="*/ 1861531 h 6858000"/>
              <a:gd name="connsiteX126" fmla="*/ 390346 w 1605470"/>
              <a:gd name="connsiteY126" fmla="*/ 1732919 h 6858000"/>
              <a:gd name="connsiteX127" fmla="*/ 362657 w 1605470"/>
              <a:gd name="connsiteY127" fmla="*/ 1663540 h 6858000"/>
              <a:gd name="connsiteX128" fmla="*/ 361783 w 1605470"/>
              <a:gd name="connsiteY128" fmla="*/ 1615777 h 6858000"/>
              <a:gd name="connsiteX129" fmla="*/ 342578 w 1605470"/>
              <a:gd name="connsiteY129" fmla="*/ 1563678 h 6858000"/>
              <a:gd name="connsiteX130" fmla="*/ 355658 w 1605470"/>
              <a:gd name="connsiteY130" fmla="*/ 1519474 h 6858000"/>
              <a:gd name="connsiteX131" fmla="*/ 348400 w 1605470"/>
              <a:gd name="connsiteY131" fmla="*/ 1477995 h 6858000"/>
              <a:gd name="connsiteX132" fmla="*/ 334485 w 1605470"/>
              <a:gd name="connsiteY132" fmla="*/ 1373769 h 6858000"/>
              <a:gd name="connsiteX133" fmla="*/ 342792 w 1605470"/>
              <a:gd name="connsiteY133" fmla="*/ 1307086 h 6858000"/>
              <a:gd name="connsiteX134" fmla="*/ 343980 w 1605470"/>
              <a:gd name="connsiteY134" fmla="*/ 1189033 h 6858000"/>
              <a:gd name="connsiteX135" fmla="*/ 348665 w 1605470"/>
              <a:gd name="connsiteY135" fmla="*/ 1168288 h 6858000"/>
              <a:gd name="connsiteX136" fmla="*/ 340947 w 1605470"/>
              <a:gd name="connsiteY136" fmla="*/ 1142577 h 6858000"/>
              <a:gd name="connsiteX137" fmla="*/ 330253 w 1605470"/>
              <a:gd name="connsiteY137" fmla="*/ 1088484 h 6858000"/>
              <a:gd name="connsiteX138" fmla="*/ 318989 w 1605470"/>
              <a:gd name="connsiteY138" fmla="*/ 1016103 h 6858000"/>
              <a:gd name="connsiteX139" fmla="*/ 320445 w 1605470"/>
              <a:gd name="connsiteY139" fmla="*/ 932283 h 6858000"/>
              <a:gd name="connsiteX140" fmla="*/ 322681 w 1605470"/>
              <a:gd name="connsiteY140" fmla="*/ 915925 h 6858000"/>
              <a:gd name="connsiteX141" fmla="*/ 315310 w 1605470"/>
              <a:gd name="connsiteY141" fmla="*/ 896999 h 6858000"/>
              <a:gd name="connsiteX142" fmla="*/ 284718 w 1605470"/>
              <a:gd name="connsiteY142" fmla="*/ 821517 h 6858000"/>
              <a:gd name="connsiteX143" fmla="*/ 263668 w 1605470"/>
              <a:gd name="connsiteY143" fmla="*/ 751353 h 6858000"/>
              <a:gd name="connsiteX144" fmla="*/ 263226 w 1605470"/>
              <a:gd name="connsiteY144" fmla="*/ 721230 h 6858000"/>
              <a:gd name="connsiteX145" fmla="*/ 248897 w 1605470"/>
              <a:gd name="connsiteY145" fmla="*/ 681659 h 6858000"/>
              <a:gd name="connsiteX146" fmla="*/ 234316 w 1605470"/>
              <a:gd name="connsiteY146" fmla="*/ 635218 h 6858000"/>
              <a:gd name="connsiteX147" fmla="*/ 239327 w 1605470"/>
              <a:gd name="connsiteY147" fmla="*/ 613763 h 6858000"/>
              <a:gd name="connsiteX148" fmla="*/ 225269 w 1605470"/>
              <a:gd name="connsiteY148" fmla="*/ 598582 h 6858000"/>
              <a:gd name="connsiteX149" fmla="*/ 224950 w 1605470"/>
              <a:gd name="connsiteY149" fmla="*/ 576846 h 6858000"/>
              <a:gd name="connsiteX150" fmla="*/ 204576 w 1605470"/>
              <a:gd name="connsiteY150" fmla="*/ 530055 h 6858000"/>
              <a:gd name="connsiteX151" fmla="*/ 219064 w 1605470"/>
              <a:gd name="connsiteY151" fmla="*/ 469651 h 6858000"/>
              <a:gd name="connsiteX152" fmla="*/ 195012 w 1605470"/>
              <a:gd name="connsiteY152" fmla="*/ 448559 h 6858000"/>
              <a:gd name="connsiteX153" fmla="*/ 201434 w 1605470"/>
              <a:gd name="connsiteY153" fmla="*/ 441529 h 6858000"/>
              <a:gd name="connsiteX154" fmla="*/ 200655 w 1605470"/>
              <a:gd name="connsiteY154" fmla="*/ 428927 h 6858000"/>
              <a:gd name="connsiteX155" fmla="*/ 190059 w 1605470"/>
              <a:gd name="connsiteY155" fmla="*/ 430161 h 6858000"/>
              <a:gd name="connsiteX156" fmla="*/ 167079 w 1605470"/>
              <a:gd name="connsiteY156" fmla="*/ 367211 h 6858000"/>
              <a:gd name="connsiteX157" fmla="*/ 124571 w 1605470"/>
              <a:gd name="connsiteY157" fmla="*/ 302178 h 6858000"/>
              <a:gd name="connsiteX158" fmla="*/ 103243 w 1605470"/>
              <a:gd name="connsiteY158" fmla="*/ 211375 h 6858000"/>
              <a:gd name="connsiteX159" fmla="*/ 94571 w 1605470"/>
              <a:gd name="connsiteY159" fmla="*/ 184179 h 6858000"/>
              <a:gd name="connsiteX160" fmla="*/ 13437 w 1605470"/>
              <a:gd name="connsiteY160" fmla="*/ 19287 h 6858000"/>
              <a:gd name="connsiteX161" fmla="*/ 0 w 1605470"/>
              <a:gd name="connsiteY16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49397 w 1605470"/>
              <a:gd name="connsiteY96" fmla="*/ 3307769 h 6858000"/>
              <a:gd name="connsiteX97" fmla="*/ 766960 w 1605470"/>
              <a:gd name="connsiteY97" fmla="*/ 3250522 h 6858000"/>
              <a:gd name="connsiteX98" fmla="*/ 767385 w 1605470"/>
              <a:gd name="connsiteY98" fmla="*/ 3229163 h 6858000"/>
              <a:gd name="connsiteX99" fmla="*/ 769208 w 1605470"/>
              <a:gd name="connsiteY99" fmla="*/ 3217217 h 6858000"/>
              <a:gd name="connsiteX100" fmla="*/ 756043 w 1605470"/>
              <a:gd name="connsiteY100" fmla="*/ 3183755 h 6858000"/>
              <a:gd name="connsiteX101" fmla="*/ 756544 w 1605470"/>
              <a:gd name="connsiteY101" fmla="*/ 3178642 h 6858000"/>
              <a:gd name="connsiteX102" fmla="*/ 744144 w 1605470"/>
              <a:gd name="connsiteY102" fmla="*/ 3158586 h 6858000"/>
              <a:gd name="connsiteX103" fmla="*/ 739378 w 1605470"/>
              <a:gd name="connsiteY103" fmla="*/ 3147669 h 6858000"/>
              <a:gd name="connsiteX104" fmla="*/ 734648 w 1605470"/>
              <a:gd name="connsiteY104" fmla="*/ 3145733 h 6858000"/>
              <a:gd name="connsiteX105" fmla="*/ 729329 w 1605470"/>
              <a:gd name="connsiteY105" fmla="*/ 3129034 h 6858000"/>
              <a:gd name="connsiteX106" fmla="*/ 729994 w 1605470"/>
              <a:gd name="connsiteY106" fmla="*/ 3126682 h 6858000"/>
              <a:gd name="connsiteX107" fmla="*/ 720862 w 1605470"/>
              <a:gd name="connsiteY107" fmla="*/ 3114519 h 6858000"/>
              <a:gd name="connsiteX108" fmla="*/ 707471 w 1605470"/>
              <a:gd name="connsiteY108" fmla="*/ 3106272 h 6858000"/>
              <a:gd name="connsiteX109" fmla="*/ 680201 w 1605470"/>
              <a:gd name="connsiteY109" fmla="*/ 2958185 h 6858000"/>
              <a:gd name="connsiteX110" fmla="*/ 622815 w 1605470"/>
              <a:gd name="connsiteY110" fmla="*/ 2762989 h 6858000"/>
              <a:gd name="connsiteX111" fmla="*/ 571733 w 1605470"/>
              <a:gd name="connsiteY111" fmla="*/ 2554718 h 6858000"/>
              <a:gd name="connsiteX112" fmla="*/ 551827 w 1605470"/>
              <a:gd name="connsiteY112" fmla="*/ 2485734 h 6858000"/>
              <a:gd name="connsiteX113" fmla="*/ 542550 w 1605470"/>
              <a:gd name="connsiteY113" fmla="*/ 2447068 h 6858000"/>
              <a:gd name="connsiteX114" fmla="*/ 529511 w 1605470"/>
              <a:gd name="connsiteY114" fmla="*/ 2425819 h 6858000"/>
              <a:gd name="connsiteX115" fmla="*/ 535510 w 1605470"/>
              <a:gd name="connsiteY115" fmla="*/ 2402874 h 6858000"/>
              <a:gd name="connsiteX116" fmla="*/ 538122 w 1605470"/>
              <a:gd name="connsiteY116" fmla="*/ 2381443 h 6858000"/>
              <a:gd name="connsiteX117" fmla="*/ 514451 w 1605470"/>
              <a:gd name="connsiteY117" fmla="*/ 2261920 h 6858000"/>
              <a:gd name="connsiteX118" fmla="*/ 504338 w 1605470"/>
              <a:gd name="connsiteY118" fmla="*/ 2195378 h 6858000"/>
              <a:gd name="connsiteX119" fmla="*/ 488555 w 1605470"/>
              <a:gd name="connsiteY119" fmla="*/ 2155135 h 6858000"/>
              <a:gd name="connsiteX120" fmla="*/ 486013 w 1605470"/>
              <a:gd name="connsiteY120" fmla="*/ 2118008 h 6858000"/>
              <a:gd name="connsiteX121" fmla="*/ 487006 w 1605470"/>
              <a:gd name="connsiteY121" fmla="*/ 2050531 h 6858000"/>
              <a:gd name="connsiteX122" fmla="*/ 478812 w 1605470"/>
              <a:gd name="connsiteY122" fmla="*/ 1963269 h 6858000"/>
              <a:gd name="connsiteX123" fmla="*/ 459990 w 1605470"/>
              <a:gd name="connsiteY123" fmla="*/ 1906352 h 6858000"/>
              <a:gd name="connsiteX124" fmla="*/ 436547 w 1605470"/>
              <a:gd name="connsiteY124" fmla="*/ 1861531 h 6858000"/>
              <a:gd name="connsiteX125" fmla="*/ 390346 w 1605470"/>
              <a:gd name="connsiteY125" fmla="*/ 1732919 h 6858000"/>
              <a:gd name="connsiteX126" fmla="*/ 362657 w 1605470"/>
              <a:gd name="connsiteY126" fmla="*/ 1663540 h 6858000"/>
              <a:gd name="connsiteX127" fmla="*/ 361783 w 1605470"/>
              <a:gd name="connsiteY127" fmla="*/ 1615777 h 6858000"/>
              <a:gd name="connsiteX128" fmla="*/ 342578 w 1605470"/>
              <a:gd name="connsiteY128" fmla="*/ 1563678 h 6858000"/>
              <a:gd name="connsiteX129" fmla="*/ 355658 w 1605470"/>
              <a:gd name="connsiteY129" fmla="*/ 1519474 h 6858000"/>
              <a:gd name="connsiteX130" fmla="*/ 348400 w 1605470"/>
              <a:gd name="connsiteY130" fmla="*/ 1477995 h 6858000"/>
              <a:gd name="connsiteX131" fmla="*/ 334485 w 1605470"/>
              <a:gd name="connsiteY131" fmla="*/ 1373769 h 6858000"/>
              <a:gd name="connsiteX132" fmla="*/ 342792 w 1605470"/>
              <a:gd name="connsiteY132" fmla="*/ 1307086 h 6858000"/>
              <a:gd name="connsiteX133" fmla="*/ 343980 w 1605470"/>
              <a:gd name="connsiteY133" fmla="*/ 1189033 h 6858000"/>
              <a:gd name="connsiteX134" fmla="*/ 348665 w 1605470"/>
              <a:gd name="connsiteY134" fmla="*/ 1168288 h 6858000"/>
              <a:gd name="connsiteX135" fmla="*/ 340947 w 1605470"/>
              <a:gd name="connsiteY135" fmla="*/ 1142577 h 6858000"/>
              <a:gd name="connsiteX136" fmla="*/ 330253 w 1605470"/>
              <a:gd name="connsiteY136" fmla="*/ 1088484 h 6858000"/>
              <a:gd name="connsiteX137" fmla="*/ 318989 w 1605470"/>
              <a:gd name="connsiteY137" fmla="*/ 1016103 h 6858000"/>
              <a:gd name="connsiteX138" fmla="*/ 320445 w 1605470"/>
              <a:gd name="connsiteY138" fmla="*/ 932283 h 6858000"/>
              <a:gd name="connsiteX139" fmla="*/ 322681 w 1605470"/>
              <a:gd name="connsiteY139" fmla="*/ 915925 h 6858000"/>
              <a:gd name="connsiteX140" fmla="*/ 315310 w 1605470"/>
              <a:gd name="connsiteY140" fmla="*/ 896999 h 6858000"/>
              <a:gd name="connsiteX141" fmla="*/ 284718 w 1605470"/>
              <a:gd name="connsiteY141" fmla="*/ 821517 h 6858000"/>
              <a:gd name="connsiteX142" fmla="*/ 263668 w 1605470"/>
              <a:gd name="connsiteY142" fmla="*/ 751353 h 6858000"/>
              <a:gd name="connsiteX143" fmla="*/ 263226 w 1605470"/>
              <a:gd name="connsiteY143" fmla="*/ 721230 h 6858000"/>
              <a:gd name="connsiteX144" fmla="*/ 248897 w 1605470"/>
              <a:gd name="connsiteY144" fmla="*/ 681659 h 6858000"/>
              <a:gd name="connsiteX145" fmla="*/ 234316 w 1605470"/>
              <a:gd name="connsiteY145" fmla="*/ 635218 h 6858000"/>
              <a:gd name="connsiteX146" fmla="*/ 239327 w 1605470"/>
              <a:gd name="connsiteY146" fmla="*/ 613763 h 6858000"/>
              <a:gd name="connsiteX147" fmla="*/ 225269 w 1605470"/>
              <a:gd name="connsiteY147" fmla="*/ 598582 h 6858000"/>
              <a:gd name="connsiteX148" fmla="*/ 224950 w 1605470"/>
              <a:gd name="connsiteY148" fmla="*/ 576846 h 6858000"/>
              <a:gd name="connsiteX149" fmla="*/ 204576 w 1605470"/>
              <a:gd name="connsiteY149" fmla="*/ 530055 h 6858000"/>
              <a:gd name="connsiteX150" fmla="*/ 219064 w 1605470"/>
              <a:gd name="connsiteY150" fmla="*/ 469651 h 6858000"/>
              <a:gd name="connsiteX151" fmla="*/ 195012 w 1605470"/>
              <a:gd name="connsiteY151" fmla="*/ 448559 h 6858000"/>
              <a:gd name="connsiteX152" fmla="*/ 201434 w 1605470"/>
              <a:gd name="connsiteY152" fmla="*/ 441529 h 6858000"/>
              <a:gd name="connsiteX153" fmla="*/ 200655 w 1605470"/>
              <a:gd name="connsiteY153" fmla="*/ 428927 h 6858000"/>
              <a:gd name="connsiteX154" fmla="*/ 190059 w 1605470"/>
              <a:gd name="connsiteY154" fmla="*/ 430161 h 6858000"/>
              <a:gd name="connsiteX155" fmla="*/ 167079 w 1605470"/>
              <a:gd name="connsiteY155" fmla="*/ 367211 h 6858000"/>
              <a:gd name="connsiteX156" fmla="*/ 124571 w 1605470"/>
              <a:gd name="connsiteY156" fmla="*/ 302178 h 6858000"/>
              <a:gd name="connsiteX157" fmla="*/ 103243 w 1605470"/>
              <a:gd name="connsiteY157" fmla="*/ 211375 h 6858000"/>
              <a:gd name="connsiteX158" fmla="*/ 94571 w 1605470"/>
              <a:gd name="connsiteY158" fmla="*/ 184179 h 6858000"/>
              <a:gd name="connsiteX159" fmla="*/ 13437 w 1605470"/>
              <a:gd name="connsiteY159" fmla="*/ 19287 h 6858000"/>
              <a:gd name="connsiteX160" fmla="*/ 0 w 1605470"/>
              <a:gd name="connsiteY16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49397 w 1605470"/>
              <a:gd name="connsiteY96" fmla="*/ 3307769 h 6858000"/>
              <a:gd name="connsiteX97" fmla="*/ 766960 w 1605470"/>
              <a:gd name="connsiteY97" fmla="*/ 3250522 h 6858000"/>
              <a:gd name="connsiteX98" fmla="*/ 767385 w 1605470"/>
              <a:gd name="connsiteY98" fmla="*/ 3229163 h 6858000"/>
              <a:gd name="connsiteX99" fmla="*/ 769208 w 1605470"/>
              <a:gd name="connsiteY99" fmla="*/ 3217217 h 6858000"/>
              <a:gd name="connsiteX100" fmla="*/ 756043 w 1605470"/>
              <a:gd name="connsiteY100" fmla="*/ 3183755 h 6858000"/>
              <a:gd name="connsiteX101" fmla="*/ 756544 w 1605470"/>
              <a:gd name="connsiteY101" fmla="*/ 3178642 h 6858000"/>
              <a:gd name="connsiteX102" fmla="*/ 744144 w 1605470"/>
              <a:gd name="connsiteY102" fmla="*/ 3158586 h 6858000"/>
              <a:gd name="connsiteX103" fmla="*/ 739378 w 1605470"/>
              <a:gd name="connsiteY103" fmla="*/ 3147669 h 6858000"/>
              <a:gd name="connsiteX104" fmla="*/ 729329 w 1605470"/>
              <a:gd name="connsiteY104" fmla="*/ 3129034 h 6858000"/>
              <a:gd name="connsiteX105" fmla="*/ 729994 w 1605470"/>
              <a:gd name="connsiteY105" fmla="*/ 3126682 h 6858000"/>
              <a:gd name="connsiteX106" fmla="*/ 720862 w 1605470"/>
              <a:gd name="connsiteY106" fmla="*/ 3114519 h 6858000"/>
              <a:gd name="connsiteX107" fmla="*/ 707471 w 1605470"/>
              <a:gd name="connsiteY107" fmla="*/ 3106272 h 6858000"/>
              <a:gd name="connsiteX108" fmla="*/ 680201 w 1605470"/>
              <a:gd name="connsiteY108" fmla="*/ 2958185 h 6858000"/>
              <a:gd name="connsiteX109" fmla="*/ 622815 w 1605470"/>
              <a:gd name="connsiteY109" fmla="*/ 2762989 h 6858000"/>
              <a:gd name="connsiteX110" fmla="*/ 571733 w 1605470"/>
              <a:gd name="connsiteY110" fmla="*/ 2554718 h 6858000"/>
              <a:gd name="connsiteX111" fmla="*/ 551827 w 1605470"/>
              <a:gd name="connsiteY111" fmla="*/ 2485734 h 6858000"/>
              <a:gd name="connsiteX112" fmla="*/ 542550 w 1605470"/>
              <a:gd name="connsiteY112" fmla="*/ 2447068 h 6858000"/>
              <a:gd name="connsiteX113" fmla="*/ 529511 w 1605470"/>
              <a:gd name="connsiteY113" fmla="*/ 2425819 h 6858000"/>
              <a:gd name="connsiteX114" fmla="*/ 535510 w 1605470"/>
              <a:gd name="connsiteY114" fmla="*/ 2402874 h 6858000"/>
              <a:gd name="connsiteX115" fmla="*/ 538122 w 1605470"/>
              <a:gd name="connsiteY115" fmla="*/ 2381443 h 6858000"/>
              <a:gd name="connsiteX116" fmla="*/ 514451 w 1605470"/>
              <a:gd name="connsiteY116" fmla="*/ 2261920 h 6858000"/>
              <a:gd name="connsiteX117" fmla="*/ 504338 w 1605470"/>
              <a:gd name="connsiteY117" fmla="*/ 2195378 h 6858000"/>
              <a:gd name="connsiteX118" fmla="*/ 488555 w 1605470"/>
              <a:gd name="connsiteY118" fmla="*/ 2155135 h 6858000"/>
              <a:gd name="connsiteX119" fmla="*/ 486013 w 1605470"/>
              <a:gd name="connsiteY119" fmla="*/ 2118008 h 6858000"/>
              <a:gd name="connsiteX120" fmla="*/ 487006 w 1605470"/>
              <a:gd name="connsiteY120" fmla="*/ 2050531 h 6858000"/>
              <a:gd name="connsiteX121" fmla="*/ 478812 w 1605470"/>
              <a:gd name="connsiteY121" fmla="*/ 1963269 h 6858000"/>
              <a:gd name="connsiteX122" fmla="*/ 459990 w 1605470"/>
              <a:gd name="connsiteY122" fmla="*/ 1906352 h 6858000"/>
              <a:gd name="connsiteX123" fmla="*/ 436547 w 1605470"/>
              <a:gd name="connsiteY123" fmla="*/ 1861531 h 6858000"/>
              <a:gd name="connsiteX124" fmla="*/ 390346 w 1605470"/>
              <a:gd name="connsiteY124" fmla="*/ 1732919 h 6858000"/>
              <a:gd name="connsiteX125" fmla="*/ 362657 w 1605470"/>
              <a:gd name="connsiteY125" fmla="*/ 1663540 h 6858000"/>
              <a:gd name="connsiteX126" fmla="*/ 361783 w 1605470"/>
              <a:gd name="connsiteY126" fmla="*/ 1615777 h 6858000"/>
              <a:gd name="connsiteX127" fmla="*/ 342578 w 1605470"/>
              <a:gd name="connsiteY127" fmla="*/ 1563678 h 6858000"/>
              <a:gd name="connsiteX128" fmla="*/ 355658 w 1605470"/>
              <a:gd name="connsiteY128" fmla="*/ 1519474 h 6858000"/>
              <a:gd name="connsiteX129" fmla="*/ 348400 w 1605470"/>
              <a:gd name="connsiteY129" fmla="*/ 1477995 h 6858000"/>
              <a:gd name="connsiteX130" fmla="*/ 334485 w 1605470"/>
              <a:gd name="connsiteY130" fmla="*/ 1373769 h 6858000"/>
              <a:gd name="connsiteX131" fmla="*/ 342792 w 1605470"/>
              <a:gd name="connsiteY131" fmla="*/ 1307086 h 6858000"/>
              <a:gd name="connsiteX132" fmla="*/ 343980 w 1605470"/>
              <a:gd name="connsiteY132" fmla="*/ 1189033 h 6858000"/>
              <a:gd name="connsiteX133" fmla="*/ 348665 w 1605470"/>
              <a:gd name="connsiteY133" fmla="*/ 1168288 h 6858000"/>
              <a:gd name="connsiteX134" fmla="*/ 340947 w 1605470"/>
              <a:gd name="connsiteY134" fmla="*/ 1142577 h 6858000"/>
              <a:gd name="connsiteX135" fmla="*/ 330253 w 1605470"/>
              <a:gd name="connsiteY135" fmla="*/ 1088484 h 6858000"/>
              <a:gd name="connsiteX136" fmla="*/ 318989 w 1605470"/>
              <a:gd name="connsiteY136" fmla="*/ 1016103 h 6858000"/>
              <a:gd name="connsiteX137" fmla="*/ 320445 w 1605470"/>
              <a:gd name="connsiteY137" fmla="*/ 932283 h 6858000"/>
              <a:gd name="connsiteX138" fmla="*/ 322681 w 1605470"/>
              <a:gd name="connsiteY138" fmla="*/ 915925 h 6858000"/>
              <a:gd name="connsiteX139" fmla="*/ 315310 w 1605470"/>
              <a:gd name="connsiteY139" fmla="*/ 896999 h 6858000"/>
              <a:gd name="connsiteX140" fmla="*/ 284718 w 1605470"/>
              <a:gd name="connsiteY140" fmla="*/ 821517 h 6858000"/>
              <a:gd name="connsiteX141" fmla="*/ 263668 w 1605470"/>
              <a:gd name="connsiteY141" fmla="*/ 751353 h 6858000"/>
              <a:gd name="connsiteX142" fmla="*/ 263226 w 1605470"/>
              <a:gd name="connsiteY142" fmla="*/ 721230 h 6858000"/>
              <a:gd name="connsiteX143" fmla="*/ 248897 w 1605470"/>
              <a:gd name="connsiteY143" fmla="*/ 681659 h 6858000"/>
              <a:gd name="connsiteX144" fmla="*/ 234316 w 1605470"/>
              <a:gd name="connsiteY144" fmla="*/ 635218 h 6858000"/>
              <a:gd name="connsiteX145" fmla="*/ 239327 w 1605470"/>
              <a:gd name="connsiteY145" fmla="*/ 613763 h 6858000"/>
              <a:gd name="connsiteX146" fmla="*/ 225269 w 1605470"/>
              <a:gd name="connsiteY146" fmla="*/ 598582 h 6858000"/>
              <a:gd name="connsiteX147" fmla="*/ 224950 w 1605470"/>
              <a:gd name="connsiteY147" fmla="*/ 576846 h 6858000"/>
              <a:gd name="connsiteX148" fmla="*/ 204576 w 1605470"/>
              <a:gd name="connsiteY148" fmla="*/ 530055 h 6858000"/>
              <a:gd name="connsiteX149" fmla="*/ 219064 w 1605470"/>
              <a:gd name="connsiteY149" fmla="*/ 469651 h 6858000"/>
              <a:gd name="connsiteX150" fmla="*/ 195012 w 1605470"/>
              <a:gd name="connsiteY150" fmla="*/ 448559 h 6858000"/>
              <a:gd name="connsiteX151" fmla="*/ 201434 w 1605470"/>
              <a:gd name="connsiteY151" fmla="*/ 441529 h 6858000"/>
              <a:gd name="connsiteX152" fmla="*/ 200655 w 1605470"/>
              <a:gd name="connsiteY152" fmla="*/ 428927 h 6858000"/>
              <a:gd name="connsiteX153" fmla="*/ 190059 w 1605470"/>
              <a:gd name="connsiteY153" fmla="*/ 430161 h 6858000"/>
              <a:gd name="connsiteX154" fmla="*/ 167079 w 1605470"/>
              <a:gd name="connsiteY154" fmla="*/ 367211 h 6858000"/>
              <a:gd name="connsiteX155" fmla="*/ 124571 w 1605470"/>
              <a:gd name="connsiteY155" fmla="*/ 302178 h 6858000"/>
              <a:gd name="connsiteX156" fmla="*/ 103243 w 1605470"/>
              <a:gd name="connsiteY156" fmla="*/ 211375 h 6858000"/>
              <a:gd name="connsiteX157" fmla="*/ 94571 w 1605470"/>
              <a:gd name="connsiteY157" fmla="*/ 184179 h 6858000"/>
              <a:gd name="connsiteX158" fmla="*/ 13437 w 1605470"/>
              <a:gd name="connsiteY158" fmla="*/ 19287 h 6858000"/>
              <a:gd name="connsiteX159" fmla="*/ 0 w 1605470"/>
              <a:gd name="connsiteY15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49397 w 1605470"/>
              <a:gd name="connsiteY96" fmla="*/ 3307769 h 6858000"/>
              <a:gd name="connsiteX97" fmla="*/ 766960 w 1605470"/>
              <a:gd name="connsiteY97" fmla="*/ 3250522 h 6858000"/>
              <a:gd name="connsiteX98" fmla="*/ 767385 w 1605470"/>
              <a:gd name="connsiteY98" fmla="*/ 3229163 h 6858000"/>
              <a:gd name="connsiteX99" fmla="*/ 769208 w 1605470"/>
              <a:gd name="connsiteY99" fmla="*/ 3217217 h 6858000"/>
              <a:gd name="connsiteX100" fmla="*/ 756043 w 1605470"/>
              <a:gd name="connsiteY100" fmla="*/ 3183755 h 6858000"/>
              <a:gd name="connsiteX101" fmla="*/ 756544 w 1605470"/>
              <a:gd name="connsiteY101" fmla="*/ 3178642 h 6858000"/>
              <a:gd name="connsiteX102" fmla="*/ 744144 w 1605470"/>
              <a:gd name="connsiteY102" fmla="*/ 3158586 h 6858000"/>
              <a:gd name="connsiteX103" fmla="*/ 729329 w 1605470"/>
              <a:gd name="connsiteY103" fmla="*/ 3129034 h 6858000"/>
              <a:gd name="connsiteX104" fmla="*/ 729994 w 1605470"/>
              <a:gd name="connsiteY104" fmla="*/ 3126682 h 6858000"/>
              <a:gd name="connsiteX105" fmla="*/ 720862 w 1605470"/>
              <a:gd name="connsiteY105" fmla="*/ 3114519 h 6858000"/>
              <a:gd name="connsiteX106" fmla="*/ 707471 w 1605470"/>
              <a:gd name="connsiteY106" fmla="*/ 3106272 h 6858000"/>
              <a:gd name="connsiteX107" fmla="*/ 680201 w 1605470"/>
              <a:gd name="connsiteY107" fmla="*/ 2958185 h 6858000"/>
              <a:gd name="connsiteX108" fmla="*/ 622815 w 1605470"/>
              <a:gd name="connsiteY108" fmla="*/ 2762989 h 6858000"/>
              <a:gd name="connsiteX109" fmla="*/ 571733 w 1605470"/>
              <a:gd name="connsiteY109" fmla="*/ 2554718 h 6858000"/>
              <a:gd name="connsiteX110" fmla="*/ 551827 w 1605470"/>
              <a:gd name="connsiteY110" fmla="*/ 2485734 h 6858000"/>
              <a:gd name="connsiteX111" fmla="*/ 542550 w 1605470"/>
              <a:gd name="connsiteY111" fmla="*/ 2447068 h 6858000"/>
              <a:gd name="connsiteX112" fmla="*/ 529511 w 1605470"/>
              <a:gd name="connsiteY112" fmla="*/ 2425819 h 6858000"/>
              <a:gd name="connsiteX113" fmla="*/ 535510 w 1605470"/>
              <a:gd name="connsiteY113" fmla="*/ 2402874 h 6858000"/>
              <a:gd name="connsiteX114" fmla="*/ 538122 w 1605470"/>
              <a:gd name="connsiteY114" fmla="*/ 2381443 h 6858000"/>
              <a:gd name="connsiteX115" fmla="*/ 514451 w 1605470"/>
              <a:gd name="connsiteY115" fmla="*/ 2261920 h 6858000"/>
              <a:gd name="connsiteX116" fmla="*/ 504338 w 1605470"/>
              <a:gd name="connsiteY116" fmla="*/ 2195378 h 6858000"/>
              <a:gd name="connsiteX117" fmla="*/ 488555 w 1605470"/>
              <a:gd name="connsiteY117" fmla="*/ 2155135 h 6858000"/>
              <a:gd name="connsiteX118" fmla="*/ 486013 w 1605470"/>
              <a:gd name="connsiteY118" fmla="*/ 2118008 h 6858000"/>
              <a:gd name="connsiteX119" fmla="*/ 487006 w 1605470"/>
              <a:gd name="connsiteY119" fmla="*/ 2050531 h 6858000"/>
              <a:gd name="connsiteX120" fmla="*/ 478812 w 1605470"/>
              <a:gd name="connsiteY120" fmla="*/ 1963269 h 6858000"/>
              <a:gd name="connsiteX121" fmla="*/ 459990 w 1605470"/>
              <a:gd name="connsiteY121" fmla="*/ 1906352 h 6858000"/>
              <a:gd name="connsiteX122" fmla="*/ 436547 w 1605470"/>
              <a:gd name="connsiteY122" fmla="*/ 1861531 h 6858000"/>
              <a:gd name="connsiteX123" fmla="*/ 390346 w 1605470"/>
              <a:gd name="connsiteY123" fmla="*/ 1732919 h 6858000"/>
              <a:gd name="connsiteX124" fmla="*/ 362657 w 1605470"/>
              <a:gd name="connsiteY124" fmla="*/ 1663540 h 6858000"/>
              <a:gd name="connsiteX125" fmla="*/ 361783 w 1605470"/>
              <a:gd name="connsiteY125" fmla="*/ 1615777 h 6858000"/>
              <a:gd name="connsiteX126" fmla="*/ 342578 w 1605470"/>
              <a:gd name="connsiteY126" fmla="*/ 1563678 h 6858000"/>
              <a:gd name="connsiteX127" fmla="*/ 355658 w 1605470"/>
              <a:gd name="connsiteY127" fmla="*/ 1519474 h 6858000"/>
              <a:gd name="connsiteX128" fmla="*/ 348400 w 1605470"/>
              <a:gd name="connsiteY128" fmla="*/ 1477995 h 6858000"/>
              <a:gd name="connsiteX129" fmla="*/ 334485 w 1605470"/>
              <a:gd name="connsiteY129" fmla="*/ 1373769 h 6858000"/>
              <a:gd name="connsiteX130" fmla="*/ 342792 w 1605470"/>
              <a:gd name="connsiteY130" fmla="*/ 1307086 h 6858000"/>
              <a:gd name="connsiteX131" fmla="*/ 343980 w 1605470"/>
              <a:gd name="connsiteY131" fmla="*/ 1189033 h 6858000"/>
              <a:gd name="connsiteX132" fmla="*/ 348665 w 1605470"/>
              <a:gd name="connsiteY132" fmla="*/ 1168288 h 6858000"/>
              <a:gd name="connsiteX133" fmla="*/ 340947 w 1605470"/>
              <a:gd name="connsiteY133" fmla="*/ 1142577 h 6858000"/>
              <a:gd name="connsiteX134" fmla="*/ 330253 w 1605470"/>
              <a:gd name="connsiteY134" fmla="*/ 1088484 h 6858000"/>
              <a:gd name="connsiteX135" fmla="*/ 318989 w 1605470"/>
              <a:gd name="connsiteY135" fmla="*/ 1016103 h 6858000"/>
              <a:gd name="connsiteX136" fmla="*/ 320445 w 1605470"/>
              <a:gd name="connsiteY136" fmla="*/ 932283 h 6858000"/>
              <a:gd name="connsiteX137" fmla="*/ 322681 w 1605470"/>
              <a:gd name="connsiteY137" fmla="*/ 915925 h 6858000"/>
              <a:gd name="connsiteX138" fmla="*/ 315310 w 1605470"/>
              <a:gd name="connsiteY138" fmla="*/ 896999 h 6858000"/>
              <a:gd name="connsiteX139" fmla="*/ 284718 w 1605470"/>
              <a:gd name="connsiteY139" fmla="*/ 821517 h 6858000"/>
              <a:gd name="connsiteX140" fmla="*/ 263668 w 1605470"/>
              <a:gd name="connsiteY140" fmla="*/ 751353 h 6858000"/>
              <a:gd name="connsiteX141" fmla="*/ 263226 w 1605470"/>
              <a:gd name="connsiteY141" fmla="*/ 721230 h 6858000"/>
              <a:gd name="connsiteX142" fmla="*/ 248897 w 1605470"/>
              <a:gd name="connsiteY142" fmla="*/ 681659 h 6858000"/>
              <a:gd name="connsiteX143" fmla="*/ 234316 w 1605470"/>
              <a:gd name="connsiteY143" fmla="*/ 635218 h 6858000"/>
              <a:gd name="connsiteX144" fmla="*/ 239327 w 1605470"/>
              <a:gd name="connsiteY144" fmla="*/ 613763 h 6858000"/>
              <a:gd name="connsiteX145" fmla="*/ 225269 w 1605470"/>
              <a:gd name="connsiteY145" fmla="*/ 598582 h 6858000"/>
              <a:gd name="connsiteX146" fmla="*/ 224950 w 1605470"/>
              <a:gd name="connsiteY146" fmla="*/ 576846 h 6858000"/>
              <a:gd name="connsiteX147" fmla="*/ 204576 w 1605470"/>
              <a:gd name="connsiteY147" fmla="*/ 530055 h 6858000"/>
              <a:gd name="connsiteX148" fmla="*/ 219064 w 1605470"/>
              <a:gd name="connsiteY148" fmla="*/ 469651 h 6858000"/>
              <a:gd name="connsiteX149" fmla="*/ 195012 w 1605470"/>
              <a:gd name="connsiteY149" fmla="*/ 448559 h 6858000"/>
              <a:gd name="connsiteX150" fmla="*/ 201434 w 1605470"/>
              <a:gd name="connsiteY150" fmla="*/ 441529 h 6858000"/>
              <a:gd name="connsiteX151" fmla="*/ 200655 w 1605470"/>
              <a:gd name="connsiteY151" fmla="*/ 428927 h 6858000"/>
              <a:gd name="connsiteX152" fmla="*/ 190059 w 1605470"/>
              <a:gd name="connsiteY152" fmla="*/ 430161 h 6858000"/>
              <a:gd name="connsiteX153" fmla="*/ 167079 w 1605470"/>
              <a:gd name="connsiteY153" fmla="*/ 367211 h 6858000"/>
              <a:gd name="connsiteX154" fmla="*/ 124571 w 1605470"/>
              <a:gd name="connsiteY154" fmla="*/ 302178 h 6858000"/>
              <a:gd name="connsiteX155" fmla="*/ 103243 w 1605470"/>
              <a:gd name="connsiteY155" fmla="*/ 211375 h 6858000"/>
              <a:gd name="connsiteX156" fmla="*/ 94571 w 1605470"/>
              <a:gd name="connsiteY156" fmla="*/ 184179 h 6858000"/>
              <a:gd name="connsiteX157" fmla="*/ 13437 w 1605470"/>
              <a:gd name="connsiteY157" fmla="*/ 19287 h 6858000"/>
              <a:gd name="connsiteX158" fmla="*/ 0 w 1605470"/>
              <a:gd name="connsiteY15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0830 w 1605470"/>
              <a:gd name="connsiteY75" fmla="*/ 3974753 h 6858000"/>
              <a:gd name="connsiteX76" fmla="*/ 692428 w 1605470"/>
              <a:gd name="connsiteY76" fmla="*/ 3969950 h 6858000"/>
              <a:gd name="connsiteX77" fmla="*/ 685850 w 1605470"/>
              <a:gd name="connsiteY77" fmla="*/ 3933779 h 6858000"/>
              <a:gd name="connsiteX78" fmla="*/ 687181 w 1605470"/>
              <a:gd name="connsiteY78" fmla="*/ 3933093 h 6858000"/>
              <a:gd name="connsiteX79" fmla="*/ 691535 w 1605470"/>
              <a:gd name="connsiteY79" fmla="*/ 3922082 h 6858000"/>
              <a:gd name="connsiteX80" fmla="*/ 696613 w 1605470"/>
              <a:gd name="connsiteY80" fmla="*/ 3901461 h 6858000"/>
              <a:gd name="connsiteX81" fmla="*/ 719207 w 1605470"/>
              <a:gd name="connsiteY81" fmla="*/ 3813873 h 6858000"/>
              <a:gd name="connsiteX82" fmla="*/ 718632 w 1605470"/>
              <a:gd name="connsiteY82" fmla="*/ 3806161 h 6858000"/>
              <a:gd name="connsiteX83" fmla="*/ 718939 w 1605470"/>
              <a:gd name="connsiteY83" fmla="*/ 3805957 h 6858000"/>
              <a:gd name="connsiteX84" fmla="*/ 718966 w 1605470"/>
              <a:gd name="connsiteY84" fmla="*/ 3797724 h 6858000"/>
              <a:gd name="connsiteX85" fmla="*/ 717581 w 1605470"/>
              <a:gd name="connsiteY85" fmla="*/ 3792098 h 6858000"/>
              <a:gd name="connsiteX86" fmla="*/ 716465 w 1605470"/>
              <a:gd name="connsiteY86" fmla="*/ 3777135 h 6858000"/>
              <a:gd name="connsiteX87" fmla="*/ 718198 w 1605470"/>
              <a:gd name="connsiteY87" fmla="*/ 3771656 h 6858000"/>
              <a:gd name="connsiteX88" fmla="*/ 721941 w 1605470"/>
              <a:gd name="connsiteY88" fmla="*/ 3769007 h 6858000"/>
              <a:gd name="connsiteX89" fmla="*/ 721407 w 1605470"/>
              <a:gd name="connsiteY89" fmla="*/ 3767709 h 6858000"/>
              <a:gd name="connsiteX90" fmla="*/ 730103 w 1605470"/>
              <a:gd name="connsiteY90" fmla="*/ 3738082 h 6858000"/>
              <a:gd name="connsiteX91" fmla="*/ 737449 w 1605470"/>
              <a:gd name="connsiteY91" fmla="*/ 3673397 h 6858000"/>
              <a:gd name="connsiteX92" fmla="*/ 736745 w 1605470"/>
              <a:gd name="connsiteY92" fmla="*/ 3637109 h 6858000"/>
              <a:gd name="connsiteX93" fmla="*/ 740188 w 1605470"/>
              <a:gd name="connsiteY93" fmla="*/ 3536883 h 6858000"/>
              <a:gd name="connsiteX94" fmla="*/ 747726 w 1605470"/>
              <a:gd name="connsiteY94" fmla="*/ 3435652 h 6858000"/>
              <a:gd name="connsiteX95" fmla="*/ 749397 w 1605470"/>
              <a:gd name="connsiteY95" fmla="*/ 3307769 h 6858000"/>
              <a:gd name="connsiteX96" fmla="*/ 766960 w 1605470"/>
              <a:gd name="connsiteY96" fmla="*/ 3250522 h 6858000"/>
              <a:gd name="connsiteX97" fmla="*/ 767385 w 1605470"/>
              <a:gd name="connsiteY97" fmla="*/ 3229163 h 6858000"/>
              <a:gd name="connsiteX98" fmla="*/ 769208 w 1605470"/>
              <a:gd name="connsiteY98" fmla="*/ 3217217 h 6858000"/>
              <a:gd name="connsiteX99" fmla="*/ 756043 w 1605470"/>
              <a:gd name="connsiteY99" fmla="*/ 3183755 h 6858000"/>
              <a:gd name="connsiteX100" fmla="*/ 756544 w 1605470"/>
              <a:gd name="connsiteY100" fmla="*/ 3178642 h 6858000"/>
              <a:gd name="connsiteX101" fmla="*/ 744144 w 1605470"/>
              <a:gd name="connsiteY101" fmla="*/ 3158586 h 6858000"/>
              <a:gd name="connsiteX102" fmla="*/ 729329 w 1605470"/>
              <a:gd name="connsiteY102" fmla="*/ 3129034 h 6858000"/>
              <a:gd name="connsiteX103" fmla="*/ 729994 w 1605470"/>
              <a:gd name="connsiteY103" fmla="*/ 3126682 h 6858000"/>
              <a:gd name="connsiteX104" fmla="*/ 720862 w 1605470"/>
              <a:gd name="connsiteY104" fmla="*/ 3114519 h 6858000"/>
              <a:gd name="connsiteX105" fmla="*/ 707471 w 1605470"/>
              <a:gd name="connsiteY105" fmla="*/ 3106272 h 6858000"/>
              <a:gd name="connsiteX106" fmla="*/ 680201 w 1605470"/>
              <a:gd name="connsiteY106" fmla="*/ 2958185 h 6858000"/>
              <a:gd name="connsiteX107" fmla="*/ 622815 w 1605470"/>
              <a:gd name="connsiteY107" fmla="*/ 2762989 h 6858000"/>
              <a:gd name="connsiteX108" fmla="*/ 571733 w 1605470"/>
              <a:gd name="connsiteY108" fmla="*/ 2554718 h 6858000"/>
              <a:gd name="connsiteX109" fmla="*/ 551827 w 1605470"/>
              <a:gd name="connsiteY109" fmla="*/ 2485734 h 6858000"/>
              <a:gd name="connsiteX110" fmla="*/ 542550 w 1605470"/>
              <a:gd name="connsiteY110" fmla="*/ 2447068 h 6858000"/>
              <a:gd name="connsiteX111" fmla="*/ 529511 w 1605470"/>
              <a:gd name="connsiteY111" fmla="*/ 2425819 h 6858000"/>
              <a:gd name="connsiteX112" fmla="*/ 535510 w 1605470"/>
              <a:gd name="connsiteY112" fmla="*/ 2402874 h 6858000"/>
              <a:gd name="connsiteX113" fmla="*/ 538122 w 1605470"/>
              <a:gd name="connsiteY113" fmla="*/ 2381443 h 6858000"/>
              <a:gd name="connsiteX114" fmla="*/ 514451 w 1605470"/>
              <a:gd name="connsiteY114" fmla="*/ 2261920 h 6858000"/>
              <a:gd name="connsiteX115" fmla="*/ 504338 w 1605470"/>
              <a:gd name="connsiteY115" fmla="*/ 2195378 h 6858000"/>
              <a:gd name="connsiteX116" fmla="*/ 488555 w 1605470"/>
              <a:gd name="connsiteY116" fmla="*/ 2155135 h 6858000"/>
              <a:gd name="connsiteX117" fmla="*/ 486013 w 1605470"/>
              <a:gd name="connsiteY117" fmla="*/ 2118008 h 6858000"/>
              <a:gd name="connsiteX118" fmla="*/ 487006 w 1605470"/>
              <a:gd name="connsiteY118" fmla="*/ 2050531 h 6858000"/>
              <a:gd name="connsiteX119" fmla="*/ 478812 w 1605470"/>
              <a:gd name="connsiteY119" fmla="*/ 1963269 h 6858000"/>
              <a:gd name="connsiteX120" fmla="*/ 459990 w 1605470"/>
              <a:gd name="connsiteY120" fmla="*/ 1906352 h 6858000"/>
              <a:gd name="connsiteX121" fmla="*/ 436547 w 1605470"/>
              <a:gd name="connsiteY121" fmla="*/ 1861531 h 6858000"/>
              <a:gd name="connsiteX122" fmla="*/ 390346 w 1605470"/>
              <a:gd name="connsiteY122" fmla="*/ 1732919 h 6858000"/>
              <a:gd name="connsiteX123" fmla="*/ 362657 w 1605470"/>
              <a:gd name="connsiteY123" fmla="*/ 1663540 h 6858000"/>
              <a:gd name="connsiteX124" fmla="*/ 361783 w 1605470"/>
              <a:gd name="connsiteY124" fmla="*/ 1615777 h 6858000"/>
              <a:gd name="connsiteX125" fmla="*/ 342578 w 1605470"/>
              <a:gd name="connsiteY125" fmla="*/ 1563678 h 6858000"/>
              <a:gd name="connsiteX126" fmla="*/ 355658 w 1605470"/>
              <a:gd name="connsiteY126" fmla="*/ 1519474 h 6858000"/>
              <a:gd name="connsiteX127" fmla="*/ 348400 w 1605470"/>
              <a:gd name="connsiteY127" fmla="*/ 1477995 h 6858000"/>
              <a:gd name="connsiteX128" fmla="*/ 334485 w 1605470"/>
              <a:gd name="connsiteY128" fmla="*/ 1373769 h 6858000"/>
              <a:gd name="connsiteX129" fmla="*/ 342792 w 1605470"/>
              <a:gd name="connsiteY129" fmla="*/ 1307086 h 6858000"/>
              <a:gd name="connsiteX130" fmla="*/ 343980 w 1605470"/>
              <a:gd name="connsiteY130" fmla="*/ 1189033 h 6858000"/>
              <a:gd name="connsiteX131" fmla="*/ 348665 w 1605470"/>
              <a:gd name="connsiteY131" fmla="*/ 1168288 h 6858000"/>
              <a:gd name="connsiteX132" fmla="*/ 340947 w 1605470"/>
              <a:gd name="connsiteY132" fmla="*/ 1142577 h 6858000"/>
              <a:gd name="connsiteX133" fmla="*/ 330253 w 1605470"/>
              <a:gd name="connsiteY133" fmla="*/ 1088484 h 6858000"/>
              <a:gd name="connsiteX134" fmla="*/ 318989 w 1605470"/>
              <a:gd name="connsiteY134" fmla="*/ 1016103 h 6858000"/>
              <a:gd name="connsiteX135" fmla="*/ 320445 w 1605470"/>
              <a:gd name="connsiteY135" fmla="*/ 932283 h 6858000"/>
              <a:gd name="connsiteX136" fmla="*/ 322681 w 1605470"/>
              <a:gd name="connsiteY136" fmla="*/ 915925 h 6858000"/>
              <a:gd name="connsiteX137" fmla="*/ 315310 w 1605470"/>
              <a:gd name="connsiteY137" fmla="*/ 896999 h 6858000"/>
              <a:gd name="connsiteX138" fmla="*/ 284718 w 1605470"/>
              <a:gd name="connsiteY138" fmla="*/ 821517 h 6858000"/>
              <a:gd name="connsiteX139" fmla="*/ 263668 w 1605470"/>
              <a:gd name="connsiteY139" fmla="*/ 751353 h 6858000"/>
              <a:gd name="connsiteX140" fmla="*/ 263226 w 1605470"/>
              <a:gd name="connsiteY140" fmla="*/ 721230 h 6858000"/>
              <a:gd name="connsiteX141" fmla="*/ 248897 w 1605470"/>
              <a:gd name="connsiteY141" fmla="*/ 681659 h 6858000"/>
              <a:gd name="connsiteX142" fmla="*/ 234316 w 1605470"/>
              <a:gd name="connsiteY142" fmla="*/ 635218 h 6858000"/>
              <a:gd name="connsiteX143" fmla="*/ 239327 w 1605470"/>
              <a:gd name="connsiteY143" fmla="*/ 613763 h 6858000"/>
              <a:gd name="connsiteX144" fmla="*/ 225269 w 1605470"/>
              <a:gd name="connsiteY144" fmla="*/ 598582 h 6858000"/>
              <a:gd name="connsiteX145" fmla="*/ 224950 w 1605470"/>
              <a:gd name="connsiteY145" fmla="*/ 576846 h 6858000"/>
              <a:gd name="connsiteX146" fmla="*/ 204576 w 1605470"/>
              <a:gd name="connsiteY146" fmla="*/ 530055 h 6858000"/>
              <a:gd name="connsiteX147" fmla="*/ 219064 w 1605470"/>
              <a:gd name="connsiteY147" fmla="*/ 469651 h 6858000"/>
              <a:gd name="connsiteX148" fmla="*/ 195012 w 1605470"/>
              <a:gd name="connsiteY148" fmla="*/ 448559 h 6858000"/>
              <a:gd name="connsiteX149" fmla="*/ 201434 w 1605470"/>
              <a:gd name="connsiteY149" fmla="*/ 441529 h 6858000"/>
              <a:gd name="connsiteX150" fmla="*/ 200655 w 1605470"/>
              <a:gd name="connsiteY150" fmla="*/ 428927 h 6858000"/>
              <a:gd name="connsiteX151" fmla="*/ 190059 w 1605470"/>
              <a:gd name="connsiteY151" fmla="*/ 430161 h 6858000"/>
              <a:gd name="connsiteX152" fmla="*/ 167079 w 1605470"/>
              <a:gd name="connsiteY152" fmla="*/ 367211 h 6858000"/>
              <a:gd name="connsiteX153" fmla="*/ 124571 w 1605470"/>
              <a:gd name="connsiteY153" fmla="*/ 302178 h 6858000"/>
              <a:gd name="connsiteX154" fmla="*/ 103243 w 1605470"/>
              <a:gd name="connsiteY154" fmla="*/ 211375 h 6858000"/>
              <a:gd name="connsiteX155" fmla="*/ 94571 w 1605470"/>
              <a:gd name="connsiteY155" fmla="*/ 184179 h 6858000"/>
              <a:gd name="connsiteX156" fmla="*/ 13437 w 1605470"/>
              <a:gd name="connsiteY156" fmla="*/ 19287 h 6858000"/>
              <a:gd name="connsiteX157" fmla="*/ 0 w 1605470"/>
              <a:gd name="connsiteY15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690830 w 1605470"/>
              <a:gd name="connsiteY74" fmla="*/ 3974753 h 6858000"/>
              <a:gd name="connsiteX75" fmla="*/ 692428 w 1605470"/>
              <a:gd name="connsiteY75" fmla="*/ 3969950 h 6858000"/>
              <a:gd name="connsiteX76" fmla="*/ 685850 w 1605470"/>
              <a:gd name="connsiteY76" fmla="*/ 3933779 h 6858000"/>
              <a:gd name="connsiteX77" fmla="*/ 687181 w 1605470"/>
              <a:gd name="connsiteY77" fmla="*/ 3933093 h 6858000"/>
              <a:gd name="connsiteX78" fmla="*/ 691535 w 1605470"/>
              <a:gd name="connsiteY78" fmla="*/ 3922082 h 6858000"/>
              <a:gd name="connsiteX79" fmla="*/ 696613 w 1605470"/>
              <a:gd name="connsiteY79" fmla="*/ 3901461 h 6858000"/>
              <a:gd name="connsiteX80" fmla="*/ 719207 w 1605470"/>
              <a:gd name="connsiteY80" fmla="*/ 3813873 h 6858000"/>
              <a:gd name="connsiteX81" fmla="*/ 718632 w 1605470"/>
              <a:gd name="connsiteY81" fmla="*/ 3806161 h 6858000"/>
              <a:gd name="connsiteX82" fmla="*/ 718939 w 1605470"/>
              <a:gd name="connsiteY82" fmla="*/ 3805957 h 6858000"/>
              <a:gd name="connsiteX83" fmla="*/ 718966 w 1605470"/>
              <a:gd name="connsiteY83" fmla="*/ 3797724 h 6858000"/>
              <a:gd name="connsiteX84" fmla="*/ 717581 w 1605470"/>
              <a:gd name="connsiteY84" fmla="*/ 3792098 h 6858000"/>
              <a:gd name="connsiteX85" fmla="*/ 716465 w 1605470"/>
              <a:gd name="connsiteY85" fmla="*/ 3777135 h 6858000"/>
              <a:gd name="connsiteX86" fmla="*/ 718198 w 1605470"/>
              <a:gd name="connsiteY86" fmla="*/ 3771656 h 6858000"/>
              <a:gd name="connsiteX87" fmla="*/ 721941 w 1605470"/>
              <a:gd name="connsiteY87" fmla="*/ 3769007 h 6858000"/>
              <a:gd name="connsiteX88" fmla="*/ 721407 w 1605470"/>
              <a:gd name="connsiteY88" fmla="*/ 3767709 h 6858000"/>
              <a:gd name="connsiteX89" fmla="*/ 730103 w 1605470"/>
              <a:gd name="connsiteY89" fmla="*/ 3738082 h 6858000"/>
              <a:gd name="connsiteX90" fmla="*/ 737449 w 1605470"/>
              <a:gd name="connsiteY90" fmla="*/ 3673397 h 6858000"/>
              <a:gd name="connsiteX91" fmla="*/ 736745 w 1605470"/>
              <a:gd name="connsiteY91" fmla="*/ 3637109 h 6858000"/>
              <a:gd name="connsiteX92" fmla="*/ 740188 w 1605470"/>
              <a:gd name="connsiteY92" fmla="*/ 3536883 h 6858000"/>
              <a:gd name="connsiteX93" fmla="*/ 747726 w 1605470"/>
              <a:gd name="connsiteY93" fmla="*/ 3435652 h 6858000"/>
              <a:gd name="connsiteX94" fmla="*/ 749397 w 1605470"/>
              <a:gd name="connsiteY94" fmla="*/ 3307769 h 6858000"/>
              <a:gd name="connsiteX95" fmla="*/ 766960 w 1605470"/>
              <a:gd name="connsiteY95" fmla="*/ 3250522 h 6858000"/>
              <a:gd name="connsiteX96" fmla="*/ 767385 w 1605470"/>
              <a:gd name="connsiteY96" fmla="*/ 3229163 h 6858000"/>
              <a:gd name="connsiteX97" fmla="*/ 769208 w 1605470"/>
              <a:gd name="connsiteY97" fmla="*/ 3217217 h 6858000"/>
              <a:gd name="connsiteX98" fmla="*/ 756043 w 1605470"/>
              <a:gd name="connsiteY98" fmla="*/ 3183755 h 6858000"/>
              <a:gd name="connsiteX99" fmla="*/ 756544 w 1605470"/>
              <a:gd name="connsiteY99" fmla="*/ 3178642 h 6858000"/>
              <a:gd name="connsiteX100" fmla="*/ 744144 w 1605470"/>
              <a:gd name="connsiteY100" fmla="*/ 3158586 h 6858000"/>
              <a:gd name="connsiteX101" fmla="*/ 729329 w 1605470"/>
              <a:gd name="connsiteY101" fmla="*/ 3129034 h 6858000"/>
              <a:gd name="connsiteX102" fmla="*/ 729994 w 1605470"/>
              <a:gd name="connsiteY102" fmla="*/ 3126682 h 6858000"/>
              <a:gd name="connsiteX103" fmla="*/ 720862 w 1605470"/>
              <a:gd name="connsiteY103" fmla="*/ 3114519 h 6858000"/>
              <a:gd name="connsiteX104" fmla="*/ 707471 w 1605470"/>
              <a:gd name="connsiteY104" fmla="*/ 3106272 h 6858000"/>
              <a:gd name="connsiteX105" fmla="*/ 680201 w 1605470"/>
              <a:gd name="connsiteY105" fmla="*/ 2958185 h 6858000"/>
              <a:gd name="connsiteX106" fmla="*/ 622815 w 1605470"/>
              <a:gd name="connsiteY106" fmla="*/ 2762989 h 6858000"/>
              <a:gd name="connsiteX107" fmla="*/ 571733 w 1605470"/>
              <a:gd name="connsiteY107" fmla="*/ 2554718 h 6858000"/>
              <a:gd name="connsiteX108" fmla="*/ 551827 w 1605470"/>
              <a:gd name="connsiteY108" fmla="*/ 2485734 h 6858000"/>
              <a:gd name="connsiteX109" fmla="*/ 542550 w 1605470"/>
              <a:gd name="connsiteY109" fmla="*/ 2447068 h 6858000"/>
              <a:gd name="connsiteX110" fmla="*/ 529511 w 1605470"/>
              <a:gd name="connsiteY110" fmla="*/ 2425819 h 6858000"/>
              <a:gd name="connsiteX111" fmla="*/ 535510 w 1605470"/>
              <a:gd name="connsiteY111" fmla="*/ 2402874 h 6858000"/>
              <a:gd name="connsiteX112" fmla="*/ 538122 w 1605470"/>
              <a:gd name="connsiteY112" fmla="*/ 2381443 h 6858000"/>
              <a:gd name="connsiteX113" fmla="*/ 514451 w 1605470"/>
              <a:gd name="connsiteY113" fmla="*/ 2261920 h 6858000"/>
              <a:gd name="connsiteX114" fmla="*/ 504338 w 1605470"/>
              <a:gd name="connsiteY114" fmla="*/ 2195378 h 6858000"/>
              <a:gd name="connsiteX115" fmla="*/ 488555 w 1605470"/>
              <a:gd name="connsiteY115" fmla="*/ 2155135 h 6858000"/>
              <a:gd name="connsiteX116" fmla="*/ 486013 w 1605470"/>
              <a:gd name="connsiteY116" fmla="*/ 2118008 h 6858000"/>
              <a:gd name="connsiteX117" fmla="*/ 487006 w 1605470"/>
              <a:gd name="connsiteY117" fmla="*/ 2050531 h 6858000"/>
              <a:gd name="connsiteX118" fmla="*/ 478812 w 1605470"/>
              <a:gd name="connsiteY118" fmla="*/ 1963269 h 6858000"/>
              <a:gd name="connsiteX119" fmla="*/ 459990 w 1605470"/>
              <a:gd name="connsiteY119" fmla="*/ 1906352 h 6858000"/>
              <a:gd name="connsiteX120" fmla="*/ 436547 w 1605470"/>
              <a:gd name="connsiteY120" fmla="*/ 1861531 h 6858000"/>
              <a:gd name="connsiteX121" fmla="*/ 390346 w 1605470"/>
              <a:gd name="connsiteY121" fmla="*/ 1732919 h 6858000"/>
              <a:gd name="connsiteX122" fmla="*/ 362657 w 1605470"/>
              <a:gd name="connsiteY122" fmla="*/ 1663540 h 6858000"/>
              <a:gd name="connsiteX123" fmla="*/ 361783 w 1605470"/>
              <a:gd name="connsiteY123" fmla="*/ 1615777 h 6858000"/>
              <a:gd name="connsiteX124" fmla="*/ 342578 w 1605470"/>
              <a:gd name="connsiteY124" fmla="*/ 1563678 h 6858000"/>
              <a:gd name="connsiteX125" fmla="*/ 355658 w 1605470"/>
              <a:gd name="connsiteY125" fmla="*/ 1519474 h 6858000"/>
              <a:gd name="connsiteX126" fmla="*/ 348400 w 1605470"/>
              <a:gd name="connsiteY126" fmla="*/ 1477995 h 6858000"/>
              <a:gd name="connsiteX127" fmla="*/ 334485 w 1605470"/>
              <a:gd name="connsiteY127" fmla="*/ 1373769 h 6858000"/>
              <a:gd name="connsiteX128" fmla="*/ 342792 w 1605470"/>
              <a:gd name="connsiteY128" fmla="*/ 1307086 h 6858000"/>
              <a:gd name="connsiteX129" fmla="*/ 343980 w 1605470"/>
              <a:gd name="connsiteY129" fmla="*/ 1189033 h 6858000"/>
              <a:gd name="connsiteX130" fmla="*/ 348665 w 1605470"/>
              <a:gd name="connsiteY130" fmla="*/ 1168288 h 6858000"/>
              <a:gd name="connsiteX131" fmla="*/ 340947 w 1605470"/>
              <a:gd name="connsiteY131" fmla="*/ 1142577 h 6858000"/>
              <a:gd name="connsiteX132" fmla="*/ 330253 w 1605470"/>
              <a:gd name="connsiteY132" fmla="*/ 1088484 h 6858000"/>
              <a:gd name="connsiteX133" fmla="*/ 318989 w 1605470"/>
              <a:gd name="connsiteY133" fmla="*/ 1016103 h 6858000"/>
              <a:gd name="connsiteX134" fmla="*/ 320445 w 1605470"/>
              <a:gd name="connsiteY134" fmla="*/ 932283 h 6858000"/>
              <a:gd name="connsiteX135" fmla="*/ 322681 w 1605470"/>
              <a:gd name="connsiteY135" fmla="*/ 915925 h 6858000"/>
              <a:gd name="connsiteX136" fmla="*/ 315310 w 1605470"/>
              <a:gd name="connsiteY136" fmla="*/ 896999 h 6858000"/>
              <a:gd name="connsiteX137" fmla="*/ 284718 w 1605470"/>
              <a:gd name="connsiteY137" fmla="*/ 821517 h 6858000"/>
              <a:gd name="connsiteX138" fmla="*/ 263668 w 1605470"/>
              <a:gd name="connsiteY138" fmla="*/ 751353 h 6858000"/>
              <a:gd name="connsiteX139" fmla="*/ 263226 w 1605470"/>
              <a:gd name="connsiteY139" fmla="*/ 721230 h 6858000"/>
              <a:gd name="connsiteX140" fmla="*/ 248897 w 1605470"/>
              <a:gd name="connsiteY140" fmla="*/ 681659 h 6858000"/>
              <a:gd name="connsiteX141" fmla="*/ 234316 w 1605470"/>
              <a:gd name="connsiteY141" fmla="*/ 635218 h 6858000"/>
              <a:gd name="connsiteX142" fmla="*/ 239327 w 1605470"/>
              <a:gd name="connsiteY142" fmla="*/ 613763 h 6858000"/>
              <a:gd name="connsiteX143" fmla="*/ 225269 w 1605470"/>
              <a:gd name="connsiteY143" fmla="*/ 598582 h 6858000"/>
              <a:gd name="connsiteX144" fmla="*/ 224950 w 1605470"/>
              <a:gd name="connsiteY144" fmla="*/ 576846 h 6858000"/>
              <a:gd name="connsiteX145" fmla="*/ 204576 w 1605470"/>
              <a:gd name="connsiteY145" fmla="*/ 530055 h 6858000"/>
              <a:gd name="connsiteX146" fmla="*/ 219064 w 1605470"/>
              <a:gd name="connsiteY146" fmla="*/ 469651 h 6858000"/>
              <a:gd name="connsiteX147" fmla="*/ 195012 w 1605470"/>
              <a:gd name="connsiteY147" fmla="*/ 448559 h 6858000"/>
              <a:gd name="connsiteX148" fmla="*/ 201434 w 1605470"/>
              <a:gd name="connsiteY148" fmla="*/ 441529 h 6858000"/>
              <a:gd name="connsiteX149" fmla="*/ 200655 w 1605470"/>
              <a:gd name="connsiteY149" fmla="*/ 428927 h 6858000"/>
              <a:gd name="connsiteX150" fmla="*/ 190059 w 1605470"/>
              <a:gd name="connsiteY150" fmla="*/ 430161 h 6858000"/>
              <a:gd name="connsiteX151" fmla="*/ 167079 w 1605470"/>
              <a:gd name="connsiteY151" fmla="*/ 367211 h 6858000"/>
              <a:gd name="connsiteX152" fmla="*/ 124571 w 1605470"/>
              <a:gd name="connsiteY152" fmla="*/ 302178 h 6858000"/>
              <a:gd name="connsiteX153" fmla="*/ 103243 w 1605470"/>
              <a:gd name="connsiteY153" fmla="*/ 211375 h 6858000"/>
              <a:gd name="connsiteX154" fmla="*/ 94571 w 1605470"/>
              <a:gd name="connsiteY154" fmla="*/ 184179 h 6858000"/>
              <a:gd name="connsiteX155" fmla="*/ 13437 w 1605470"/>
              <a:gd name="connsiteY155" fmla="*/ 19287 h 6858000"/>
              <a:gd name="connsiteX156" fmla="*/ 0 w 1605470"/>
              <a:gd name="connsiteY15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690830 w 1605470"/>
              <a:gd name="connsiteY74" fmla="*/ 3974753 h 6858000"/>
              <a:gd name="connsiteX75" fmla="*/ 692428 w 1605470"/>
              <a:gd name="connsiteY75" fmla="*/ 3969950 h 6858000"/>
              <a:gd name="connsiteX76" fmla="*/ 685850 w 1605470"/>
              <a:gd name="connsiteY76" fmla="*/ 3933779 h 6858000"/>
              <a:gd name="connsiteX77" fmla="*/ 687181 w 1605470"/>
              <a:gd name="connsiteY77" fmla="*/ 3933093 h 6858000"/>
              <a:gd name="connsiteX78" fmla="*/ 691535 w 1605470"/>
              <a:gd name="connsiteY78" fmla="*/ 3922082 h 6858000"/>
              <a:gd name="connsiteX79" fmla="*/ 696613 w 1605470"/>
              <a:gd name="connsiteY79" fmla="*/ 3901461 h 6858000"/>
              <a:gd name="connsiteX80" fmla="*/ 719207 w 1605470"/>
              <a:gd name="connsiteY80" fmla="*/ 3813873 h 6858000"/>
              <a:gd name="connsiteX81" fmla="*/ 718632 w 1605470"/>
              <a:gd name="connsiteY81" fmla="*/ 3806161 h 6858000"/>
              <a:gd name="connsiteX82" fmla="*/ 718939 w 1605470"/>
              <a:gd name="connsiteY82" fmla="*/ 3805957 h 6858000"/>
              <a:gd name="connsiteX83" fmla="*/ 718966 w 1605470"/>
              <a:gd name="connsiteY83" fmla="*/ 3797724 h 6858000"/>
              <a:gd name="connsiteX84" fmla="*/ 717581 w 1605470"/>
              <a:gd name="connsiteY84" fmla="*/ 3792098 h 6858000"/>
              <a:gd name="connsiteX85" fmla="*/ 716465 w 1605470"/>
              <a:gd name="connsiteY85" fmla="*/ 3777135 h 6858000"/>
              <a:gd name="connsiteX86" fmla="*/ 718198 w 1605470"/>
              <a:gd name="connsiteY86" fmla="*/ 3771656 h 6858000"/>
              <a:gd name="connsiteX87" fmla="*/ 721941 w 1605470"/>
              <a:gd name="connsiteY87" fmla="*/ 3769007 h 6858000"/>
              <a:gd name="connsiteX88" fmla="*/ 721407 w 1605470"/>
              <a:gd name="connsiteY88" fmla="*/ 3767709 h 6858000"/>
              <a:gd name="connsiteX89" fmla="*/ 730103 w 1605470"/>
              <a:gd name="connsiteY89" fmla="*/ 3738082 h 6858000"/>
              <a:gd name="connsiteX90" fmla="*/ 737449 w 1605470"/>
              <a:gd name="connsiteY90" fmla="*/ 3673397 h 6858000"/>
              <a:gd name="connsiteX91" fmla="*/ 736745 w 1605470"/>
              <a:gd name="connsiteY91" fmla="*/ 3637109 h 6858000"/>
              <a:gd name="connsiteX92" fmla="*/ 740188 w 1605470"/>
              <a:gd name="connsiteY92" fmla="*/ 3536883 h 6858000"/>
              <a:gd name="connsiteX93" fmla="*/ 747726 w 1605470"/>
              <a:gd name="connsiteY93" fmla="*/ 3435652 h 6858000"/>
              <a:gd name="connsiteX94" fmla="*/ 749397 w 1605470"/>
              <a:gd name="connsiteY94" fmla="*/ 3307769 h 6858000"/>
              <a:gd name="connsiteX95" fmla="*/ 766960 w 1605470"/>
              <a:gd name="connsiteY95" fmla="*/ 3250522 h 6858000"/>
              <a:gd name="connsiteX96" fmla="*/ 767385 w 1605470"/>
              <a:gd name="connsiteY96" fmla="*/ 3229163 h 6858000"/>
              <a:gd name="connsiteX97" fmla="*/ 769208 w 1605470"/>
              <a:gd name="connsiteY97" fmla="*/ 3217217 h 6858000"/>
              <a:gd name="connsiteX98" fmla="*/ 756043 w 1605470"/>
              <a:gd name="connsiteY98" fmla="*/ 3183755 h 6858000"/>
              <a:gd name="connsiteX99" fmla="*/ 756544 w 1605470"/>
              <a:gd name="connsiteY99" fmla="*/ 3178642 h 6858000"/>
              <a:gd name="connsiteX100" fmla="*/ 744144 w 1605470"/>
              <a:gd name="connsiteY100" fmla="*/ 3158586 h 6858000"/>
              <a:gd name="connsiteX101" fmla="*/ 729329 w 1605470"/>
              <a:gd name="connsiteY101" fmla="*/ 3129034 h 6858000"/>
              <a:gd name="connsiteX102" fmla="*/ 729994 w 1605470"/>
              <a:gd name="connsiteY102" fmla="*/ 3126682 h 6858000"/>
              <a:gd name="connsiteX103" fmla="*/ 720862 w 1605470"/>
              <a:gd name="connsiteY103" fmla="*/ 3114519 h 6858000"/>
              <a:gd name="connsiteX104" fmla="*/ 707471 w 1605470"/>
              <a:gd name="connsiteY104" fmla="*/ 3106272 h 6858000"/>
              <a:gd name="connsiteX105" fmla="*/ 680201 w 1605470"/>
              <a:gd name="connsiteY105" fmla="*/ 2958185 h 6858000"/>
              <a:gd name="connsiteX106" fmla="*/ 622815 w 1605470"/>
              <a:gd name="connsiteY106" fmla="*/ 2762989 h 6858000"/>
              <a:gd name="connsiteX107" fmla="*/ 571733 w 1605470"/>
              <a:gd name="connsiteY107" fmla="*/ 2554718 h 6858000"/>
              <a:gd name="connsiteX108" fmla="*/ 551827 w 1605470"/>
              <a:gd name="connsiteY108" fmla="*/ 2485734 h 6858000"/>
              <a:gd name="connsiteX109" fmla="*/ 542550 w 1605470"/>
              <a:gd name="connsiteY109" fmla="*/ 2447068 h 6858000"/>
              <a:gd name="connsiteX110" fmla="*/ 529511 w 1605470"/>
              <a:gd name="connsiteY110" fmla="*/ 2425819 h 6858000"/>
              <a:gd name="connsiteX111" fmla="*/ 535510 w 1605470"/>
              <a:gd name="connsiteY111" fmla="*/ 2402874 h 6858000"/>
              <a:gd name="connsiteX112" fmla="*/ 538122 w 1605470"/>
              <a:gd name="connsiteY112" fmla="*/ 2381443 h 6858000"/>
              <a:gd name="connsiteX113" fmla="*/ 514451 w 1605470"/>
              <a:gd name="connsiteY113" fmla="*/ 2261920 h 6858000"/>
              <a:gd name="connsiteX114" fmla="*/ 504338 w 1605470"/>
              <a:gd name="connsiteY114" fmla="*/ 2195378 h 6858000"/>
              <a:gd name="connsiteX115" fmla="*/ 488555 w 1605470"/>
              <a:gd name="connsiteY115" fmla="*/ 2155135 h 6858000"/>
              <a:gd name="connsiteX116" fmla="*/ 486013 w 1605470"/>
              <a:gd name="connsiteY116" fmla="*/ 2118008 h 6858000"/>
              <a:gd name="connsiteX117" fmla="*/ 487006 w 1605470"/>
              <a:gd name="connsiteY117" fmla="*/ 2050531 h 6858000"/>
              <a:gd name="connsiteX118" fmla="*/ 478812 w 1605470"/>
              <a:gd name="connsiteY118" fmla="*/ 1963269 h 6858000"/>
              <a:gd name="connsiteX119" fmla="*/ 459990 w 1605470"/>
              <a:gd name="connsiteY119" fmla="*/ 1906352 h 6858000"/>
              <a:gd name="connsiteX120" fmla="*/ 436547 w 1605470"/>
              <a:gd name="connsiteY120" fmla="*/ 1861531 h 6858000"/>
              <a:gd name="connsiteX121" fmla="*/ 390346 w 1605470"/>
              <a:gd name="connsiteY121" fmla="*/ 1732919 h 6858000"/>
              <a:gd name="connsiteX122" fmla="*/ 362657 w 1605470"/>
              <a:gd name="connsiteY122" fmla="*/ 1663540 h 6858000"/>
              <a:gd name="connsiteX123" fmla="*/ 361783 w 1605470"/>
              <a:gd name="connsiteY123" fmla="*/ 1615777 h 6858000"/>
              <a:gd name="connsiteX124" fmla="*/ 342578 w 1605470"/>
              <a:gd name="connsiteY124" fmla="*/ 1563678 h 6858000"/>
              <a:gd name="connsiteX125" fmla="*/ 355658 w 1605470"/>
              <a:gd name="connsiteY125" fmla="*/ 1519474 h 6858000"/>
              <a:gd name="connsiteX126" fmla="*/ 348400 w 1605470"/>
              <a:gd name="connsiteY126" fmla="*/ 1477995 h 6858000"/>
              <a:gd name="connsiteX127" fmla="*/ 334485 w 1605470"/>
              <a:gd name="connsiteY127" fmla="*/ 1373769 h 6858000"/>
              <a:gd name="connsiteX128" fmla="*/ 342792 w 1605470"/>
              <a:gd name="connsiteY128" fmla="*/ 1307086 h 6858000"/>
              <a:gd name="connsiteX129" fmla="*/ 343980 w 1605470"/>
              <a:gd name="connsiteY129" fmla="*/ 1189033 h 6858000"/>
              <a:gd name="connsiteX130" fmla="*/ 348665 w 1605470"/>
              <a:gd name="connsiteY130" fmla="*/ 1168288 h 6858000"/>
              <a:gd name="connsiteX131" fmla="*/ 340947 w 1605470"/>
              <a:gd name="connsiteY131" fmla="*/ 1142577 h 6858000"/>
              <a:gd name="connsiteX132" fmla="*/ 330253 w 1605470"/>
              <a:gd name="connsiteY132" fmla="*/ 1088484 h 6858000"/>
              <a:gd name="connsiteX133" fmla="*/ 318989 w 1605470"/>
              <a:gd name="connsiteY133" fmla="*/ 1016103 h 6858000"/>
              <a:gd name="connsiteX134" fmla="*/ 320445 w 1605470"/>
              <a:gd name="connsiteY134" fmla="*/ 932283 h 6858000"/>
              <a:gd name="connsiteX135" fmla="*/ 322681 w 1605470"/>
              <a:gd name="connsiteY135" fmla="*/ 915925 h 6858000"/>
              <a:gd name="connsiteX136" fmla="*/ 315310 w 1605470"/>
              <a:gd name="connsiteY136" fmla="*/ 896999 h 6858000"/>
              <a:gd name="connsiteX137" fmla="*/ 284718 w 1605470"/>
              <a:gd name="connsiteY137" fmla="*/ 821517 h 6858000"/>
              <a:gd name="connsiteX138" fmla="*/ 263668 w 1605470"/>
              <a:gd name="connsiteY138" fmla="*/ 751353 h 6858000"/>
              <a:gd name="connsiteX139" fmla="*/ 263226 w 1605470"/>
              <a:gd name="connsiteY139" fmla="*/ 721230 h 6858000"/>
              <a:gd name="connsiteX140" fmla="*/ 248897 w 1605470"/>
              <a:gd name="connsiteY140" fmla="*/ 681659 h 6858000"/>
              <a:gd name="connsiteX141" fmla="*/ 234316 w 1605470"/>
              <a:gd name="connsiteY141" fmla="*/ 635218 h 6858000"/>
              <a:gd name="connsiteX142" fmla="*/ 239327 w 1605470"/>
              <a:gd name="connsiteY142" fmla="*/ 613763 h 6858000"/>
              <a:gd name="connsiteX143" fmla="*/ 225269 w 1605470"/>
              <a:gd name="connsiteY143" fmla="*/ 598582 h 6858000"/>
              <a:gd name="connsiteX144" fmla="*/ 224950 w 1605470"/>
              <a:gd name="connsiteY144" fmla="*/ 576846 h 6858000"/>
              <a:gd name="connsiteX145" fmla="*/ 204576 w 1605470"/>
              <a:gd name="connsiteY145" fmla="*/ 530055 h 6858000"/>
              <a:gd name="connsiteX146" fmla="*/ 195012 w 1605470"/>
              <a:gd name="connsiteY146" fmla="*/ 448559 h 6858000"/>
              <a:gd name="connsiteX147" fmla="*/ 201434 w 1605470"/>
              <a:gd name="connsiteY147" fmla="*/ 441529 h 6858000"/>
              <a:gd name="connsiteX148" fmla="*/ 200655 w 1605470"/>
              <a:gd name="connsiteY148" fmla="*/ 428927 h 6858000"/>
              <a:gd name="connsiteX149" fmla="*/ 190059 w 1605470"/>
              <a:gd name="connsiteY149" fmla="*/ 430161 h 6858000"/>
              <a:gd name="connsiteX150" fmla="*/ 167079 w 1605470"/>
              <a:gd name="connsiteY150" fmla="*/ 367211 h 6858000"/>
              <a:gd name="connsiteX151" fmla="*/ 124571 w 1605470"/>
              <a:gd name="connsiteY151" fmla="*/ 302178 h 6858000"/>
              <a:gd name="connsiteX152" fmla="*/ 103243 w 1605470"/>
              <a:gd name="connsiteY152" fmla="*/ 211375 h 6858000"/>
              <a:gd name="connsiteX153" fmla="*/ 94571 w 1605470"/>
              <a:gd name="connsiteY153" fmla="*/ 184179 h 6858000"/>
              <a:gd name="connsiteX154" fmla="*/ 13437 w 1605470"/>
              <a:gd name="connsiteY154" fmla="*/ 19287 h 6858000"/>
              <a:gd name="connsiteX155" fmla="*/ 0 w 1605470"/>
              <a:gd name="connsiteY15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690830 w 1605470"/>
              <a:gd name="connsiteY74" fmla="*/ 3974753 h 6858000"/>
              <a:gd name="connsiteX75" fmla="*/ 692428 w 1605470"/>
              <a:gd name="connsiteY75" fmla="*/ 3969950 h 6858000"/>
              <a:gd name="connsiteX76" fmla="*/ 685850 w 1605470"/>
              <a:gd name="connsiteY76" fmla="*/ 3933779 h 6858000"/>
              <a:gd name="connsiteX77" fmla="*/ 687181 w 1605470"/>
              <a:gd name="connsiteY77" fmla="*/ 3933093 h 6858000"/>
              <a:gd name="connsiteX78" fmla="*/ 691535 w 1605470"/>
              <a:gd name="connsiteY78" fmla="*/ 3922082 h 6858000"/>
              <a:gd name="connsiteX79" fmla="*/ 696613 w 1605470"/>
              <a:gd name="connsiteY79" fmla="*/ 3901461 h 6858000"/>
              <a:gd name="connsiteX80" fmla="*/ 719207 w 1605470"/>
              <a:gd name="connsiteY80" fmla="*/ 3813873 h 6858000"/>
              <a:gd name="connsiteX81" fmla="*/ 718632 w 1605470"/>
              <a:gd name="connsiteY81" fmla="*/ 3806161 h 6858000"/>
              <a:gd name="connsiteX82" fmla="*/ 718939 w 1605470"/>
              <a:gd name="connsiteY82" fmla="*/ 3805957 h 6858000"/>
              <a:gd name="connsiteX83" fmla="*/ 718966 w 1605470"/>
              <a:gd name="connsiteY83" fmla="*/ 3797724 h 6858000"/>
              <a:gd name="connsiteX84" fmla="*/ 717581 w 1605470"/>
              <a:gd name="connsiteY84" fmla="*/ 3792098 h 6858000"/>
              <a:gd name="connsiteX85" fmla="*/ 716465 w 1605470"/>
              <a:gd name="connsiteY85" fmla="*/ 3777135 h 6858000"/>
              <a:gd name="connsiteX86" fmla="*/ 718198 w 1605470"/>
              <a:gd name="connsiteY86" fmla="*/ 3771656 h 6858000"/>
              <a:gd name="connsiteX87" fmla="*/ 721941 w 1605470"/>
              <a:gd name="connsiteY87" fmla="*/ 3769007 h 6858000"/>
              <a:gd name="connsiteX88" fmla="*/ 721407 w 1605470"/>
              <a:gd name="connsiteY88" fmla="*/ 3767709 h 6858000"/>
              <a:gd name="connsiteX89" fmla="*/ 730103 w 1605470"/>
              <a:gd name="connsiteY89" fmla="*/ 3738082 h 6858000"/>
              <a:gd name="connsiteX90" fmla="*/ 737449 w 1605470"/>
              <a:gd name="connsiteY90" fmla="*/ 3673397 h 6858000"/>
              <a:gd name="connsiteX91" fmla="*/ 736745 w 1605470"/>
              <a:gd name="connsiteY91" fmla="*/ 3637109 h 6858000"/>
              <a:gd name="connsiteX92" fmla="*/ 740188 w 1605470"/>
              <a:gd name="connsiteY92" fmla="*/ 3536883 h 6858000"/>
              <a:gd name="connsiteX93" fmla="*/ 747726 w 1605470"/>
              <a:gd name="connsiteY93" fmla="*/ 3435652 h 6858000"/>
              <a:gd name="connsiteX94" fmla="*/ 749397 w 1605470"/>
              <a:gd name="connsiteY94" fmla="*/ 3307769 h 6858000"/>
              <a:gd name="connsiteX95" fmla="*/ 766960 w 1605470"/>
              <a:gd name="connsiteY95" fmla="*/ 3250522 h 6858000"/>
              <a:gd name="connsiteX96" fmla="*/ 767385 w 1605470"/>
              <a:gd name="connsiteY96" fmla="*/ 3229163 h 6858000"/>
              <a:gd name="connsiteX97" fmla="*/ 769208 w 1605470"/>
              <a:gd name="connsiteY97" fmla="*/ 3217217 h 6858000"/>
              <a:gd name="connsiteX98" fmla="*/ 756043 w 1605470"/>
              <a:gd name="connsiteY98" fmla="*/ 3183755 h 6858000"/>
              <a:gd name="connsiteX99" fmla="*/ 756544 w 1605470"/>
              <a:gd name="connsiteY99" fmla="*/ 3178642 h 6858000"/>
              <a:gd name="connsiteX100" fmla="*/ 744144 w 1605470"/>
              <a:gd name="connsiteY100" fmla="*/ 3158586 h 6858000"/>
              <a:gd name="connsiteX101" fmla="*/ 729329 w 1605470"/>
              <a:gd name="connsiteY101" fmla="*/ 3129034 h 6858000"/>
              <a:gd name="connsiteX102" fmla="*/ 729994 w 1605470"/>
              <a:gd name="connsiteY102" fmla="*/ 3126682 h 6858000"/>
              <a:gd name="connsiteX103" fmla="*/ 720862 w 1605470"/>
              <a:gd name="connsiteY103" fmla="*/ 3114519 h 6858000"/>
              <a:gd name="connsiteX104" fmla="*/ 707471 w 1605470"/>
              <a:gd name="connsiteY104" fmla="*/ 3106272 h 6858000"/>
              <a:gd name="connsiteX105" fmla="*/ 680201 w 1605470"/>
              <a:gd name="connsiteY105" fmla="*/ 2958185 h 6858000"/>
              <a:gd name="connsiteX106" fmla="*/ 622815 w 1605470"/>
              <a:gd name="connsiteY106" fmla="*/ 2762989 h 6858000"/>
              <a:gd name="connsiteX107" fmla="*/ 571733 w 1605470"/>
              <a:gd name="connsiteY107" fmla="*/ 2554718 h 6858000"/>
              <a:gd name="connsiteX108" fmla="*/ 551827 w 1605470"/>
              <a:gd name="connsiteY108" fmla="*/ 2485734 h 6858000"/>
              <a:gd name="connsiteX109" fmla="*/ 542550 w 1605470"/>
              <a:gd name="connsiteY109" fmla="*/ 2447068 h 6858000"/>
              <a:gd name="connsiteX110" fmla="*/ 529511 w 1605470"/>
              <a:gd name="connsiteY110" fmla="*/ 2425819 h 6858000"/>
              <a:gd name="connsiteX111" fmla="*/ 535510 w 1605470"/>
              <a:gd name="connsiteY111" fmla="*/ 2402874 h 6858000"/>
              <a:gd name="connsiteX112" fmla="*/ 538122 w 1605470"/>
              <a:gd name="connsiteY112" fmla="*/ 2381443 h 6858000"/>
              <a:gd name="connsiteX113" fmla="*/ 514451 w 1605470"/>
              <a:gd name="connsiteY113" fmla="*/ 2261920 h 6858000"/>
              <a:gd name="connsiteX114" fmla="*/ 504338 w 1605470"/>
              <a:gd name="connsiteY114" fmla="*/ 2195378 h 6858000"/>
              <a:gd name="connsiteX115" fmla="*/ 488555 w 1605470"/>
              <a:gd name="connsiteY115" fmla="*/ 2155135 h 6858000"/>
              <a:gd name="connsiteX116" fmla="*/ 486013 w 1605470"/>
              <a:gd name="connsiteY116" fmla="*/ 2118008 h 6858000"/>
              <a:gd name="connsiteX117" fmla="*/ 487006 w 1605470"/>
              <a:gd name="connsiteY117" fmla="*/ 2050531 h 6858000"/>
              <a:gd name="connsiteX118" fmla="*/ 478812 w 1605470"/>
              <a:gd name="connsiteY118" fmla="*/ 1963269 h 6858000"/>
              <a:gd name="connsiteX119" fmla="*/ 459990 w 1605470"/>
              <a:gd name="connsiteY119" fmla="*/ 1906352 h 6858000"/>
              <a:gd name="connsiteX120" fmla="*/ 436547 w 1605470"/>
              <a:gd name="connsiteY120" fmla="*/ 1861531 h 6858000"/>
              <a:gd name="connsiteX121" fmla="*/ 390346 w 1605470"/>
              <a:gd name="connsiteY121" fmla="*/ 1732919 h 6858000"/>
              <a:gd name="connsiteX122" fmla="*/ 362657 w 1605470"/>
              <a:gd name="connsiteY122" fmla="*/ 1663540 h 6858000"/>
              <a:gd name="connsiteX123" fmla="*/ 361783 w 1605470"/>
              <a:gd name="connsiteY123" fmla="*/ 1615777 h 6858000"/>
              <a:gd name="connsiteX124" fmla="*/ 342578 w 1605470"/>
              <a:gd name="connsiteY124" fmla="*/ 1563678 h 6858000"/>
              <a:gd name="connsiteX125" fmla="*/ 355658 w 1605470"/>
              <a:gd name="connsiteY125" fmla="*/ 1519474 h 6858000"/>
              <a:gd name="connsiteX126" fmla="*/ 348400 w 1605470"/>
              <a:gd name="connsiteY126" fmla="*/ 1477995 h 6858000"/>
              <a:gd name="connsiteX127" fmla="*/ 334485 w 1605470"/>
              <a:gd name="connsiteY127" fmla="*/ 1373769 h 6858000"/>
              <a:gd name="connsiteX128" fmla="*/ 342792 w 1605470"/>
              <a:gd name="connsiteY128" fmla="*/ 1307086 h 6858000"/>
              <a:gd name="connsiteX129" fmla="*/ 343980 w 1605470"/>
              <a:gd name="connsiteY129" fmla="*/ 1189033 h 6858000"/>
              <a:gd name="connsiteX130" fmla="*/ 348665 w 1605470"/>
              <a:gd name="connsiteY130" fmla="*/ 1168288 h 6858000"/>
              <a:gd name="connsiteX131" fmla="*/ 340947 w 1605470"/>
              <a:gd name="connsiteY131" fmla="*/ 1142577 h 6858000"/>
              <a:gd name="connsiteX132" fmla="*/ 330253 w 1605470"/>
              <a:gd name="connsiteY132" fmla="*/ 1088484 h 6858000"/>
              <a:gd name="connsiteX133" fmla="*/ 318989 w 1605470"/>
              <a:gd name="connsiteY133" fmla="*/ 1016103 h 6858000"/>
              <a:gd name="connsiteX134" fmla="*/ 320445 w 1605470"/>
              <a:gd name="connsiteY134" fmla="*/ 932283 h 6858000"/>
              <a:gd name="connsiteX135" fmla="*/ 322681 w 1605470"/>
              <a:gd name="connsiteY135" fmla="*/ 915925 h 6858000"/>
              <a:gd name="connsiteX136" fmla="*/ 315310 w 1605470"/>
              <a:gd name="connsiteY136" fmla="*/ 896999 h 6858000"/>
              <a:gd name="connsiteX137" fmla="*/ 284718 w 1605470"/>
              <a:gd name="connsiteY137" fmla="*/ 821517 h 6858000"/>
              <a:gd name="connsiteX138" fmla="*/ 263668 w 1605470"/>
              <a:gd name="connsiteY138" fmla="*/ 751353 h 6858000"/>
              <a:gd name="connsiteX139" fmla="*/ 263226 w 1605470"/>
              <a:gd name="connsiteY139" fmla="*/ 721230 h 6858000"/>
              <a:gd name="connsiteX140" fmla="*/ 248897 w 1605470"/>
              <a:gd name="connsiteY140" fmla="*/ 681659 h 6858000"/>
              <a:gd name="connsiteX141" fmla="*/ 234316 w 1605470"/>
              <a:gd name="connsiteY141" fmla="*/ 635218 h 6858000"/>
              <a:gd name="connsiteX142" fmla="*/ 239327 w 1605470"/>
              <a:gd name="connsiteY142" fmla="*/ 613763 h 6858000"/>
              <a:gd name="connsiteX143" fmla="*/ 225269 w 1605470"/>
              <a:gd name="connsiteY143" fmla="*/ 598582 h 6858000"/>
              <a:gd name="connsiteX144" fmla="*/ 224950 w 1605470"/>
              <a:gd name="connsiteY144" fmla="*/ 576846 h 6858000"/>
              <a:gd name="connsiteX145" fmla="*/ 204576 w 1605470"/>
              <a:gd name="connsiteY145" fmla="*/ 530055 h 6858000"/>
              <a:gd name="connsiteX146" fmla="*/ 195012 w 1605470"/>
              <a:gd name="connsiteY146" fmla="*/ 448559 h 6858000"/>
              <a:gd name="connsiteX147" fmla="*/ 201434 w 1605470"/>
              <a:gd name="connsiteY147" fmla="*/ 441529 h 6858000"/>
              <a:gd name="connsiteX148" fmla="*/ 200655 w 1605470"/>
              <a:gd name="connsiteY148" fmla="*/ 428927 h 6858000"/>
              <a:gd name="connsiteX149" fmla="*/ 190059 w 1605470"/>
              <a:gd name="connsiteY149" fmla="*/ 430161 h 6858000"/>
              <a:gd name="connsiteX150" fmla="*/ 167079 w 1605470"/>
              <a:gd name="connsiteY150" fmla="*/ 367211 h 6858000"/>
              <a:gd name="connsiteX151" fmla="*/ 124571 w 1605470"/>
              <a:gd name="connsiteY151" fmla="*/ 302178 h 6858000"/>
              <a:gd name="connsiteX152" fmla="*/ 103243 w 1605470"/>
              <a:gd name="connsiteY152" fmla="*/ 211375 h 6858000"/>
              <a:gd name="connsiteX153" fmla="*/ 94571 w 1605470"/>
              <a:gd name="connsiteY153" fmla="*/ 184179 h 6858000"/>
              <a:gd name="connsiteX154" fmla="*/ 48685 w 1605470"/>
              <a:gd name="connsiteY154" fmla="*/ 13677 h 6858000"/>
              <a:gd name="connsiteX155" fmla="*/ 0 w 1605470"/>
              <a:gd name="connsiteY155" fmla="*/ 0 h 6858000"/>
              <a:gd name="connsiteX0" fmla="*/ 48246 w 1556785"/>
              <a:gd name="connsiteY0" fmla="*/ 0 h 6858000"/>
              <a:gd name="connsiteX1" fmla="*/ 1556785 w 1556785"/>
              <a:gd name="connsiteY1" fmla="*/ 0 h 6858000"/>
              <a:gd name="connsiteX2" fmla="*/ 1556785 w 1556785"/>
              <a:gd name="connsiteY2" fmla="*/ 6858000 h 6858000"/>
              <a:gd name="connsiteX3" fmla="*/ 105420 w 1556785"/>
              <a:gd name="connsiteY3" fmla="*/ 6858000 h 6858000"/>
              <a:gd name="connsiteX4" fmla="*/ 105561 w 1556785"/>
              <a:gd name="connsiteY4" fmla="*/ 6857735 h 6858000"/>
              <a:gd name="connsiteX5" fmla="*/ 117610 w 1556785"/>
              <a:gd name="connsiteY5" fmla="*/ 6809549 h 6858000"/>
              <a:gd name="connsiteX6" fmla="*/ 149821 w 1556785"/>
              <a:gd name="connsiteY6" fmla="*/ 6715115 h 6858000"/>
              <a:gd name="connsiteX7" fmla="*/ 159672 w 1556785"/>
              <a:gd name="connsiteY7" fmla="*/ 6680170 h 6858000"/>
              <a:gd name="connsiteX8" fmla="*/ 185222 w 1556785"/>
              <a:gd name="connsiteY8" fmla="*/ 6621207 h 6858000"/>
              <a:gd name="connsiteX9" fmla="*/ 201879 w 1556785"/>
              <a:gd name="connsiteY9" fmla="*/ 6596265 h 6858000"/>
              <a:gd name="connsiteX10" fmla="*/ 201758 w 1556785"/>
              <a:gd name="connsiteY10" fmla="*/ 6594818 h 6858000"/>
              <a:gd name="connsiteX11" fmla="*/ 206003 w 1556785"/>
              <a:gd name="connsiteY11" fmla="*/ 6593735 h 6858000"/>
              <a:gd name="connsiteX12" fmla="*/ 209200 w 1556785"/>
              <a:gd name="connsiteY12" fmla="*/ 6589172 h 6858000"/>
              <a:gd name="connsiteX13" fmla="*/ 212494 w 1556785"/>
              <a:gd name="connsiteY13" fmla="*/ 6574442 h 6858000"/>
              <a:gd name="connsiteX14" fmla="*/ 212834 w 1556785"/>
              <a:gd name="connsiteY14" fmla="*/ 6568530 h 6858000"/>
              <a:gd name="connsiteX15" fmla="*/ 215243 w 1556785"/>
              <a:gd name="connsiteY15" fmla="*/ 6560674 h 6858000"/>
              <a:gd name="connsiteX16" fmla="*/ 215588 w 1556785"/>
              <a:gd name="connsiteY16" fmla="*/ 6560598 h 6858000"/>
              <a:gd name="connsiteX17" fmla="*/ 217285 w 1556785"/>
              <a:gd name="connsiteY17" fmla="*/ 6553006 h 6858000"/>
              <a:gd name="connsiteX18" fmla="*/ 221981 w 1556785"/>
              <a:gd name="connsiteY18" fmla="*/ 6514360 h 6858000"/>
              <a:gd name="connsiteX19" fmla="*/ 263635 w 1556785"/>
              <a:gd name="connsiteY19" fmla="*/ 6478062 h 6858000"/>
              <a:gd name="connsiteX20" fmla="*/ 274324 w 1556785"/>
              <a:gd name="connsiteY20" fmla="*/ 6460325 h 6858000"/>
              <a:gd name="connsiteX21" fmla="*/ 281557 w 1556785"/>
              <a:gd name="connsiteY21" fmla="*/ 6451488 h 6858000"/>
              <a:gd name="connsiteX22" fmla="*/ 282992 w 1556785"/>
              <a:gd name="connsiteY22" fmla="*/ 6451348 h 6858000"/>
              <a:gd name="connsiteX23" fmla="*/ 287350 w 1556785"/>
              <a:gd name="connsiteY23" fmla="*/ 6414240 h 6858000"/>
              <a:gd name="connsiteX24" fmla="*/ 290226 w 1556785"/>
              <a:gd name="connsiteY24" fmla="*/ 6410269 h 6858000"/>
              <a:gd name="connsiteX25" fmla="*/ 290126 w 1556785"/>
              <a:gd name="connsiteY25" fmla="*/ 6384857 h 6858000"/>
              <a:gd name="connsiteX26" fmla="*/ 291643 w 1556785"/>
              <a:gd name="connsiteY26" fmla="*/ 6372381 h 6858000"/>
              <a:gd name="connsiteX27" fmla="*/ 288837 w 1556785"/>
              <a:gd name="connsiteY27" fmla="*/ 6367510 h 6858000"/>
              <a:gd name="connsiteX28" fmla="*/ 292717 w 1556785"/>
              <a:gd name="connsiteY28" fmla="*/ 6349778 h 6858000"/>
              <a:gd name="connsiteX29" fmla="*/ 294382 w 1556785"/>
              <a:gd name="connsiteY29" fmla="*/ 6348250 h 6858000"/>
              <a:gd name="connsiteX30" fmla="*/ 310416 w 1556785"/>
              <a:gd name="connsiteY30" fmla="*/ 6281972 h 6858000"/>
              <a:gd name="connsiteX31" fmla="*/ 321179 w 1556785"/>
              <a:gd name="connsiteY31" fmla="*/ 6211940 h 6858000"/>
              <a:gd name="connsiteX32" fmla="*/ 362674 w 1556785"/>
              <a:gd name="connsiteY32" fmla="*/ 6113913 h 6858000"/>
              <a:gd name="connsiteX33" fmla="*/ 366967 w 1556785"/>
              <a:gd name="connsiteY33" fmla="*/ 6028119 h 6858000"/>
              <a:gd name="connsiteX34" fmla="*/ 393747 w 1556785"/>
              <a:gd name="connsiteY34" fmla="*/ 5934687 h 6858000"/>
              <a:gd name="connsiteX35" fmla="*/ 427759 w 1556785"/>
              <a:gd name="connsiteY35" fmla="*/ 5765594 h 6858000"/>
              <a:gd name="connsiteX36" fmla="*/ 459595 w 1556785"/>
              <a:gd name="connsiteY36" fmla="*/ 5693685 h 6858000"/>
              <a:gd name="connsiteX37" fmla="*/ 479650 w 1556785"/>
              <a:gd name="connsiteY37" fmla="*/ 5665173 h 6858000"/>
              <a:gd name="connsiteX38" fmla="*/ 513367 w 1556785"/>
              <a:gd name="connsiteY38" fmla="*/ 5563435 h 6858000"/>
              <a:gd name="connsiteX39" fmla="*/ 542872 w 1556785"/>
              <a:gd name="connsiteY39" fmla="*/ 5476393 h 6858000"/>
              <a:gd name="connsiteX40" fmla="*/ 574065 w 1556785"/>
              <a:gd name="connsiteY40" fmla="*/ 5396260 h 6858000"/>
              <a:gd name="connsiteX41" fmla="*/ 590046 w 1556785"/>
              <a:gd name="connsiteY41" fmla="*/ 5330009 h 6858000"/>
              <a:gd name="connsiteX42" fmla="*/ 623539 w 1556785"/>
              <a:gd name="connsiteY42" fmla="*/ 5273739 h 6858000"/>
              <a:gd name="connsiteX43" fmla="*/ 633138 w 1556785"/>
              <a:gd name="connsiteY43" fmla="*/ 5241779 h 6858000"/>
              <a:gd name="connsiteX44" fmla="*/ 644364 w 1556785"/>
              <a:gd name="connsiteY44" fmla="*/ 5225268 h 6858000"/>
              <a:gd name="connsiteX45" fmla="*/ 645384 w 1556785"/>
              <a:gd name="connsiteY45" fmla="*/ 5217684 h 6858000"/>
              <a:gd name="connsiteX46" fmla="*/ 652725 w 1556785"/>
              <a:gd name="connsiteY46" fmla="*/ 5193377 h 6858000"/>
              <a:gd name="connsiteX47" fmla="*/ 656028 w 1556785"/>
              <a:gd name="connsiteY47" fmla="*/ 5179288 h 6858000"/>
              <a:gd name="connsiteX48" fmla="*/ 657012 w 1556785"/>
              <a:gd name="connsiteY48" fmla="*/ 5173621 h 6858000"/>
              <a:gd name="connsiteX49" fmla="*/ 652646 w 1556785"/>
              <a:gd name="connsiteY49" fmla="*/ 5159961 h 6858000"/>
              <a:gd name="connsiteX50" fmla="*/ 659323 w 1556785"/>
              <a:gd name="connsiteY50" fmla="*/ 5144295 h 6858000"/>
              <a:gd name="connsiteX51" fmla="*/ 656256 w 1556785"/>
              <a:gd name="connsiteY51" fmla="*/ 5125185 h 6858000"/>
              <a:gd name="connsiteX52" fmla="*/ 663086 w 1556785"/>
              <a:gd name="connsiteY52" fmla="*/ 5121884 h 6858000"/>
              <a:gd name="connsiteX53" fmla="*/ 670122 w 1556785"/>
              <a:gd name="connsiteY53" fmla="*/ 5067850 h 6858000"/>
              <a:gd name="connsiteX54" fmla="*/ 672853 w 1556785"/>
              <a:gd name="connsiteY54" fmla="*/ 5060861 h 6858000"/>
              <a:gd name="connsiteX55" fmla="*/ 669557 w 1556785"/>
              <a:gd name="connsiteY55" fmla="*/ 5034192 h 6858000"/>
              <a:gd name="connsiteX56" fmla="*/ 671111 w 1556785"/>
              <a:gd name="connsiteY56" fmla="*/ 4993030 h 6858000"/>
              <a:gd name="connsiteX57" fmla="*/ 678020 w 1556785"/>
              <a:gd name="connsiteY57" fmla="*/ 4946844 h 6858000"/>
              <a:gd name="connsiteX58" fmla="*/ 673876 w 1556785"/>
              <a:gd name="connsiteY58" fmla="*/ 4932692 h 6858000"/>
              <a:gd name="connsiteX59" fmla="*/ 689279 w 1556785"/>
              <a:gd name="connsiteY59" fmla="*/ 4858827 h 6858000"/>
              <a:gd name="connsiteX60" fmla="*/ 683433 w 1556785"/>
              <a:gd name="connsiteY60" fmla="*/ 4801535 h 6858000"/>
              <a:gd name="connsiteX61" fmla="*/ 691102 w 1556785"/>
              <a:gd name="connsiteY61" fmla="*/ 4797794 h 6858000"/>
              <a:gd name="connsiteX62" fmla="*/ 692396 w 1556785"/>
              <a:gd name="connsiteY62" fmla="*/ 4784526 h 6858000"/>
              <a:gd name="connsiteX63" fmla="*/ 694180 w 1556785"/>
              <a:gd name="connsiteY63" fmla="*/ 4781211 h 6858000"/>
              <a:gd name="connsiteX64" fmla="*/ 702967 w 1556785"/>
              <a:gd name="connsiteY64" fmla="*/ 4761984 h 6858000"/>
              <a:gd name="connsiteX65" fmla="*/ 699015 w 1556785"/>
              <a:gd name="connsiteY65" fmla="*/ 4690749 h 6858000"/>
              <a:gd name="connsiteX66" fmla="*/ 694495 w 1556785"/>
              <a:gd name="connsiteY66" fmla="*/ 4584173 h 6858000"/>
              <a:gd name="connsiteX67" fmla="*/ 689578 w 1556785"/>
              <a:gd name="connsiteY67" fmla="*/ 4444346 h 6858000"/>
              <a:gd name="connsiteX68" fmla="*/ 686143 w 1556785"/>
              <a:gd name="connsiteY68" fmla="*/ 4375228 h 6858000"/>
              <a:gd name="connsiteX69" fmla="*/ 666796 w 1556785"/>
              <a:gd name="connsiteY69" fmla="*/ 4214165 h 6858000"/>
              <a:gd name="connsiteX70" fmla="*/ 670869 w 1556785"/>
              <a:gd name="connsiteY70" fmla="*/ 4090296 h 6858000"/>
              <a:gd name="connsiteX71" fmla="*/ 656125 w 1556785"/>
              <a:gd name="connsiteY71" fmla="*/ 4033999 h 6858000"/>
              <a:gd name="connsiteX72" fmla="*/ 657274 w 1556785"/>
              <a:gd name="connsiteY72" fmla="*/ 4031933 h 6858000"/>
              <a:gd name="connsiteX73" fmla="*/ 655850 w 1556785"/>
              <a:gd name="connsiteY73" fmla="*/ 4013953 h 6858000"/>
              <a:gd name="connsiteX74" fmla="*/ 642145 w 1556785"/>
              <a:gd name="connsiteY74" fmla="*/ 3974753 h 6858000"/>
              <a:gd name="connsiteX75" fmla="*/ 643743 w 1556785"/>
              <a:gd name="connsiteY75" fmla="*/ 3969950 h 6858000"/>
              <a:gd name="connsiteX76" fmla="*/ 637165 w 1556785"/>
              <a:gd name="connsiteY76" fmla="*/ 3933779 h 6858000"/>
              <a:gd name="connsiteX77" fmla="*/ 638496 w 1556785"/>
              <a:gd name="connsiteY77" fmla="*/ 3933093 h 6858000"/>
              <a:gd name="connsiteX78" fmla="*/ 642850 w 1556785"/>
              <a:gd name="connsiteY78" fmla="*/ 3922082 h 6858000"/>
              <a:gd name="connsiteX79" fmla="*/ 647928 w 1556785"/>
              <a:gd name="connsiteY79" fmla="*/ 3901461 h 6858000"/>
              <a:gd name="connsiteX80" fmla="*/ 670522 w 1556785"/>
              <a:gd name="connsiteY80" fmla="*/ 3813873 h 6858000"/>
              <a:gd name="connsiteX81" fmla="*/ 669947 w 1556785"/>
              <a:gd name="connsiteY81" fmla="*/ 3806161 h 6858000"/>
              <a:gd name="connsiteX82" fmla="*/ 670254 w 1556785"/>
              <a:gd name="connsiteY82" fmla="*/ 3805957 h 6858000"/>
              <a:gd name="connsiteX83" fmla="*/ 670281 w 1556785"/>
              <a:gd name="connsiteY83" fmla="*/ 3797724 h 6858000"/>
              <a:gd name="connsiteX84" fmla="*/ 668896 w 1556785"/>
              <a:gd name="connsiteY84" fmla="*/ 3792098 h 6858000"/>
              <a:gd name="connsiteX85" fmla="*/ 667780 w 1556785"/>
              <a:gd name="connsiteY85" fmla="*/ 3777135 h 6858000"/>
              <a:gd name="connsiteX86" fmla="*/ 669513 w 1556785"/>
              <a:gd name="connsiteY86" fmla="*/ 3771656 h 6858000"/>
              <a:gd name="connsiteX87" fmla="*/ 673256 w 1556785"/>
              <a:gd name="connsiteY87" fmla="*/ 3769007 h 6858000"/>
              <a:gd name="connsiteX88" fmla="*/ 672722 w 1556785"/>
              <a:gd name="connsiteY88" fmla="*/ 3767709 h 6858000"/>
              <a:gd name="connsiteX89" fmla="*/ 681418 w 1556785"/>
              <a:gd name="connsiteY89" fmla="*/ 3738082 h 6858000"/>
              <a:gd name="connsiteX90" fmla="*/ 688764 w 1556785"/>
              <a:gd name="connsiteY90" fmla="*/ 3673397 h 6858000"/>
              <a:gd name="connsiteX91" fmla="*/ 688060 w 1556785"/>
              <a:gd name="connsiteY91" fmla="*/ 3637109 h 6858000"/>
              <a:gd name="connsiteX92" fmla="*/ 691503 w 1556785"/>
              <a:gd name="connsiteY92" fmla="*/ 3536883 h 6858000"/>
              <a:gd name="connsiteX93" fmla="*/ 699041 w 1556785"/>
              <a:gd name="connsiteY93" fmla="*/ 3435652 h 6858000"/>
              <a:gd name="connsiteX94" fmla="*/ 700712 w 1556785"/>
              <a:gd name="connsiteY94" fmla="*/ 3307769 h 6858000"/>
              <a:gd name="connsiteX95" fmla="*/ 718275 w 1556785"/>
              <a:gd name="connsiteY95" fmla="*/ 3250522 h 6858000"/>
              <a:gd name="connsiteX96" fmla="*/ 718700 w 1556785"/>
              <a:gd name="connsiteY96" fmla="*/ 3229163 h 6858000"/>
              <a:gd name="connsiteX97" fmla="*/ 720523 w 1556785"/>
              <a:gd name="connsiteY97" fmla="*/ 3217217 h 6858000"/>
              <a:gd name="connsiteX98" fmla="*/ 707358 w 1556785"/>
              <a:gd name="connsiteY98" fmla="*/ 3183755 h 6858000"/>
              <a:gd name="connsiteX99" fmla="*/ 707859 w 1556785"/>
              <a:gd name="connsiteY99" fmla="*/ 3178642 h 6858000"/>
              <a:gd name="connsiteX100" fmla="*/ 695459 w 1556785"/>
              <a:gd name="connsiteY100" fmla="*/ 3158586 h 6858000"/>
              <a:gd name="connsiteX101" fmla="*/ 680644 w 1556785"/>
              <a:gd name="connsiteY101" fmla="*/ 3129034 h 6858000"/>
              <a:gd name="connsiteX102" fmla="*/ 681309 w 1556785"/>
              <a:gd name="connsiteY102" fmla="*/ 3126682 h 6858000"/>
              <a:gd name="connsiteX103" fmla="*/ 672177 w 1556785"/>
              <a:gd name="connsiteY103" fmla="*/ 3114519 h 6858000"/>
              <a:gd name="connsiteX104" fmla="*/ 658786 w 1556785"/>
              <a:gd name="connsiteY104" fmla="*/ 3106272 h 6858000"/>
              <a:gd name="connsiteX105" fmla="*/ 631516 w 1556785"/>
              <a:gd name="connsiteY105" fmla="*/ 2958185 h 6858000"/>
              <a:gd name="connsiteX106" fmla="*/ 574130 w 1556785"/>
              <a:gd name="connsiteY106" fmla="*/ 2762989 h 6858000"/>
              <a:gd name="connsiteX107" fmla="*/ 523048 w 1556785"/>
              <a:gd name="connsiteY107" fmla="*/ 2554718 h 6858000"/>
              <a:gd name="connsiteX108" fmla="*/ 503142 w 1556785"/>
              <a:gd name="connsiteY108" fmla="*/ 2485734 h 6858000"/>
              <a:gd name="connsiteX109" fmla="*/ 493865 w 1556785"/>
              <a:gd name="connsiteY109" fmla="*/ 2447068 h 6858000"/>
              <a:gd name="connsiteX110" fmla="*/ 480826 w 1556785"/>
              <a:gd name="connsiteY110" fmla="*/ 2425819 h 6858000"/>
              <a:gd name="connsiteX111" fmla="*/ 486825 w 1556785"/>
              <a:gd name="connsiteY111" fmla="*/ 2402874 h 6858000"/>
              <a:gd name="connsiteX112" fmla="*/ 489437 w 1556785"/>
              <a:gd name="connsiteY112" fmla="*/ 2381443 h 6858000"/>
              <a:gd name="connsiteX113" fmla="*/ 465766 w 1556785"/>
              <a:gd name="connsiteY113" fmla="*/ 2261920 h 6858000"/>
              <a:gd name="connsiteX114" fmla="*/ 455653 w 1556785"/>
              <a:gd name="connsiteY114" fmla="*/ 2195378 h 6858000"/>
              <a:gd name="connsiteX115" fmla="*/ 439870 w 1556785"/>
              <a:gd name="connsiteY115" fmla="*/ 2155135 h 6858000"/>
              <a:gd name="connsiteX116" fmla="*/ 437328 w 1556785"/>
              <a:gd name="connsiteY116" fmla="*/ 2118008 h 6858000"/>
              <a:gd name="connsiteX117" fmla="*/ 438321 w 1556785"/>
              <a:gd name="connsiteY117" fmla="*/ 2050531 h 6858000"/>
              <a:gd name="connsiteX118" fmla="*/ 430127 w 1556785"/>
              <a:gd name="connsiteY118" fmla="*/ 1963269 h 6858000"/>
              <a:gd name="connsiteX119" fmla="*/ 411305 w 1556785"/>
              <a:gd name="connsiteY119" fmla="*/ 1906352 h 6858000"/>
              <a:gd name="connsiteX120" fmla="*/ 387862 w 1556785"/>
              <a:gd name="connsiteY120" fmla="*/ 1861531 h 6858000"/>
              <a:gd name="connsiteX121" fmla="*/ 341661 w 1556785"/>
              <a:gd name="connsiteY121" fmla="*/ 1732919 h 6858000"/>
              <a:gd name="connsiteX122" fmla="*/ 313972 w 1556785"/>
              <a:gd name="connsiteY122" fmla="*/ 1663540 h 6858000"/>
              <a:gd name="connsiteX123" fmla="*/ 313098 w 1556785"/>
              <a:gd name="connsiteY123" fmla="*/ 1615777 h 6858000"/>
              <a:gd name="connsiteX124" fmla="*/ 293893 w 1556785"/>
              <a:gd name="connsiteY124" fmla="*/ 1563678 h 6858000"/>
              <a:gd name="connsiteX125" fmla="*/ 306973 w 1556785"/>
              <a:gd name="connsiteY125" fmla="*/ 1519474 h 6858000"/>
              <a:gd name="connsiteX126" fmla="*/ 299715 w 1556785"/>
              <a:gd name="connsiteY126" fmla="*/ 1477995 h 6858000"/>
              <a:gd name="connsiteX127" fmla="*/ 285800 w 1556785"/>
              <a:gd name="connsiteY127" fmla="*/ 1373769 h 6858000"/>
              <a:gd name="connsiteX128" fmla="*/ 294107 w 1556785"/>
              <a:gd name="connsiteY128" fmla="*/ 1307086 h 6858000"/>
              <a:gd name="connsiteX129" fmla="*/ 295295 w 1556785"/>
              <a:gd name="connsiteY129" fmla="*/ 1189033 h 6858000"/>
              <a:gd name="connsiteX130" fmla="*/ 299980 w 1556785"/>
              <a:gd name="connsiteY130" fmla="*/ 1168288 h 6858000"/>
              <a:gd name="connsiteX131" fmla="*/ 292262 w 1556785"/>
              <a:gd name="connsiteY131" fmla="*/ 1142577 h 6858000"/>
              <a:gd name="connsiteX132" fmla="*/ 281568 w 1556785"/>
              <a:gd name="connsiteY132" fmla="*/ 1088484 h 6858000"/>
              <a:gd name="connsiteX133" fmla="*/ 270304 w 1556785"/>
              <a:gd name="connsiteY133" fmla="*/ 1016103 h 6858000"/>
              <a:gd name="connsiteX134" fmla="*/ 271760 w 1556785"/>
              <a:gd name="connsiteY134" fmla="*/ 932283 h 6858000"/>
              <a:gd name="connsiteX135" fmla="*/ 273996 w 1556785"/>
              <a:gd name="connsiteY135" fmla="*/ 915925 h 6858000"/>
              <a:gd name="connsiteX136" fmla="*/ 266625 w 1556785"/>
              <a:gd name="connsiteY136" fmla="*/ 896999 h 6858000"/>
              <a:gd name="connsiteX137" fmla="*/ 236033 w 1556785"/>
              <a:gd name="connsiteY137" fmla="*/ 821517 h 6858000"/>
              <a:gd name="connsiteX138" fmla="*/ 214983 w 1556785"/>
              <a:gd name="connsiteY138" fmla="*/ 751353 h 6858000"/>
              <a:gd name="connsiteX139" fmla="*/ 214541 w 1556785"/>
              <a:gd name="connsiteY139" fmla="*/ 721230 h 6858000"/>
              <a:gd name="connsiteX140" fmla="*/ 200212 w 1556785"/>
              <a:gd name="connsiteY140" fmla="*/ 681659 h 6858000"/>
              <a:gd name="connsiteX141" fmla="*/ 185631 w 1556785"/>
              <a:gd name="connsiteY141" fmla="*/ 635218 h 6858000"/>
              <a:gd name="connsiteX142" fmla="*/ 190642 w 1556785"/>
              <a:gd name="connsiteY142" fmla="*/ 613763 h 6858000"/>
              <a:gd name="connsiteX143" fmla="*/ 176584 w 1556785"/>
              <a:gd name="connsiteY143" fmla="*/ 598582 h 6858000"/>
              <a:gd name="connsiteX144" fmla="*/ 176265 w 1556785"/>
              <a:gd name="connsiteY144" fmla="*/ 576846 h 6858000"/>
              <a:gd name="connsiteX145" fmla="*/ 155891 w 1556785"/>
              <a:gd name="connsiteY145" fmla="*/ 530055 h 6858000"/>
              <a:gd name="connsiteX146" fmla="*/ 146327 w 1556785"/>
              <a:gd name="connsiteY146" fmla="*/ 448559 h 6858000"/>
              <a:gd name="connsiteX147" fmla="*/ 152749 w 1556785"/>
              <a:gd name="connsiteY147" fmla="*/ 441529 h 6858000"/>
              <a:gd name="connsiteX148" fmla="*/ 151970 w 1556785"/>
              <a:gd name="connsiteY148" fmla="*/ 428927 h 6858000"/>
              <a:gd name="connsiteX149" fmla="*/ 141374 w 1556785"/>
              <a:gd name="connsiteY149" fmla="*/ 430161 h 6858000"/>
              <a:gd name="connsiteX150" fmla="*/ 118394 w 1556785"/>
              <a:gd name="connsiteY150" fmla="*/ 367211 h 6858000"/>
              <a:gd name="connsiteX151" fmla="*/ 75886 w 1556785"/>
              <a:gd name="connsiteY151" fmla="*/ 302178 h 6858000"/>
              <a:gd name="connsiteX152" fmla="*/ 54558 w 1556785"/>
              <a:gd name="connsiteY152" fmla="*/ 211375 h 6858000"/>
              <a:gd name="connsiteX153" fmla="*/ 45886 w 1556785"/>
              <a:gd name="connsiteY153" fmla="*/ 184179 h 6858000"/>
              <a:gd name="connsiteX154" fmla="*/ 0 w 1556785"/>
              <a:gd name="connsiteY154" fmla="*/ 13677 h 6858000"/>
              <a:gd name="connsiteX155" fmla="*/ 48246 w 1556785"/>
              <a:gd name="connsiteY155" fmla="*/ 0 h 6858000"/>
              <a:gd name="connsiteX0" fmla="*/ 6323 w 1514862"/>
              <a:gd name="connsiteY0" fmla="*/ 0 h 6858000"/>
              <a:gd name="connsiteX1" fmla="*/ 1514862 w 1514862"/>
              <a:gd name="connsiteY1" fmla="*/ 0 h 6858000"/>
              <a:gd name="connsiteX2" fmla="*/ 1514862 w 1514862"/>
              <a:gd name="connsiteY2" fmla="*/ 6858000 h 6858000"/>
              <a:gd name="connsiteX3" fmla="*/ 63497 w 1514862"/>
              <a:gd name="connsiteY3" fmla="*/ 6858000 h 6858000"/>
              <a:gd name="connsiteX4" fmla="*/ 63638 w 1514862"/>
              <a:gd name="connsiteY4" fmla="*/ 6857735 h 6858000"/>
              <a:gd name="connsiteX5" fmla="*/ 75687 w 1514862"/>
              <a:gd name="connsiteY5" fmla="*/ 6809549 h 6858000"/>
              <a:gd name="connsiteX6" fmla="*/ 107898 w 1514862"/>
              <a:gd name="connsiteY6" fmla="*/ 6715115 h 6858000"/>
              <a:gd name="connsiteX7" fmla="*/ 117749 w 1514862"/>
              <a:gd name="connsiteY7" fmla="*/ 6680170 h 6858000"/>
              <a:gd name="connsiteX8" fmla="*/ 143299 w 1514862"/>
              <a:gd name="connsiteY8" fmla="*/ 6621207 h 6858000"/>
              <a:gd name="connsiteX9" fmla="*/ 159956 w 1514862"/>
              <a:gd name="connsiteY9" fmla="*/ 6596265 h 6858000"/>
              <a:gd name="connsiteX10" fmla="*/ 159835 w 1514862"/>
              <a:gd name="connsiteY10" fmla="*/ 6594818 h 6858000"/>
              <a:gd name="connsiteX11" fmla="*/ 164080 w 1514862"/>
              <a:gd name="connsiteY11" fmla="*/ 6593735 h 6858000"/>
              <a:gd name="connsiteX12" fmla="*/ 167277 w 1514862"/>
              <a:gd name="connsiteY12" fmla="*/ 6589172 h 6858000"/>
              <a:gd name="connsiteX13" fmla="*/ 170571 w 1514862"/>
              <a:gd name="connsiteY13" fmla="*/ 6574442 h 6858000"/>
              <a:gd name="connsiteX14" fmla="*/ 170911 w 1514862"/>
              <a:gd name="connsiteY14" fmla="*/ 6568530 h 6858000"/>
              <a:gd name="connsiteX15" fmla="*/ 173320 w 1514862"/>
              <a:gd name="connsiteY15" fmla="*/ 6560674 h 6858000"/>
              <a:gd name="connsiteX16" fmla="*/ 173665 w 1514862"/>
              <a:gd name="connsiteY16" fmla="*/ 6560598 h 6858000"/>
              <a:gd name="connsiteX17" fmla="*/ 175362 w 1514862"/>
              <a:gd name="connsiteY17" fmla="*/ 6553006 h 6858000"/>
              <a:gd name="connsiteX18" fmla="*/ 180058 w 1514862"/>
              <a:gd name="connsiteY18" fmla="*/ 6514360 h 6858000"/>
              <a:gd name="connsiteX19" fmla="*/ 221712 w 1514862"/>
              <a:gd name="connsiteY19" fmla="*/ 6478062 h 6858000"/>
              <a:gd name="connsiteX20" fmla="*/ 232401 w 1514862"/>
              <a:gd name="connsiteY20" fmla="*/ 6460325 h 6858000"/>
              <a:gd name="connsiteX21" fmla="*/ 239634 w 1514862"/>
              <a:gd name="connsiteY21" fmla="*/ 6451488 h 6858000"/>
              <a:gd name="connsiteX22" fmla="*/ 241069 w 1514862"/>
              <a:gd name="connsiteY22" fmla="*/ 6451348 h 6858000"/>
              <a:gd name="connsiteX23" fmla="*/ 245427 w 1514862"/>
              <a:gd name="connsiteY23" fmla="*/ 6414240 h 6858000"/>
              <a:gd name="connsiteX24" fmla="*/ 248303 w 1514862"/>
              <a:gd name="connsiteY24" fmla="*/ 6410269 h 6858000"/>
              <a:gd name="connsiteX25" fmla="*/ 248203 w 1514862"/>
              <a:gd name="connsiteY25" fmla="*/ 6384857 h 6858000"/>
              <a:gd name="connsiteX26" fmla="*/ 249720 w 1514862"/>
              <a:gd name="connsiteY26" fmla="*/ 6372381 h 6858000"/>
              <a:gd name="connsiteX27" fmla="*/ 246914 w 1514862"/>
              <a:gd name="connsiteY27" fmla="*/ 6367510 h 6858000"/>
              <a:gd name="connsiteX28" fmla="*/ 250794 w 1514862"/>
              <a:gd name="connsiteY28" fmla="*/ 6349778 h 6858000"/>
              <a:gd name="connsiteX29" fmla="*/ 252459 w 1514862"/>
              <a:gd name="connsiteY29" fmla="*/ 6348250 h 6858000"/>
              <a:gd name="connsiteX30" fmla="*/ 268493 w 1514862"/>
              <a:gd name="connsiteY30" fmla="*/ 6281972 h 6858000"/>
              <a:gd name="connsiteX31" fmla="*/ 279256 w 1514862"/>
              <a:gd name="connsiteY31" fmla="*/ 6211940 h 6858000"/>
              <a:gd name="connsiteX32" fmla="*/ 320751 w 1514862"/>
              <a:gd name="connsiteY32" fmla="*/ 6113913 h 6858000"/>
              <a:gd name="connsiteX33" fmla="*/ 325044 w 1514862"/>
              <a:gd name="connsiteY33" fmla="*/ 6028119 h 6858000"/>
              <a:gd name="connsiteX34" fmla="*/ 351824 w 1514862"/>
              <a:gd name="connsiteY34" fmla="*/ 5934687 h 6858000"/>
              <a:gd name="connsiteX35" fmla="*/ 385836 w 1514862"/>
              <a:gd name="connsiteY35" fmla="*/ 5765594 h 6858000"/>
              <a:gd name="connsiteX36" fmla="*/ 417672 w 1514862"/>
              <a:gd name="connsiteY36" fmla="*/ 5693685 h 6858000"/>
              <a:gd name="connsiteX37" fmla="*/ 437727 w 1514862"/>
              <a:gd name="connsiteY37" fmla="*/ 5665173 h 6858000"/>
              <a:gd name="connsiteX38" fmla="*/ 471444 w 1514862"/>
              <a:gd name="connsiteY38" fmla="*/ 5563435 h 6858000"/>
              <a:gd name="connsiteX39" fmla="*/ 500949 w 1514862"/>
              <a:gd name="connsiteY39" fmla="*/ 5476393 h 6858000"/>
              <a:gd name="connsiteX40" fmla="*/ 532142 w 1514862"/>
              <a:gd name="connsiteY40" fmla="*/ 5396260 h 6858000"/>
              <a:gd name="connsiteX41" fmla="*/ 548123 w 1514862"/>
              <a:gd name="connsiteY41" fmla="*/ 5330009 h 6858000"/>
              <a:gd name="connsiteX42" fmla="*/ 581616 w 1514862"/>
              <a:gd name="connsiteY42" fmla="*/ 5273739 h 6858000"/>
              <a:gd name="connsiteX43" fmla="*/ 591215 w 1514862"/>
              <a:gd name="connsiteY43" fmla="*/ 5241779 h 6858000"/>
              <a:gd name="connsiteX44" fmla="*/ 602441 w 1514862"/>
              <a:gd name="connsiteY44" fmla="*/ 5225268 h 6858000"/>
              <a:gd name="connsiteX45" fmla="*/ 603461 w 1514862"/>
              <a:gd name="connsiteY45" fmla="*/ 5217684 h 6858000"/>
              <a:gd name="connsiteX46" fmla="*/ 610802 w 1514862"/>
              <a:gd name="connsiteY46" fmla="*/ 5193377 h 6858000"/>
              <a:gd name="connsiteX47" fmla="*/ 614105 w 1514862"/>
              <a:gd name="connsiteY47" fmla="*/ 5179288 h 6858000"/>
              <a:gd name="connsiteX48" fmla="*/ 615089 w 1514862"/>
              <a:gd name="connsiteY48" fmla="*/ 5173621 h 6858000"/>
              <a:gd name="connsiteX49" fmla="*/ 610723 w 1514862"/>
              <a:gd name="connsiteY49" fmla="*/ 5159961 h 6858000"/>
              <a:gd name="connsiteX50" fmla="*/ 617400 w 1514862"/>
              <a:gd name="connsiteY50" fmla="*/ 5144295 h 6858000"/>
              <a:gd name="connsiteX51" fmla="*/ 614333 w 1514862"/>
              <a:gd name="connsiteY51" fmla="*/ 5125185 h 6858000"/>
              <a:gd name="connsiteX52" fmla="*/ 621163 w 1514862"/>
              <a:gd name="connsiteY52" fmla="*/ 5121884 h 6858000"/>
              <a:gd name="connsiteX53" fmla="*/ 628199 w 1514862"/>
              <a:gd name="connsiteY53" fmla="*/ 5067850 h 6858000"/>
              <a:gd name="connsiteX54" fmla="*/ 630930 w 1514862"/>
              <a:gd name="connsiteY54" fmla="*/ 5060861 h 6858000"/>
              <a:gd name="connsiteX55" fmla="*/ 627634 w 1514862"/>
              <a:gd name="connsiteY55" fmla="*/ 5034192 h 6858000"/>
              <a:gd name="connsiteX56" fmla="*/ 629188 w 1514862"/>
              <a:gd name="connsiteY56" fmla="*/ 4993030 h 6858000"/>
              <a:gd name="connsiteX57" fmla="*/ 636097 w 1514862"/>
              <a:gd name="connsiteY57" fmla="*/ 4946844 h 6858000"/>
              <a:gd name="connsiteX58" fmla="*/ 631953 w 1514862"/>
              <a:gd name="connsiteY58" fmla="*/ 4932692 h 6858000"/>
              <a:gd name="connsiteX59" fmla="*/ 647356 w 1514862"/>
              <a:gd name="connsiteY59" fmla="*/ 4858827 h 6858000"/>
              <a:gd name="connsiteX60" fmla="*/ 641510 w 1514862"/>
              <a:gd name="connsiteY60" fmla="*/ 4801535 h 6858000"/>
              <a:gd name="connsiteX61" fmla="*/ 649179 w 1514862"/>
              <a:gd name="connsiteY61" fmla="*/ 4797794 h 6858000"/>
              <a:gd name="connsiteX62" fmla="*/ 650473 w 1514862"/>
              <a:gd name="connsiteY62" fmla="*/ 4784526 h 6858000"/>
              <a:gd name="connsiteX63" fmla="*/ 652257 w 1514862"/>
              <a:gd name="connsiteY63" fmla="*/ 4781211 h 6858000"/>
              <a:gd name="connsiteX64" fmla="*/ 661044 w 1514862"/>
              <a:gd name="connsiteY64" fmla="*/ 4761984 h 6858000"/>
              <a:gd name="connsiteX65" fmla="*/ 657092 w 1514862"/>
              <a:gd name="connsiteY65" fmla="*/ 4690749 h 6858000"/>
              <a:gd name="connsiteX66" fmla="*/ 652572 w 1514862"/>
              <a:gd name="connsiteY66" fmla="*/ 4584173 h 6858000"/>
              <a:gd name="connsiteX67" fmla="*/ 647655 w 1514862"/>
              <a:gd name="connsiteY67" fmla="*/ 4444346 h 6858000"/>
              <a:gd name="connsiteX68" fmla="*/ 644220 w 1514862"/>
              <a:gd name="connsiteY68" fmla="*/ 4375228 h 6858000"/>
              <a:gd name="connsiteX69" fmla="*/ 624873 w 1514862"/>
              <a:gd name="connsiteY69" fmla="*/ 4214165 h 6858000"/>
              <a:gd name="connsiteX70" fmla="*/ 628946 w 1514862"/>
              <a:gd name="connsiteY70" fmla="*/ 4090296 h 6858000"/>
              <a:gd name="connsiteX71" fmla="*/ 614202 w 1514862"/>
              <a:gd name="connsiteY71" fmla="*/ 4033999 h 6858000"/>
              <a:gd name="connsiteX72" fmla="*/ 615351 w 1514862"/>
              <a:gd name="connsiteY72" fmla="*/ 4031933 h 6858000"/>
              <a:gd name="connsiteX73" fmla="*/ 613927 w 1514862"/>
              <a:gd name="connsiteY73" fmla="*/ 4013953 h 6858000"/>
              <a:gd name="connsiteX74" fmla="*/ 600222 w 1514862"/>
              <a:gd name="connsiteY74" fmla="*/ 3974753 h 6858000"/>
              <a:gd name="connsiteX75" fmla="*/ 601820 w 1514862"/>
              <a:gd name="connsiteY75" fmla="*/ 3969950 h 6858000"/>
              <a:gd name="connsiteX76" fmla="*/ 595242 w 1514862"/>
              <a:gd name="connsiteY76" fmla="*/ 3933779 h 6858000"/>
              <a:gd name="connsiteX77" fmla="*/ 596573 w 1514862"/>
              <a:gd name="connsiteY77" fmla="*/ 3933093 h 6858000"/>
              <a:gd name="connsiteX78" fmla="*/ 600927 w 1514862"/>
              <a:gd name="connsiteY78" fmla="*/ 3922082 h 6858000"/>
              <a:gd name="connsiteX79" fmla="*/ 606005 w 1514862"/>
              <a:gd name="connsiteY79" fmla="*/ 3901461 h 6858000"/>
              <a:gd name="connsiteX80" fmla="*/ 628599 w 1514862"/>
              <a:gd name="connsiteY80" fmla="*/ 3813873 h 6858000"/>
              <a:gd name="connsiteX81" fmla="*/ 628024 w 1514862"/>
              <a:gd name="connsiteY81" fmla="*/ 3806161 h 6858000"/>
              <a:gd name="connsiteX82" fmla="*/ 628331 w 1514862"/>
              <a:gd name="connsiteY82" fmla="*/ 3805957 h 6858000"/>
              <a:gd name="connsiteX83" fmla="*/ 628358 w 1514862"/>
              <a:gd name="connsiteY83" fmla="*/ 3797724 h 6858000"/>
              <a:gd name="connsiteX84" fmla="*/ 626973 w 1514862"/>
              <a:gd name="connsiteY84" fmla="*/ 3792098 h 6858000"/>
              <a:gd name="connsiteX85" fmla="*/ 625857 w 1514862"/>
              <a:gd name="connsiteY85" fmla="*/ 3777135 h 6858000"/>
              <a:gd name="connsiteX86" fmla="*/ 627590 w 1514862"/>
              <a:gd name="connsiteY86" fmla="*/ 3771656 h 6858000"/>
              <a:gd name="connsiteX87" fmla="*/ 631333 w 1514862"/>
              <a:gd name="connsiteY87" fmla="*/ 3769007 h 6858000"/>
              <a:gd name="connsiteX88" fmla="*/ 630799 w 1514862"/>
              <a:gd name="connsiteY88" fmla="*/ 3767709 h 6858000"/>
              <a:gd name="connsiteX89" fmla="*/ 639495 w 1514862"/>
              <a:gd name="connsiteY89" fmla="*/ 3738082 h 6858000"/>
              <a:gd name="connsiteX90" fmla="*/ 646841 w 1514862"/>
              <a:gd name="connsiteY90" fmla="*/ 3673397 h 6858000"/>
              <a:gd name="connsiteX91" fmla="*/ 646137 w 1514862"/>
              <a:gd name="connsiteY91" fmla="*/ 3637109 h 6858000"/>
              <a:gd name="connsiteX92" fmla="*/ 649580 w 1514862"/>
              <a:gd name="connsiteY92" fmla="*/ 3536883 h 6858000"/>
              <a:gd name="connsiteX93" fmla="*/ 657118 w 1514862"/>
              <a:gd name="connsiteY93" fmla="*/ 3435652 h 6858000"/>
              <a:gd name="connsiteX94" fmla="*/ 658789 w 1514862"/>
              <a:gd name="connsiteY94" fmla="*/ 3307769 h 6858000"/>
              <a:gd name="connsiteX95" fmla="*/ 676352 w 1514862"/>
              <a:gd name="connsiteY95" fmla="*/ 3250522 h 6858000"/>
              <a:gd name="connsiteX96" fmla="*/ 676777 w 1514862"/>
              <a:gd name="connsiteY96" fmla="*/ 3229163 h 6858000"/>
              <a:gd name="connsiteX97" fmla="*/ 678600 w 1514862"/>
              <a:gd name="connsiteY97" fmla="*/ 3217217 h 6858000"/>
              <a:gd name="connsiteX98" fmla="*/ 665435 w 1514862"/>
              <a:gd name="connsiteY98" fmla="*/ 3183755 h 6858000"/>
              <a:gd name="connsiteX99" fmla="*/ 665936 w 1514862"/>
              <a:gd name="connsiteY99" fmla="*/ 3178642 h 6858000"/>
              <a:gd name="connsiteX100" fmla="*/ 653536 w 1514862"/>
              <a:gd name="connsiteY100" fmla="*/ 3158586 h 6858000"/>
              <a:gd name="connsiteX101" fmla="*/ 638721 w 1514862"/>
              <a:gd name="connsiteY101" fmla="*/ 3129034 h 6858000"/>
              <a:gd name="connsiteX102" fmla="*/ 639386 w 1514862"/>
              <a:gd name="connsiteY102" fmla="*/ 3126682 h 6858000"/>
              <a:gd name="connsiteX103" fmla="*/ 630254 w 1514862"/>
              <a:gd name="connsiteY103" fmla="*/ 3114519 h 6858000"/>
              <a:gd name="connsiteX104" fmla="*/ 616863 w 1514862"/>
              <a:gd name="connsiteY104" fmla="*/ 3106272 h 6858000"/>
              <a:gd name="connsiteX105" fmla="*/ 589593 w 1514862"/>
              <a:gd name="connsiteY105" fmla="*/ 2958185 h 6858000"/>
              <a:gd name="connsiteX106" fmla="*/ 532207 w 1514862"/>
              <a:gd name="connsiteY106" fmla="*/ 2762989 h 6858000"/>
              <a:gd name="connsiteX107" fmla="*/ 481125 w 1514862"/>
              <a:gd name="connsiteY107" fmla="*/ 2554718 h 6858000"/>
              <a:gd name="connsiteX108" fmla="*/ 461219 w 1514862"/>
              <a:gd name="connsiteY108" fmla="*/ 2485734 h 6858000"/>
              <a:gd name="connsiteX109" fmla="*/ 451942 w 1514862"/>
              <a:gd name="connsiteY109" fmla="*/ 2447068 h 6858000"/>
              <a:gd name="connsiteX110" fmla="*/ 438903 w 1514862"/>
              <a:gd name="connsiteY110" fmla="*/ 2425819 h 6858000"/>
              <a:gd name="connsiteX111" fmla="*/ 444902 w 1514862"/>
              <a:gd name="connsiteY111" fmla="*/ 2402874 h 6858000"/>
              <a:gd name="connsiteX112" fmla="*/ 447514 w 1514862"/>
              <a:gd name="connsiteY112" fmla="*/ 2381443 h 6858000"/>
              <a:gd name="connsiteX113" fmla="*/ 423843 w 1514862"/>
              <a:gd name="connsiteY113" fmla="*/ 2261920 h 6858000"/>
              <a:gd name="connsiteX114" fmla="*/ 413730 w 1514862"/>
              <a:gd name="connsiteY114" fmla="*/ 2195378 h 6858000"/>
              <a:gd name="connsiteX115" fmla="*/ 397947 w 1514862"/>
              <a:gd name="connsiteY115" fmla="*/ 2155135 h 6858000"/>
              <a:gd name="connsiteX116" fmla="*/ 395405 w 1514862"/>
              <a:gd name="connsiteY116" fmla="*/ 2118008 h 6858000"/>
              <a:gd name="connsiteX117" fmla="*/ 396398 w 1514862"/>
              <a:gd name="connsiteY117" fmla="*/ 2050531 h 6858000"/>
              <a:gd name="connsiteX118" fmla="*/ 388204 w 1514862"/>
              <a:gd name="connsiteY118" fmla="*/ 1963269 h 6858000"/>
              <a:gd name="connsiteX119" fmla="*/ 369382 w 1514862"/>
              <a:gd name="connsiteY119" fmla="*/ 1906352 h 6858000"/>
              <a:gd name="connsiteX120" fmla="*/ 345939 w 1514862"/>
              <a:gd name="connsiteY120" fmla="*/ 1861531 h 6858000"/>
              <a:gd name="connsiteX121" fmla="*/ 299738 w 1514862"/>
              <a:gd name="connsiteY121" fmla="*/ 1732919 h 6858000"/>
              <a:gd name="connsiteX122" fmla="*/ 272049 w 1514862"/>
              <a:gd name="connsiteY122" fmla="*/ 1663540 h 6858000"/>
              <a:gd name="connsiteX123" fmla="*/ 271175 w 1514862"/>
              <a:gd name="connsiteY123" fmla="*/ 1615777 h 6858000"/>
              <a:gd name="connsiteX124" fmla="*/ 251970 w 1514862"/>
              <a:gd name="connsiteY124" fmla="*/ 1563678 h 6858000"/>
              <a:gd name="connsiteX125" fmla="*/ 265050 w 1514862"/>
              <a:gd name="connsiteY125" fmla="*/ 1519474 h 6858000"/>
              <a:gd name="connsiteX126" fmla="*/ 257792 w 1514862"/>
              <a:gd name="connsiteY126" fmla="*/ 1477995 h 6858000"/>
              <a:gd name="connsiteX127" fmla="*/ 243877 w 1514862"/>
              <a:gd name="connsiteY127" fmla="*/ 1373769 h 6858000"/>
              <a:gd name="connsiteX128" fmla="*/ 252184 w 1514862"/>
              <a:gd name="connsiteY128" fmla="*/ 1307086 h 6858000"/>
              <a:gd name="connsiteX129" fmla="*/ 253372 w 1514862"/>
              <a:gd name="connsiteY129" fmla="*/ 1189033 h 6858000"/>
              <a:gd name="connsiteX130" fmla="*/ 258057 w 1514862"/>
              <a:gd name="connsiteY130" fmla="*/ 1168288 h 6858000"/>
              <a:gd name="connsiteX131" fmla="*/ 250339 w 1514862"/>
              <a:gd name="connsiteY131" fmla="*/ 1142577 h 6858000"/>
              <a:gd name="connsiteX132" fmla="*/ 239645 w 1514862"/>
              <a:gd name="connsiteY132" fmla="*/ 1088484 h 6858000"/>
              <a:gd name="connsiteX133" fmla="*/ 228381 w 1514862"/>
              <a:gd name="connsiteY133" fmla="*/ 1016103 h 6858000"/>
              <a:gd name="connsiteX134" fmla="*/ 229837 w 1514862"/>
              <a:gd name="connsiteY134" fmla="*/ 932283 h 6858000"/>
              <a:gd name="connsiteX135" fmla="*/ 232073 w 1514862"/>
              <a:gd name="connsiteY135" fmla="*/ 915925 h 6858000"/>
              <a:gd name="connsiteX136" fmla="*/ 224702 w 1514862"/>
              <a:gd name="connsiteY136" fmla="*/ 896999 h 6858000"/>
              <a:gd name="connsiteX137" fmla="*/ 194110 w 1514862"/>
              <a:gd name="connsiteY137" fmla="*/ 821517 h 6858000"/>
              <a:gd name="connsiteX138" fmla="*/ 173060 w 1514862"/>
              <a:gd name="connsiteY138" fmla="*/ 751353 h 6858000"/>
              <a:gd name="connsiteX139" fmla="*/ 172618 w 1514862"/>
              <a:gd name="connsiteY139" fmla="*/ 721230 h 6858000"/>
              <a:gd name="connsiteX140" fmla="*/ 158289 w 1514862"/>
              <a:gd name="connsiteY140" fmla="*/ 681659 h 6858000"/>
              <a:gd name="connsiteX141" fmla="*/ 143708 w 1514862"/>
              <a:gd name="connsiteY141" fmla="*/ 635218 h 6858000"/>
              <a:gd name="connsiteX142" fmla="*/ 148719 w 1514862"/>
              <a:gd name="connsiteY142" fmla="*/ 613763 h 6858000"/>
              <a:gd name="connsiteX143" fmla="*/ 134661 w 1514862"/>
              <a:gd name="connsiteY143" fmla="*/ 598582 h 6858000"/>
              <a:gd name="connsiteX144" fmla="*/ 134342 w 1514862"/>
              <a:gd name="connsiteY144" fmla="*/ 576846 h 6858000"/>
              <a:gd name="connsiteX145" fmla="*/ 113968 w 1514862"/>
              <a:gd name="connsiteY145" fmla="*/ 530055 h 6858000"/>
              <a:gd name="connsiteX146" fmla="*/ 104404 w 1514862"/>
              <a:gd name="connsiteY146" fmla="*/ 448559 h 6858000"/>
              <a:gd name="connsiteX147" fmla="*/ 110826 w 1514862"/>
              <a:gd name="connsiteY147" fmla="*/ 441529 h 6858000"/>
              <a:gd name="connsiteX148" fmla="*/ 110047 w 1514862"/>
              <a:gd name="connsiteY148" fmla="*/ 428927 h 6858000"/>
              <a:gd name="connsiteX149" fmla="*/ 99451 w 1514862"/>
              <a:gd name="connsiteY149" fmla="*/ 430161 h 6858000"/>
              <a:gd name="connsiteX150" fmla="*/ 76471 w 1514862"/>
              <a:gd name="connsiteY150" fmla="*/ 367211 h 6858000"/>
              <a:gd name="connsiteX151" fmla="*/ 33963 w 1514862"/>
              <a:gd name="connsiteY151" fmla="*/ 302178 h 6858000"/>
              <a:gd name="connsiteX152" fmla="*/ 12635 w 1514862"/>
              <a:gd name="connsiteY152" fmla="*/ 211375 h 6858000"/>
              <a:gd name="connsiteX153" fmla="*/ 3963 w 1514862"/>
              <a:gd name="connsiteY153" fmla="*/ 184179 h 6858000"/>
              <a:gd name="connsiteX154" fmla="*/ 25635 w 1514862"/>
              <a:gd name="connsiteY154" fmla="*/ 47336 h 6858000"/>
              <a:gd name="connsiteX155" fmla="*/ 6323 w 1514862"/>
              <a:gd name="connsiteY155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3128 w 1508539"/>
              <a:gd name="connsiteY149" fmla="*/ 430161 h 6858000"/>
              <a:gd name="connsiteX150" fmla="*/ 70148 w 1508539"/>
              <a:gd name="connsiteY150" fmla="*/ 367211 h 6858000"/>
              <a:gd name="connsiteX151" fmla="*/ 27640 w 1508539"/>
              <a:gd name="connsiteY151" fmla="*/ 302178 h 6858000"/>
              <a:gd name="connsiteX152" fmla="*/ 6312 w 1508539"/>
              <a:gd name="connsiteY152" fmla="*/ 211375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3128 w 1508539"/>
              <a:gd name="connsiteY149" fmla="*/ 430161 h 6858000"/>
              <a:gd name="connsiteX150" fmla="*/ 70148 w 1508539"/>
              <a:gd name="connsiteY150" fmla="*/ 367211 h 6858000"/>
              <a:gd name="connsiteX151" fmla="*/ 27640 w 1508539"/>
              <a:gd name="connsiteY151" fmla="*/ 302178 h 6858000"/>
              <a:gd name="connsiteX152" fmla="*/ 32747 w 1508539"/>
              <a:gd name="connsiteY152" fmla="*/ 158081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3128 w 1508539"/>
              <a:gd name="connsiteY149" fmla="*/ 430161 h 6858000"/>
              <a:gd name="connsiteX150" fmla="*/ 70148 w 1508539"/>
              <a:gd name="connsiteY150" fmla="*/ 367211 h 6858000"/>
              <a:gd name="connsiteX151" fmla="*/ 36452 w 1508539"/>
              <a:gd name="connsiteY151" fmla="*/ 268519 h 6858000"/>
              <a:gd name="connsiteX152" fmla="*/ 32747 w 1508539"/>
              <a:gd name="connsiteY152" fmla="*/ 158081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3128 w 1508539"/>
              <a:gd name="connsiteY149" fmla="*/ 430161 h 6858000"/>
              <a:gd name="connsiteX150" fmla="*/ 70148 w 1508539"/>
              <a:gd name="connsiteY150" fmla="*/ 367211 h 6858000"/>
              <a:gd name="connsiteX151" fmla="*/ 36452 w 1508539"/>
              <a:gd name="connsiteY151" fmla="*/ 268519 h 6858000"/>
              <a:gd name="connsiteX152" fmla="*/ 23935 w 1508539"/>
              <a:gd name="connsiteY152" fmla="*/ 160886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3128 w 1508539"/>
              <a:gd name="connsiteY149" fmla="*/ 430161 h 6858000"/>
              <a:gd name="connsiteX150" fmla="*/ 70148 w 1508539"/>
              <a:gd name="connsiteY150" fmla="*/ 367211 h 6858000"/>
              <a:gd name="connsiteX151" fmla="*/ 36452 w 1508539"/>
              <a:gd name="connsiteY151" fmla="*/ 268519 h 6858000"/>
              <a:gd name="connsiteX152" fmla="*/ 23935 w 1508539"/>
              <a:gd name="connsiteY152" fmla="*/ 160886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0191 w 1508539"/>
              <a:gd name="connsiteY149" fmla="*/ 404917 h 6858000"/>
              <a:gd name="connsiteX150" fmla="*/ 70148 w 1508539"/>
              <a:gd name="connsiteY150" fmla="*/ 367211 h 6858000"/>
              <a:gd name="connsiteX151" fmla="*/ 36452 w 1508539"/>
              <a:gd name="connsiteY151" fmla="*/ 268519 h 6858000"/>
              <a:gd name="connsiteX152" fmla="*/ 23935 w 1508539"/>
              <a:gd name="connsiteY152" fmla="*/ 160886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90191 w 1508539"/>
              <a:gd name="connsiteY148" fmla="*/ 404917 h 6858000"/>
              <a:gd name="connsiteX149" fmla="*/ 70148 w 1508539"/>
              <a:gd name="connsiteY149" fmla="*/ 367211 h 6858000"/>
              <a:gd name="connsiteX150" fmla="*/ 36452 w 1508539"/>
              <a:gd name="connsiteY150" fmla="*/ 268519 h 6858000"/>
              <a:gd name="connsiteX151" fmla="*/ 23935 w 1508539"/>
              <a:gd name="connsiteY151" fmla="*/ 160886 h 6858000"/>
              <a:gd name="connsiteX152" fmla="*/ 19312 w 1508539"/>
              <a:gd name="connsiteY152" fmla="*/ 47336 h 6858000"/>
              <a:gd name="connsiteX153" fmla="*/ 0 w 1508539"/>
              <a:gd name="connsiteY153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89816 w 1508539"/>
              <a:gd name="connsiteY147" fmla="*/ 424699 h 6858000"/>
              <a:gd name="connsiteX148" fmla="*/ 90191 w 1508539"/>
              <a:gd name="connsiteY148" fmla="*/ 404917 h 6858000"/>
              <a:gd name="connsiteX149" fmla="*/ 70148 w 1508539"/>
              <a:gd name="connsiteY149" fmla="*/ 367211 h 6858000"/>
              <a:gd name="connsiteX150" fmla="*/ 36452 w 1508539"/>
              <a:gd name="connsiteY150" fmla="*/ 268519 h 6858000"/>
              <a:gd name="connsiteX151" fmla="*/ 23935 w 1508539"/>
              <a:gd name="connsiteY151" fmla="*/ 160886 h 6858000"/>
              <a:gd name="connsiteX152" fmla="*/ 19312 w 1508539"/>
              <a:gd name="connsiteY152" fmla="*/ 47336 h 6858000"/>
              <a:gd name="connsiteX153" fmla="*/ 0 w 1508539"/>
              <a:gd name="connsiteY153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106893 w 1508539"/>
              <a:gd name="connsiteY146" fmla="*/ 465389 h 6858000"/>
              <a:gd name="connsiteX147" fmla="*/ 89816 w 1508539"/>
              <a:gd name="connsiteY147" fmla="*/ 424699 h 6858000"/>
              <a:gd name="connsiteX148" fmla="*/ 90191 w 1508539"/>
              <a:gd name="connsiteY148" fmla="*/ 404917 h 6858000"/>
              <a:gd name="connsiteX149" fmla="*/ 70148 w 1508539"/>
              <a:gd name="connsiteY149" fmla="*/ 367211 h 6858000"/>
              <a:gd name="connsiteX150" fmla="*/ 36452 w 1508539"/>
              <a:gd name="connsiteY150" fmla="*/ 268519 h 6858000"/>
              <a:gd name="connsiteX151" fmla="*/ 23935 w 1508539"/>
              <a:gd name="connsiteY151" fmla="*/ 160886 h 6858000"/>
              <a:gd name="connsiteX152" fmla="*/ 19312 w 1508539"/>
              <a:gd name="connsiteY152" fmla="*/ 47336 h 6858000"/>
              <a:gd name="connsiteX153" fmla="*/ 0 w 1508539"/>
              <a:gd name="connsiteY153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54721 w 1508539"/>
              <a:gd name="connsiteY63" fmla="*/ 4761984 h 6858000"/>
              <a:gd name="connsiteX64" fmla="*/ 650769 w 1508539"/>
              <a:gd name="connsiteY64" fmla="*/ 4690749 h 6858000"/>
              <a:gd name="connsiteX65" fmla="*/ 646249 w 1508539"/>
              <a:gd name="connsiteY65" fmla="*/ 4584173 h 6858000"/>
              <a:gd name="connsiteX66" fmla="*/ 641332 w 1508539"/>
              <a:gd name="connsiteY66" fmla="*/ 4444346 h 6858000"/>
              <a:gd name="connsiteX67" fmla="*/ 637897 w 1508539"/>
              <a:gd name="connsiteY67" fmla="*/ 4375228 h 6858000"/>
              <a:gd name="connsiteX68" fmla="*/ 618550 w 1508539"/>
              <a:gd name="connsiteY68" fmla="*/ 4214165 h 6858000"/>
              <a:gd name="connsiteX69" fmla="*/ 622623 w 1508539"/>
              <a:gd name="connsiteY69" fmla="*/ 4090296 h 6858000"/>
              <a:gd name="connsiteX70" fmla="*/ 607879 w 1508539"/>
              <a:gd name="connsiteY70" fmla="*/ 4033999 h 6858000"/>
              <a:gd name="connsiteX71" fmla="*/ 609028 w 1508539"/>
              <a:gd name="connsiteY71" fmla="*/ 4031933 h 6858000"/>
              <a:gd name="connsiteX72" fmla="*/ 607604 w 1508539"/>
              <a:gd name="connsiteY72" fmla="*/ 4013953 h 6858000"/>
              <a:gd name="connsiteX73" fmla="*/ 593899 w 1508539"/>
              <a:gd name="connsiteY73" fmla="*/ 3974753 h 6858000"/>
              <a:gd name="connsiteX74" fmla="*/ 595497 w 1508539"/>
              <a:gd name="connsiteY74" fmla="*/ 3969950 h 6858000"/>
              <a:gd name="connsiteX75" fmla="*/ 588919 w 1508539"/>
              <a:gd name="connsiteY75" fmla="*/ 3933779 h 6858000"/>
              <a:gd name="connsiteX76" fmla="*/ 590250 w 1508539"/>
              <a:gd name="connsiteY76" fmla="*/ 3933093 h 6858000"/>
              <a:gd name="connsiteX77" fmla="*/ 594604 w 1508539"/>
              <a:gd name="connsiteY77" fmla="*/ 3922082 h 6858000"/>
              <a:gd name="connsiteX78" fmla="*/ 599682 w 1508539"/>
              <a:gd name="connsiteY78" fmla="*/ 3901461 h 6858000"/>
              <a:gd name="connsiteX79" fmla="*/ 622276 w 1508539"/>
              <a:gd name="connsiteY79" fmla="*/ 3813873 h 6858000"/>
              <a:gd name="connsiteX80" fmla="*/ 621701 w 1508539"/>
              <a:gd name="connsiteY80" fmla="*/ 3806161 h 6858000"/>
              <a:gd name="connsiteX81" fmla="*/ 622008 w 1508539"/>
              <a:gd name="connsiteY81" fmla="*/ 3805957 h 6858000"/>
              <a:gd name="connsiteX82" fmla="*/ 622035 w 1508539"/>
              <a:gd name="connsiteY82" fmla="*/ 3797724 h 6858000"/>
              <a:gd name="connsiteX83" fmla="*/ 620650 w 1508539"/>
              <a:gd name="connsiteY83" fmla="*/ 3792098 h 6858000"/>
              <a:gd name="connsiteX84" fmla="*/ 619534 w 1508539"/>
              <a:gd name="connsiteY84" fmla="*/ 3777135 h 6858000"/>
              <a:gd name="connsiteX85" fmla="*/ 621267 w 1508539"/>
              <a:gd name="connsiteY85" fmla="*/ 3771656 h 6858000"/>
              <a:gd name="connsiteX86" fmla="*/ 625010 w 1508539"/>
              <a:gd name="connsiteY86" fmla="*/ 3769007 h 6858000"/>
              <a:gd name="connsiteX87" fmla="*/ 624476 w 1508539"/>
              <a:gd name="connsiteY87" fmla="*/ 3767709 h 6858000"/>
              <a:gd name="connsiteX88" fmla="*/ 633172 w 1508539"/>
              <a:gd name="connsiteY88" fmla="*/ 3738082 h 6858000"/>
              <a:gd name="connsiteX89" fmla="*/ 640518 w 1508539"/>
              <a:gd name="connsiteY89" fmla="*/ 3673397 h 6858000"/>
              <a:gd name="connsiteX90" fmla="*/ 639814 w 1508539"/>
              <a:gd name="connsiteY90" fmla="*/ 3637109 h 6858000"/>
              <a:gd name="connsiteX91" fmla="*/ 643257 w 1508539"/>
              <a:gd name="connsiteY91" fmla="*/ 3536883 h 6858000"/>
              <a:gd name="connsiteX92" fmla="*/ 650795 w 1508539"/>
              <a:gd name="connsiteY92" fmla="*/ 3435652 h 6858000"/>
              <a:gd name="connsiteX93" fmla="*/ 652466 w 1508539"/>
              <a:gd name="connsiteY93" fmla="*/ 3307769 h 6858000"/>
              <a:gd name="connsiteX94" fmla="*/ 670029 w 1508539"/>
              <a:gd name="connsiteY94" fmla="*/ 3250522 h 6858000"/>
              <a:gd name="connsiteX95" fmla="*/ 670454 w 1508539"/>
              <a:gd name="connsiteY95" fmla="*/ 3229163 h 6858000"/>
              <a:gd name="connsiteX96" fmla="*/ 672277 w 1508539"/>
              <a:gd name="connsiteY96" fmla="*/ 3217217 h 6858000"/>
              <a:gd name="connsiteX97" fmla="*/ 659112 w 1508539"/>
              <a:gd name="connsiteY97" fmla="*/ 3183755 h 6858000"/>
              <a:gd name="connsiteX98" fmla="*/ 659613 w 1508539"/>
              <a:gd name="connsiteY98" fmla="*/ 3178642 h 6858000"/>
              <a:gd name="connsiteX99" fmla="*/ 647213 w 1508539"/>
              <a:gd name="connsiteY99" fmla="*/ 3158586 h 6858000"/>
              <a:gd name="connsiteX100" fmla="*/ 632398 w 1508539"/>
              <a:gd name="connsiteY100" fmla="*/ 3129034 h 6858000"/>
              <a:gd name="connsiteX101" fmla="*/ 633063 w 1508539"/>
              <a:gd name="connsiteY101" fmla="*/ 3126682 h 6858000"/>
              <a:gd name="connsiteX102" fmla="*/ 623931 w 1508539"/>
              <a:gd name="connsiteY102" fmla="*/ 3114519 h 6858000"/>
              <a:gd name="connsiteX103" fmla="*/ 610540 w 1508539"/>
              <a:gd name="connsiteY103" fmla="*/ 3106272 h 6858000"/>
              <a:gd name="connsiteX104" fmla="*/ 583270 w 1508539"/>
              <a:gd name="connsiteY104" fmla="*/ 2958185 h 6858000"/>
              <a:gd name="connsiteX105" fmla="*/ 525884 w 1508539"/>
              <a:gd name="connsiteY105" fmla="*/ 2762989 h 6858000"/>
              <a:gd name="connsiteX106" fmla="*/ 474802 w 1508539"/>
              <a:gd name="connsiteY106" fmla="*/ 2554718 h 6858000"/>
              <a:gd name="connsiteX107" fmla="*/ 454896 w 1508539"/>
              <a:gd name="connsiteY107" fmla="*/ 2485734 h 6858000"/>
              <a:gd name="connsiteX108" fmla="*/ 445619 w 1508539"/>
              <a:gd name="connsiteY108" fmla="*/ 2447068 h 6858000"/>
              <a:gd name="connsiteX109" fmla="*/ 432580 w 1508539"/>
              <a:gd name="connsiteY109" fmla="*/ 2425819 h 6858000"/>
              <a:gd name="connsiteX110" fmla="*/ 438579 w 1508539"/>
              <a:gd name="connsiteY110" fmla="*/ 2402874 h 6858000"/>
              <a:gd name="connsiteX111" fmla="*/ 441191 w 1508539"/>
              <a:gd name="connsiteY111" fmla="*/ 2381443 h 6858000"/>
              <a:gd name="connsiteX112" fmla="*/ 417520 w 1508539"/>
              <a:gd name="connsiteY112" fmla="*/ 2261920 h 6858000"/>
              <a:gd name="connsiteX113" fmla="*/ 407407 w 1508539"/>
              <a:gd name="connsiteY113" fmla="*/ 2195378 h 6858000"/>
              <a:gd name="connsiteX114" fmla="*/ 391624 w 1508539"/>
              <a:gd name="connsiteY114" fmla="*/ 2155135 h 6858000"/>
              <a:gd name="connsiteX115" fmla="*/ 389082 w 1508539"/>
              <a:gd name="connsiteY115" fmla="*/ 2118008 h 6858000"/>
              <a:gd name="connsiteX116" fmla="*/ 390075 w 1508539"/>
              <a:gd name="connsiteY116" fmla="*/ 2050531 h 6858000"/>
              <a:gd name="connsiteX117" fmla="*/ 381881 w 1508539"/>
              <a:gd name="connsiteY117" fmla="*/ 1963269 h 6858000"/>
              <a:gd name="connsiteX118" fmla="*/ 363059 w 1508539"/>
              <a:gd name="connsiteY118" fmla="*/ 1906352 h 6858000"/>
              <a:gd name="connsiteX119" fmla="*/ 339616 w 1508539"/>
              <a:gd name="connsiteY119" fmla="*/ 1861531 h 6858000"/>
              <a:gd name="connsiteX120" fmla="*/ 293415 w 1508539"/>
              <a:gd name="connsiteY120" fmla="*/ 1732919 h 6858000"/>
              <a:gd name="connsiteX121" fmla="*/ 265726 w 1508539"/>
              <a:gd name="connsiteY121" fmla="*/ 1663540 h 6858000"/>
              <a:gd name="connsiteX122" fmla="*/ 264852 w 1508539"/>
              <a:gd name="connsiteY122" fmla="*/ 1615777 h 6858000"/>
              <a:gd name="connsiteX123" fmla="*/ 245647 w 1508539"/>
              <a:gd name="connsiteY123" fmla="*/ 1563678 h 6858000"/>
              <a:gd name="connsiteX124" fmla="*/ 258727 w 1508539"/>
              <a:gd name="connsiteY124" fmla="*/ 1519474 h 6858000"/>
              <a:gd name="connsiteX125" fmla="*/ 251469 w 1508539"/>
              <a:gd name="connsiteY125" fmla="*/ 1477995 h 6858000"/>
              <a:gd name="connsiteX126" fmla="*/ 237554 w 1508539"/>
              <a:gd name="connsiteY126" fmla="*/ 1373769 h 6858000"/>
              <a:gd name="connsiteX127" fmla="*/ 245861 w 1508539"/>
              <a:gd name="connsiteY127" fmla="*/ 1307086 h 6858000"/>
              <a:gd name="connsiteX128" fmla="*/ 247049 w 1508539"/>
              <a:gd name="connsiteY128" fmla="*/ 1189033 h 6858000"/>
              <a:gd name="connsiteX129" fmla="*/ 251734 w 1508539"/>
              <a:gd name="connsiteY129" fmla="*/ 1168288 h 6858000"/>
              <a:gd name="connsiteX130" fmla="*/ 244016 w 1508539"/>
              <a:gd name="connsiteY130" fmla="*/ 1142577 h 6858000"/>
              <a:gd name="connsiteX131" fmla="*/ 233322 w 1508539"/>
              <a:gd name="connsiteY131" fmla="*/ 1088484 h 6858000"/>
              <a:gd name="connsiteX132" fmla="*/ 222058 w 1508539"/>
              <a:gd name="connsiteY132" fmla="*/ 1016103 h 6858000"/>
              <a:gd name="connsiteX133" fmla="*/ 223514 w 1508539"/>
              <a:gd name="connsiteY133" fmla="*/ 932283 h 6858000"/>
              <a:gd name="connsiteX134" fmla="*/ 225750 w 1508539"/>
              <a:gd name="connsiteY134" fmla="*/ 915925 h 6858000"/>
              <a:gd name="connsiteX135" fmla="*/ 218379 w 1508539"/>
              <a:gd name="connsiteY135" fmla="*/ 896999 h 6858000"/>
              <a:gd name="connsiteX136" fmla="*/ 187787 w 1508539"/>
              <a:gd name="connsiteY136" fmla="*/ 821517 h 6858000"/>
              <a:gd name="connsiteX137" fmla="*/ 166737 w 1508539"/>
              <a:gd name="connsiteY137" fmla="*/ 751353 h 6858000"/>
              <a:gd name="connsiteX138" fmla="*/ 166295 w 1508539"/>
              <a:gd name="connsiteY138" fmla="*/ 721230 h 6858000"/>
              <a:gd name="connsiteX139" fmla="*/ 151966 w 1508539"/>
              <a:gd name="connsiteY139" fmla="*/ 681659 h 6858000"/>
              <a:gd name="connsiteX140" fmla="*/ 137385 w 1508539"/>
              <a:gd name="connsiteY140" fmla="*/ 635218 h 6858000"/>
              <a:gd name="connsiteX141" fmla="*/ 142396 w 1508539"/>
              <a:gd name="connsiteY141" fmla="*/ 613763 h 6858000"/>
              <a:gd name="connsiteX142" fmla="*/ 128338 w 1508539"/>
              <a:gd name="connsiteY142" fmla="*/ 598582 h 6858000"/>
              <a:gd name="connsiteX143" fmla="*/ 128019 w 1508539"/>
              <a:gd name="connsiteY143" fmla="*/ 576846 h 6858000"/>
              <a:gd name="connsiteX144" fmla="*/ 107645 w 1508539"/>
              <a:gd name="connsiteY144" fmla="*/ 530055 h 6858000"/>
              <a:gd name="connsiteX145" fmla="*/ 106893 w 1508539"/>
              <a:gd name="connsiteY145" fmla="*/ 465389 h 6858000"/>
              <a:gd name="connsiteX146" fmla="*/ 89816 w 1508539"/>
              <a:gd name="connsiteY146" fmla="*/ 424699 h 6858000"/>
              <a:gd name="connsiteX147" fmla="*/ 90191 w 1508539"/>
              <a:gd name="connsiteY147" fmla="*/ 404917 h 6858000"/>
              <a:gd name="connsiteX148" fmla="*/ 70148 w 1508539"/>
              <a:gd name="connsiteY148" fmla="*/ 367211 h 6858000"/>
              <a:gd name="connsiteX149" fmla="*/ 36452 w 1508539"/>
              <a:gd name="connsiteY149" fmla="*/ 268519 h 6858000"/>
              <a:gd name="connsiteX150" fmla="*/ 23935 w 1508539"/>
              <a:gd name="connsiteY150" fmla="*/ 160886 h 6858000"/>
              <a:gd name="connsiteX151" fmla="*/ 19312 w 1508539"/>
              <a:gd name="connsiteY151" fmla="*/ 47336 h 6858000"/>
              <a:gd name="connsiteX152" fmla="*/ 0 w 1508539"/>
              <a:gd name="connsiteY15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50769 w 1508539"/>
              <a:gd name="connsiteY63" fmla="*/ 4690749 h 6858000"/>
              <a:gd name="connsiteX64" fmla="*/ 646249 w 1508539"/>
              <a:gd name="connsiteY64" fmla="*/ 4584173 h 6858000"/>
              <a:gd name="connsiteX65" fmla="*/ 641332 w 1508539"/>
              <a:gd name="connsiteY65" fmla="*/ 4444346 h 6858000"/>
              <a:gd name="connsiteX66" fmla="*/ 637897 w 1508539"/>
              <a:gd name="connsiteY66" fmla="*/ 4375228 h 6858000"/>
              <a:gd name="connsiteX67" fmla="*/ 618550 w 1508539"/>
              <a:gd name="connsiteY67" fmla="*/ 4214165 h 6858000"/>
              <a:gd name="connsiteX68" fmla="*/ 622623 w 1508539"/>
              <a:gd name="connsiteY68" fmla="*/ 4090296 h 6858000"/>
              <a:gd name="connsiteX69" fmla="*/ 607879 w 1508539"/>
              <a:gd name="connsiteY69" fmla="*/ 4033999 h 6858000"/>
              <a:gd name="connsiteX70" fmla="*/ 609028 w 1508539"/>
              <a:gd name="connsiteY70" fmla="*/ 4031933 h 6858000"/>
              <a:gd name="connsiteX71" fmla="*/ 607604 w 1508539"/>
              <a:gd name="connsiteY71" fmla="*/ 4013953 h 6858000"/>
              <a:gd name="connsiteX72" fmla="*/ 593899 w 1508539"/>
              <a:gd name="connsiteY72" fmla="*/ 3974753 h 6858000"/>
              <a:gd name="connsiteX73" fmla="*/ 595497 w 1508539"/>
              <a:gd name="connsiteY73" fmla="*/ 3969950 h 6858000"/>
              <a:gd name="connsiteX74" fmla="*/ 588919 w 1508539"/>
              <a:gd name="connsiteY74" fmla="*/ 3933779 h 6858000"/>
              <a:gd name="connsiteX75" fmla="*/ 590250 w 1508539"/>
              <a:gd name="connsiteY75" fmla="*/ 3933093 h 6858000"/>
              <a:gd name="connsiteX76" fmla="*/ 594604 w 1508539"/>
              <a:gd name="connsiteY76" fmla="*/ 3922082 h 6858000"/>
              <a:gd name="connsiteX77" fmla="*/ 599682 w 1508539"/>
              <a:gd name="connsiteY77" fmla="*/ 3901461 h 6858000"/>
              <a:gd name="connsiteX78" fmla="*/ 622276 w 1508539"/>
              <a:gd name="connsiteY78" fmla="*/ 3813873 h 6858000"/>
              <a:gd name="connsiteX79" fmla="*/ 621701 w 1508539"/>
              <a:gd name="connsiteY79" fmla="*/ 3806161 h 6858000"/>
              <a:gd name="connsiteX80" fmla="*/ 622008 w 1508539"/>
              <a:gd name="connsiteY80" fmla="*/ 3805957 h 6858000"/>
              <a:gd name="connsiteX81" fmla="*/ 622035 w 1508539"/>
              <a:gd name="connsiteY81" fmla="*/ 3797724 h 6858000"/>
              <a:gd name="connsiteX82" fmla="*/ 620650 w 1508539"/>
              <a:gd name="connsiteY82" fmla="*/ 3792098 h 6858000"/>
              <a:gd name="connsiteX83" fmla="*/ 619534 w 1508539"/>
              <a:gd name="connsiteY83" fmla="*/ 3777135 h 6858000"/>
              <a:gd name="connsiteX84" fmla="*/ 621267 w 1508539"/>
              <a:gd name="connsiteY84" fmla="*/ 3771656 h 6858000"/>
              <a:gd name="connsiteX85" fmla="*/ 625010 w 1508539"/>
              <a:gd name="connsiteY85" fmla="*/ 3769007 h 6858000"/>
              <a:gd name="connsiteX86" fmla="*/ 624476 w 1508539"/>
              <a:gd name="connsiteY86" fmla="*/ 3767709 h 6858000"/>
              <a:gd name="connsiteX87" fmla="*/ 633172 w 1508539"/>
              <a:gd name="connsiteY87" fmla="*/ 3738082 h 6858000"/>
              <a:gd name="connsiteX88" fmla="*/ 640518 w 1508539"/>
              <a:gd name="connsiteY88" fmla="*/ 3673397 h 6858000"/>
              <a:gd name="connsiteX89" fmla="*/ 639814 w 1508539"/>
              <a:gd name="connsiteY89" fmla="*/ 3637109 h 6858000"/>
              <a:gd name="connsiteX90" fmla="*/ 643257 w 1508539"/>
              <a:gd name="connsiteY90" fmla="*/ 3536883 h 6858000"/>
              <a:gd name="connsiteX91" fmla="*/ 650795 w 1508539"/>
              <a:gd name="connsiteY91" fmla="*/ 3435652 h 6858000"/>
              <a:gd name="connsiteX92" fmla="*/ 652466 w 1508539"/>
              <a:gd name="connsiteY92" fmla="*/ 3307769 h 6858000"/>
              <a:gd name="connsiteX93" fmla="*/ 670029 w 1508539"/>
              <a:gd name="connsiteY93" fmla="*/ 3250522 h 6858000"/>
              <a:gd name="connsiteX94" fmla="*/ 670454 w 1508539"/>
              <a:gd name="connsiteY94" fmla="*/ 3229163 h 6858000"/>
              <a:gd name="connsiteX95" fmla="*/ 672277 w 1508539"/>
              <a:gd name="connsiteY95" fmla="*/ 3217217 h 6858000"/>
              <a:gd name="connsiteX96" fmla="*/ 659112 w 1508539"/>
              <a:gd name="connsiteY96" fmla="*/ 3183755 h 6858000"/>
              <a:gd name="connsiteX97" fmla="*/ 659613 w 1508539"/>
              <a:gd name="connsiteY97" fmla="*/ 3178642 h 6858000"/>
              <a:gd name="connsiteX98" fmla="*/ 647213 w 1508539"/>
              <a:gd name="connsiteY98" fmla="*/ 3158586 h 6858000"/>
              <a:gd name="connsiteX99" fmla="*/ 632398 w 1508539"/>
              <a:gd name="connsiteY99" fmla="*/ 3129034 h 6858000"/>
              <a:gd name="connsiteX100" fmla="*/ 633063 w 1508539"/>
              <a:gd name="connsiteY100" fmla="*/ 3126682 h 6858000"/>
              <a:gd name="connsiteX101" fmla="*/ 623931 w 1508539"/>
              <a:gd name="connsiteY101" fmla="*/ 3114519 h 6858000"/>
              <a:gd name="connsiteX102" fmla="*/ 610540 w 1508539"/>
              <a:gd name="connsiteY102" fmla="*/ 3106272 h 6858000"/>
              <a:gd name="connsiteX103" fmla="*/ 583270 w 1508539"/>
              <a:gd name="connsiteY103" fmla="*/ 2958185 h 6858000"/>
              <a:gd name="connsiteX104" fmla="*/ 525884 w 1508539"/>
              <a:gd name="connsiteY104" fmla="*/ 2762989 h 6858000"/>
              <a:gd name="connsiteX105" fmla="*/ 474802 w 1508539"/>
              <a:gd name="connsiteY105" fmla="*/ 2554718 h 6858000"/>
              <a:gd name="connsiteX106" fmla="*/ 454896 w 1508539"/>
              <a:gd name="connsiteY106" fmla="*/ 2485734 h 6858000"/>
              <a:gd name="connsiteX107" fmla="*/ 445619 w 1508539"/>
              <a:gd name="connsiteY107" fmla="*/ 2447068 h 6858000"/>
              <a:gd name="connsiteX108" fmla="*/ 432580 w 1508539"/>
              <a:gd name="connsiteY108" fmla="*/ 2425819 h 6858000"/>
              <a:gd name="connsiteX109" fmla="*/ 438579 w 1508539"/>
              <a:gd name="connsiteY109" fmla="*/ 2402874 h 6858000"/>
              <a:gd name="connsiteX110" fmla="*/ 441191 w 1508539"/>
              <a:gd name="connsiteY110" fmla="*/ 2381443 h 6858000"/>
              <a:gd name="connsiteX111" fmla="*/ 417520 w 1508539"/>
              <a:gd name="connsiteY111" fmla="*/ 2261920 h 6858000"/>
              <a:gd name="connsiteX112" fmla="*/ 407407 w 1508539"/>
              <a:gd name="connsiteY112" fmla="*/ 2195378 h 6858000"/>
              <a:gd name="connsiteX113" fmla="*/ 391624 w 1508539"/>
              <a:gd name="connsiteY113" fmla="*/ 2155135 h 6858000"/>
              <a:gd name="connsiteX114" fmla="*/ 389082 w 1508539"/>
              <a:gd name="connsiteY114" fmla="*/ 2118008 h 6858000"/>
              <a:gd name="connsiteX115" fmla="*/ 390075 w 1508539"/>
              <a:gd name="connsiteY115" fmla="*/ 2050531 h 6858000"/>
              <a:gd name="connsiteX116" fmla="*/ 381881 w 1508539"/>
              <a:gd name="connsiteY116" fmla="*/ 1963269 h 6858000"/>
              <a:gd name="connsiteX117" fmla="*/ 363059 w 1508539"/>
              <a:gd name="connsiteY117" fmla="*/ 1906352 h 6858000"/>
              <a:gd name="connsiteX118" fmla="*/ 339616 w 1508539"/>
              <a:gd name="connsiteY118" fmla="*/ 1861531 h 6858000"/>
              <a:gd name="connsiteX119" fmla="*/ 293415 w 1508539"/>
              <a:gd name="connsiteY119" fmla="*/ 1732919 h 6858000"/>
              <a:gd name="connsiteX120" fmla="*/ 265726 w 1508539"/>
              <a:gd name="connsiteY120" fmla="*/ 1663540 h 6858000"/>
              <a:gd name="connsiteX121" fmla="*/ 264852 w 1508539"/>
              <a:gd name="connsiteY121" fmla="*/ 1615777 h 6858000"/>
              <a:gd name="connsiteX122" fmla="*/ 245647 w 1508539"/>
              <a:gd name="connsiteY122" fmla="*/ 1563678 h 6858000"/>
              <a:gd name="connsiteX123" fmla="*/ 258727 w 1508539"/>
              <a:gd name="connsiteY123" fmla="*/ 1519474 h 6858000"/>
              <a:gd name="connsiteX124" fmla="*/ 251469 w 1508539"/>
              <a:gd name="connsiteY124" fmla="*/ 1477995 h 6858000"/>
              <a:gd name="connsiteX125" fmla="*/ 237554 w 1508539"/>
              <a:gd name="connsiteY125" fmla="*/ 1373769 h 6858000"/>
              <a:gd name="connsiteX126" fmla="*/ 245861 w 1508539"/>
              <a:gd name="connsiteY126" fmla="*/ 1307086 h 6858000"/>
              <a:gd name="connsiteX127" fmla="*/ 247049 w 1508539"/>
              <a:gd name="connsiteY127" fmla="*/ 1189033 h 6858000"/>
              <a:gd name="connsiteX128" fmla="*/ 251734 w 1508539"/>
              <a:gd name="connsiteY128" fmla="*/ 1168288 h 6858000"/>
              <a:gd name="connsiteX129" fmla="*/ 244016 w 1508539"/>
              <a:gd name="connsiteY129" fmla="*/ 1142577 h 6858000"/>
              <a:gd name="connsiteX130" fmla="*/ 233322 w 1508539"/>
              <a:gd name="connsiteY130" fmla="*/ 1088484 h 6858000"/>
              <a:gd name="connsiteX131" fmla="*/ 222058 w 1508539"/>
              <a:gd name="connsiteY131" fmla="*/ 1016103 h 6858000"/>
              <a:gd name="connsiteX132" fmla="*/ 223514 w 1508539"/>
              <a:gd name="connsiteY132" fmla="*/ 932283 h 6858000"/>
              <a:gd name="connsiteX133" fmla="*/ 225750 w 1508539"/>
              <a:gd name="connsiteY133" fmla="*/ 915925 h 6858000"/>
              <a:gd name="connsiteX134" fmla="*/ 218379 w 1508539"/>
              <a:gd name="connsiteY134" fmla="*/ 896999 h 6858000"/>
              <a:gd name="connsiteX135" fmla="*/ 187787 w 1508539"/>
              <a:gd name="connsiteY135" fmla="*/ 821517 h 6858000"/>
              <a:gd name="connsiteX136" fmla="*/ 166737 w 1508539"/>
              <a:gd name="connsiteY136" fmla="*/ 751353 h 6858000"/>
              <a:gd name="connsiteX137" fmla="*/ 166295 w 1508539"/>
              <a:gd name="connsiteY137" fmla="*/ 721230 h 6858000"/>
              <a:gd name="connsiteX138" fmla="*/ 151966 w 1508539"/>
              <a:gd name="connsiteY138" fmla="*/ 681659 h 6858000"/>
              <a:gd name="connsiteX139" fmla="*/ 137385 w 1508539"/>
              <a:gd name="connsiteY139" fmla="*/ 635218 h 6858000"/>
              <a:gd name="connsiteX140" fmla="*/ 142396 w 1508539"/>
              <a:gd name="connsiteY140" fmla="*/ 613763 h 6858000"/>
              <a:gd name="connsiteX141" fmla="*/ 128338 w 1508539"/>
              <a:gd name="connsiteY141" fmla="*/ 598582 h 6858000"/>
              <a:gd name="connsiteX142" fmla="*/ 128019 w 1508539"/>
              <a:gd name="connsiteY142" fmla="*/ 576846 h 6858000"/>
              <a:gd name="connsiteX143" fmla="*/ 107645 w 1508539"/>
              <a:gd name="connsiteY143" fmla="*/ 530055 h 6858000"/>
              <a:gd name="connsiteX144" fmla="*/ 106893 w 1508539"/>
              <a:gd name="connsiteY144" fmla="*/ 465389 h 6858000"/>
              <a:gd name="connsiteX145" fmla="*/ 89816 w 1508539"/>
              <a:gd name="connsiteY145" fmla="*/ 424699 h 6858000"/>
              <a:gd name="connsiteX146" fmla="*/ 90191 w 1508539"/>
              <a:gd name="connsiteY146" fmla="*/ 404917 h 6858000"/>
              <a:gd name="connsiteX147" fmla="*/ 70148 w 1508539"/>
              <a:gd name="connsiteY147" fmla="*/ 367211 h 6858000"/>
              <a:gd name="connsiteX148" fmla="*/ 36452 w 1508539"/>
              <a:gd name="connsiteY148" fmla="*/ 268519 h 6858000"/>
              <a:gd name="connsiteX149" fmla="*/ 23935 w 1508539"/>
              <a:gd name="connsiteY149" fmla="*/ 160886 h 6858000"/>
              <a:gd name="connsiteX150" fmla="*/ 19312 w 1508539"/>
              <a:gd name="connsiteY150" fmla="*/ 47336 h 6858000"/>
              <a:gd name="connsiteX151" fmla="*/ 0 w 1508539"/>
              <a:gd name="connsiteY151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52962 w 1508539"/>
              <a:gd name="connsiteY62" fmla="*/ 4750867 h 6858000"/>
              <a:gd name="connsiteX63" fmla="*/ 650769 w 1508539"/>
              <a:gd name="connsiteY63" fmla="*/ 4690749 h 6858000"/>
              <a:gd name="connsiteX64" fmla="*/ 646249 w 1508539"/>
              <a:gd name="connsiteY64" fmla="*/ 4584173 h 6858000"/>
              <a:gd name="connsiteX65" fmla="*/ 641332 w 1508539"/>
              <a:gd name="connsiteY65" fmla="*/ 4444346 h 6858000"/>
              <a:gd name="connsiteX66" fmla="*/ 637897 w 1508539"/>
              <a:gd name="connsiteY66" fmla="*/ 4375228 h 6858000"/>
              <a:gd name="connsiteX67" fmla="*/ 618550 w 1508539"/>
              <a:gd name="connsiteY67" fmla="*/ 4214165 h 6858000"/>
              <a:gd name="connsiteX68" fmla="*/ 622623 w 1508539"/>
              <a:gd name="connsiteY68" fmla="*/ 4090296 h 6858000"/>
              <a:gd name="connsiteX69" fmla="*/ 607879 w 1508539"/>
              <a:gd name="connsiteY69" fmla="*/ 4033999 h 6858000"/>
              <a:gd name="connsiteX70" fmla="*/ 609028 w 1508539"/>
              <a:gd name="connsiteY70" fmla="*/ 4031933 h 6858000"/>
              <a:gd name="connsiteX71" fmla="*/ 607604 w 1508539"/>
              <a:gd name="connsiteY71" fmla="*/ 4013953 h 6858000"/>
              <a:gd name="connsiteX72" fmla="*/ 593899 w 1508539"/>
              <a:gd name="connsiteY72" fmla="*/ 3974753 h 6858000"/>
              <a:gd name="connsiteX73" fmla="*/ 595497 w 1508539"/>
              <a:gd name="connsiteY73" fmla="*/ 3969950 h 6858000"/>
              <a:gd name="connsiteX74" fmla="*/ 588919 w 1508539"/>
              <a:gd name="connsiteY74" fmla="*/ 3933779 h 6858000"/>
              <a:gd name="connsiteX75" fmla="*/ 590250 w 1508539"/>
              <a:gd name="connsiteY75" fmla="*/ 3933093 h 6858000"/>
              <a:gd name="connsiteX76" fmla="*/ 594604 w 1508539"/>
              <a:gd name="connsiteY76" fmla="*/ 3922082 h 6858000"/>
              <a:gd name="connsiteX77" fmla="*/ 599682 w 1508539"/>
              <a:gd name="connsiteY77" fmla="*/ 3901461 h 6858000"/>
              <a:gd name="connsiteX78" fmla="*/ 622276 w 1508539"/>
              <a:gd name="connsiteY78" fmla="*/ 3813873 h 6858000"/>
              <a:gd name="connsiteX79" fmla="*/ 621701 w 1508539"/>
              <a:gd name="connsiteY79" fmla="*/ 3806161 h 6858000"/>
              <a:gd name="connsiteX80" fmla="*/ 622008 w 1508539"/>
              <a:gd name="connsiteY80" fmla="*/ 3805957 h 6858000"/>
              <a:gd name="connsiteX81" fmla="*/ 622035 w 1508539"/>
              <a:gd name="connsiteY81" fmla="*/ 3797724 h 6858000"/>
              <a:gd name="connsiteX82" fmla="*/ 620650 w 1508539"/>
              <a:gd name="connsiteY82" fmla="*/ 3792098 h 6858000"/>
              <a:gd name="connsiteX83" fmla="*/ 619534 w 1508539"/>
              <a:gd name="connsiteY83" fmla="*/ 3777135 h 6858000"/>
              <a:gd name="connsiteX84" fmla="*/ 621267 w 1508539"/>
              <a:gd name="connsiteY84" fmla="*/ 3771656 h 6858000"/>
              <a:gd name="connsiteX85" fmla="*/ 625010 w 1508539"/>
              <a:gd name="connsiteY85" fmla="*/ 3769007 h 6858000"/>
              <a:gd name="connsiteX86" fmla="*/ 624476 w 1508539"/>
              <a:gd name="connsiteY86" fmla="*/ 3767709 h 6858000"/>
              <a:gd name="connsiteX87" fmla="*/ 633172 w 1508539"/>
              <a:gd name="connsiteY87" fmla="*/ 3738082 h 6858000"/>
              <a:gd name="connsiteX88" fmla="*/ 640518 w 1508539"/>
              <a:gd name="connsiteY88" fmla="*/ 3673397 h 6858000"/>
              <a:gd name="connsiteX89" fmla="*/ 639814 w 1508539"/>
              <a:gd name="connsiteY89" fmla="*/ 3637109 h 6858000"/>
              <a:gd name="connsiteX90" fmla="*/ 643257 w 1508539"/>
              <a:gd name="connsiteY90" fmla="*/ 3536883 h 6858000"/>
              <a:gd name="connsiteX91" fmla="*/ 650795 w 1508539"/>
              <a:gd name="connsiteY91" fmla="*/ 3435652 h 6858000"/>
              <a:gd name="connsiteX92" fmla="*/ 652466 w 1508539"/>
              <a:gd name="connsiteY92" fmla="*/ 3307769 h 6858000"/>
              <a:gd name="connsiteX93" fmla="*/ 670029 w 1508539"/>
              <a:gd name="connsiteY93" fmla="*/ 3250522 h 6858000"/>
              <a:gd name="connsiteX94" fmla="*/ 670454 w 1508539"/>
              <a:gd name="connsiteY94" fmla="*/ 3229163 h 6858000"/>
              <a:gd name="connsiteX95" fmla="*/ 672277 w 1508539"/>
              <a:gd name="connsiteY95" fmla="*/ 3217217 h 6858000"/>
              <a:gd name="connsiteX96" fmla="*/ 659112 w 1508539"/>
              <a:gd name="connsiteY96" fmla="*/ 3183755 h 6858000"/>
              <a:gd name="connsiteX97" fmla="*/ 659613 w 1508539"/>
              <a:gd name="connsiteY97" fmla="*/ 3178642 h 6858000"/>
              <a:gd name="connsiteX98" fmla="*/ 647213 w 1508539"/>
              <a:gd name="connsiteY98" fmla="*/ 3158586 h 6858000"/>
              <a:gd name="connsiteX99" fmla="*/ 632398 w 1508539"/>
              <a:gd name="connsiteY99" fmla="*/ 3129034 h 6858000"/>
              <a:gd name="connsiteX100" fmla="*/ 633063 w 1508539"/>
              <a:gd name="connsiteY100" fmla="*/ 3126682 h 6858000"/>
              <a:gd name="connsiteX101" fmla="*/ 623931 w 1508539"/>
              <a:gd name="connsiteY101" fmla="*/ 3114519 h 6858000"/>
              <a:gd name="connsiteX102" fmla="*/ 610540 w 1508539"/>
              <a:gd name="connsiteY102" fmla="*/ 3106272 h 6858000"/>
              <a:gd name="connsiteX103" fmla="*/ 583270 w 1508539"/>
              <a:gd name="connsiteY103" fmla="*/ 2958185 h 6858000"/>
              <a:gd name="connsiteX104" fmla="*/ 525884 w 1508539"/>
              <a:gd name="connsiteY104" fmla="*/ 2762989 h 6858000"/>
              <a:gd name="connsiteX105" fmla="*/ 474802 w 1508539"/>
              <a:gd name="connsiteY105" fmla="*/ 2554718 h 6858000"/>
              <a:gd name="connsiteX106" fmla="*/ 454896 w 1508539"/>
              <a:gd name="connsiteY106" fmla="*/ 2485734 h 6858000"/>
              <a:gd name="connsiteX107" fmla="*/ 445619 w 1508539"/>
              <a:gd name="connsiteY107" fmla="*/ 2447068 h 6858000"/>
              <a:gd name="connsiteX108" fmla="*/ 432580 w 1508539"/>
              <a:gd name="connsiteY108" fmla="*/ 2425819 h 6858000"/>
              <a:gd name="connsiteX109" fmla="*/ 438579 w 1508539"/>
              <a:gd name="connsiteY109" fmla="*/ 2402874 h 6858000"/>
              <a:gd name="connsiteX110" fmla="*/ 441191 w 1508539"/>
              <a:gd name="connsiteY110" fmla="*/ 2381443 h 6858000"/>
              <a:gd name="connsiteX111" fmla="*/ 417520 w 1508539"/>
              <a:gd name="connsiteY111" fmla="*/ 2261920 h 6858000"/>
              <a:gd name="connsiteX112" fmla="*/ 407407 w 1508539"/>
              <a:gd name="connsiteY112" fmla="*/ 2195378 h 6858000"/>
              <a:gd name="connsiteX113" fmla="*/ 391624 w 1508539"/>
              <a:gd name="connsiteY113" fmla="*/ 2155135 h 6858000"/>
              <a:gd name="connsiteX114" fmla="*/ 389082 w 1508539"/>
              <a:gd name="connsiteY114" fmla="*/ 2118008 h 6858000"/>
              <a:gd name="connsiteX115" fmla="*/ 390075 w 1508539"/>
              <a:gd name="connsiteY115" fmla="*/ 2050531 h 6858000"/>
              <a:gd name="connsiteX116" fmla="*/ 381881 w 1508539"/>
              <a:gd name="connsiteY116" fmla="*/ 1963269 h 6858000"/>
              <a:gd name="connsiteX117" fmla="*/ 363059 w 1508539"/>
              <a:gd name="connsiteY117" fmla="*/ 1906352 h 6858000"/>
              <a:gd name="connsiteX118" fmla="*/ 339616 w 1508539"/>
              <a:gd name="connsiteY118" fmla="*/ 1861531 h 6858000"/>
              <a:gd name="connsiteX119" fmla="*/ 293415 w 1508539"/>
              <a:gd name="connsiteY119" fmla="*/ 1732919 h 6858000"/>
              <a:gd name="connsiteX120" fmla="*/ 265726 w 1508539"/>
              <a:gd name="connsiteY120" fmla="*/ 1663540 h 6858000"/>
              <a:gd name="connsiteX121" fmla="*/ 264852 w 1508539"/>
              <a:gd name="connsiteY121" fmla="*/ 1615777 h 6858000"/>
              <a:gd name="connsiteX122" fmla="*/ 245647 w 1508539"/>
              <a:gd name="connsiteY122" fmla="*/ 1563678 h 6858000"/>
              <a:gd name="connsiteX123" fmla="*/ 258727 w 1508539"/>
              <a:gd name="connsiteY123" fmla="*/ 1519474 h 6858000"/>
              <a:gd name="connsiteX124" fmla="*/ 251469 w 1508539"/>
              <a:gd name="connsiteY124" fmla="*/ 1477995 h 6858000"/>
              <a:gd name="connsiteX125" fmla="*/ 237554 w 1508539"/>
              <a:gd name="connsiteY125" fmla="*/ 1373769 h 6858000"/>
              <a:gd name="connsiteX126" fmla="*/ 245861 w 1508539"/>
              <a:gd name="connsiteY126" fmla="*/ 1307086 h 6858000"/>
              <a:gd name="connsiteX127" fmla="*/ 247049 w 1508539"/>
              <a:gd name="connsiteY127" fmla="*/ 1189033 h 6858000"/>
              <a:gd name="connsiteX128" fmla="*/ 251734 w 1508539"/>
              <a:gd name="connsiteY128" fmla="*/ 1168288 h 6858000"/>
              <a:gd name="connsiteX129" fmla="*/ 244016 w 1508539"/>
              <a:gd name="connsiteY129" fmla="*/ 1142577 h 6858000"/>
              <a:gd name="connsiteX130" fmla="*/ 233322 w 1508539"/>
              <a:gd name="connsiteY130" fmla="*/ 1088484 h 6858000"/>
              <a:gd name="connsiteX131" fmla="*/ 222058 w 1508539"/>
              <a:gd name="connsiteY131" fmla="*/ 1016103 h 6858000"/>
              <a:gd name="connsiteX132" fmla="*/ 223514 w 1508539"/>
              <a:gd name="connsiteY132" fmla="*/ 932283 h 6858000"/>
              <a:gd name="connsiteX133" fmla="*/ 225750 w 1508539"/>
              <a:gd name="connsiteY133" fmla="*/ 915925 h 6858000"/>
              <a:gd name="connsiteX134" fmla="*/ 218379 w 1508539"/>
              <a:gd name="connsiteY134" fmla="*/ 896999 h 6858000"/>
              <a:gd name="connsiteX135" fmla="*/ 187787 w 1508539"/>
              <a:gd name="connsiteY135" fmla="*/ 821517 h 6858000"/>
              <a:gd name="connsiteX136" fmla="*/ 166737 w 1508539"/>
              <a:gd name="connsiteY136" fmla="*/ 751353 h 6858000"/>
              <a:gd name="connsiteX137" fmla="*/ 166295 w 1508539"/>
              <a:gd name="connsiteY137" fmla="*/ 721230 h 6858000"/>
              <a:gd name="connsiteX138" fmla="*/ 151966 w 1508539"/>
              <a:gd name="connsiteY138" fmla="*/ 681659 h 6858000"/>
              <a:gd name="connsiteX139" fmla="*/ 137385 w 1508539"/>
              <a:gd name="connsiteY139" fmla="*/ 635218 h 6858000"/>
              <a:gd name="connsiteX140" fmla="*/ 142396 w 1508539"/>
              <a:gd name="connsiteY140" fmla="*/ 613763 h 6858000"/>
              <a:gd name="connsiteX141" fmla="*/ 128338 w 1508539"/>
              <a:gd name="connsiteY141" fmla="*/ 598582 h 6858000"/>
              <a:gd name="connsiteX142" fmla="*/ 128019 w 1508539"/>
              <a:gd name="connsiteY142" fmla="*/ 576846 h 6858000"/>
              <a:gd name="connsiteX143" fmla="*/ 107645 w 1508539"/>
              <a:gd name="connsiteY143" fmla="*/ 530055 h 6858000"/>
              <a:gd name="connsiteX144" fmla="*/ 106893 w 1508539"/>
              <a:gd name="connsiteY144" fmla="*/ 465389 h 6858000"/>
              <a:gd name="connsiteX145" fmla="*/ 89816 w 1508539"/>
              <a:gd name="connsiteY145" fmla="*/ 424699 h 6858000"/>
              <a:gd name="connsiteX146" fmla="*/ 90191 w 1508539"/>
              <a:gd name="connsiteY146" fmla="*/ 404917 h 6858000"/>
              <a:gd name="connsiteX147" fmla="*/ 70148 w 1508539"/>
              <a:gd name="connsiteY147" fmla="*/ 367211 h 6858000"/>
              <a:gd name="connsiteX148" fmla="*/ 36452 w 1508539"/>
              <a:gd name="connsiteY148" fmla="*/ 268519 h 6858000"/>
              <a:gd name="connsiteX149" fmla="*/ 23935 w 1508539"/>
              <a:gd name="connsiteY149" fmla="*/ 160886 h 6858000"/>
              <a:gd name="connsiteX150" fmla="*/ 19312 w 1508539"/>
              <a:gd name="connsiteY150" fmla="*/ 47336 h 6858000"/>
              <a:gd name="connsiteX151" fmla="*/ 0 w 1508539"/>
              <a:gd name="connsiteY151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51669 w 1508539"/>
              <a:gd name="connsiteY61" fmla="*/ 4780965 h 6858000"/>
              <a:gd name="connsiteX62" fmla="*/ 652962 w 1508539"/>
              <a:gd name="connsiteY62" fmla="*/ 4750867 h 6858000"/>
              <a:gd name="connsiteX63" fmla="*/ 650769 w 1508539"/>
              <a:gd name="connsiteY63" fmla="*/ 4690749 h 6858000"/>
              <a:gd name="connsiteX64" fmla="*/ 646249 w 1508539"/>
              <a:gd name="connsiteY64" fmla="*/ 4584173 h 6858000"/>
              <a:gd name="connsiteX65" fmla="*/ 641332 w 1508539"/>
              <a:gd name="connsiteY65" fmla="*/ 4444346 h 6858000"/>
              <a:gd name="connsiteX66" fmla="*/ 637897 w 1508539"/>
              <a:gd name="connsiteY66" fmla="*/ 4375228 h 6858000"/>
              <a:gd name="connsiteX67" fmla="*/ 618550 w 1508539"/>
              <a:gd name="connsiteY67" fmla="*/ 4214165 h 6858000"/>
              <a:gd name="connsiteX68" fmla="*/ 622623 w 1508539"/>
              <a:gd name="connsiteY68" fmla="*/ 4090296 h 6858000"/>
              <a:gd name="connsiteX69" fmla="*/ 607879 w 1508539"/>
              <a:gd name="connsiteY69" fmla="*/ 4033999 h 6858000"/>
              <a:gd name="connsiteX70" fmla="*/ 609028 w 1508539"/>
              <a:gd name="connsiteY70" fmla="*/ 4031933 h 6858000"/>
              <a:gd name="connsiteX71" fmla="*/ 607604 w 1508539"/>
              <a:gd name="connsiteY71" fmla="*/ 4013953 h 6858000"/>
              <a:gd name="connsiteX72" fmla="*/ 593899 w 1508539"/>
              <a:gd name="connsiteY72" fmla="*/ 3974753 h 6858000"/>
              <a:gd name="connsiteX73" fmla="*/ 595497 w 1508539"/>
              <a:gd name="connsiteY73" fmla="*/ 3969950 h 6858000"/>
              <a:gd name="connsiteX74" fmla="*/ 588919 w 1508539"/>
              <a:gd name="connsiteY74" fmla="*/ 3933779 h 6858000"/>
              <a:gd name="connsiteX75" fmla="*/ 590250 w 1508539"/>
              <a:gd name="connsiteY75" fmla="*/ 3933093 h 6858000"/>
              <a:gd name="connsiteX76" fmla="*/ 594604 w 1508539"/>
              <a:gd name="connsiteY76" fmla="*/ 3922082 h 6858000"/>
              <a:gd name="connsiteX77" fmla="*/ 599682 w 1508539"/>
              <a:gd name="connsiteY77" fmla="*/ 3901461 h 6858000"/>
              <a:gd name="connsiteX78" fmla="*/ 622276 w 1508539"/>
              <a:gd name="connsiteY78" fmla="*/ 3813873 h 6858000"/>
              <a:gd name="connsiteX79" fmla="*/ 621701 w 1508539"/>
              <a:gd name="connsiteY79" fmla="*/ 3806161 h 6858000"/>
              <a:gd name="connsiteX80" fmla="*/ 622008 w 1508539"/>
              <a:gd name="connsiteY80" fmla="*/ 3805957 h 6858000"/>
              <a:gd name="connsiteX81" fmla="*/ 622035 w 1508539"/>
              <a:gd name="connsiteY81" fmla="*/ 3797724 h 6858000"/>
              <a:gd name="connsiteX82" fmla="*/ 620650 w 1508539"/>
              <a:gd name="connsiteY82" fmla="*/ 3792098 h 6858000"/>
              <a:gd name="connsiteX83" fmla="*/ 619534 w 1508539"/>
              <a:gd name="connsiteY83" fmla="*/ 3777135 h 6858000"/>
              <a:gd name="connsiteX84" fmla="*/ 621267 w 1508539"/>
              <a:gd name="connsiteY84" fmla="*/ 3771656 h 6858000"/>
              <a:gd name="connsiteX85" fmla="*/ 625010 w 1508539"/>
              <a:gd name="connsiteY85" fmla="*/ 3769007 h 6858000"/>
              <a:gd name="connsiteX86" fmla="*/ 624476 w 1508539"/>
              <a:gd name="connsiteY86" fmla="*/ 3767709 h 6858000"/>
              <a:gd name="connsiteX87" fmla="*/ 633172 w 1508539"/>
              <a:gd name="connsiteY87" fmla="*/ 3738082 h 6858000"/>
              <a:gd name="connsiteX88" fmla="*/ 640518 w 1508539"/>
              <a:gd name="connsiteY88" fmla="*/ 3673397 h 6858000"/>
              <a:gd name="connsiteX89" fmla="*/ 639814 w 1508539"/>
              <a:gd name="connsiteY89" fmla="*/ 3637109 h 6858000"/>
              <a:gd name="connsiteX90" fmla="*/ 643257 w 1508539"/>
              <a:gd name="connsiteY90" fmla="*/ 3536883 h 6858000"/>
              <a:gd name="connsiteX91" fmla="*/ 650795 w 1508539"/>
              <a:gd name="connsiteY91" fmla="*/ 3435652 h 6858000"/>
              <a:gd name="connsiteX92" fmla="*/ 652466 w 1508539"/>
              <a:gd name="connsiteY92" fmla="*/ 3307769 h 6858000"/>
              <a:gd name="connsiteX93" fmla="*/ 670029 w 1508539"/>
              <a:gd name="connsiteY93" fmla="*/ 3250522 h 6858000"/>
              <a:gd name="connsiteX94" fmla="*/ 670454 w 1508539"/>
              <a:gd name="connsiteY94" fmla="*/ 3229163 h 6858000"/>
              <a:gd name="connsiteX95" fmla="*/ 672277 w 1508539"/>
              <a:gd name="connsiteY95" fmla="*/ 3217217 h 6858000"/>
              <a:gd name="connsiteX96" fmla="*/ 659112 w 1508539"/>
              <a:gd name="connsiteY96" fmla="*/ 3183755 h 6858000"/>
              <a:gd name="connsiteX97" fmla="*/ 659613 w 1508539"/>
              <a:gd name="connsiteY97" fmla="*/ 3178642 h 6858000"/>
              <a:gd name="connsiteX98" fmla="*/ 647213 w 1508539"/>
              <a:gd name="connsiteY98" fmla="*/ 3158586 h 6858000"/>
              <a:gd name="connsiteX99" fmla="*/ 632398 w 1508539"/>
              <a:gd name="connsiteY99" fmla="*/ 3129034 h 6858000"/>
              <a:gd name="connsiteX100" fmla="*/ 633063 w 1508539"/>
              <a:gd name="connsiteY100" fmla="*/ 3126682 h 6858000"/>
              <a:gd name="connsiteX101" fmla="*/ 623931 w 1508539"/>
              <a:gd name="connsiteY101" fmla="*/ 3114519 h 6858000"/>
              <a:gd name="connsiteX102" fmla="*/ 610540 w 1508539"/>
              <a:gd name="connsiteY102" fmla="*/ 3106272 h 6858000"/>
              <a:gd name="connsiteX103" fmla="*/ 583270 w 1508539"/>
              <a:gd name="connsiteY103" fmla="*/ 2958185 h 6858000"/>
              <a:gd name="connsiteX104" fmla="*/ 525884 w 1508539"/>
              <a:gd name="connsiteY104" fmla="*/ 2762989 h 6858000"/>
              <a:gd name="connsiteX105" fmla="*/ 474802 w 1508539"/>
              <a:gd name="connsiteY105" fmla="*/ 2554718 h 6858000"/>
              <a:gd name="connsiteX106" fmla="*/ 454896 w 1508539"/>
              <a:gd name="connsiteY106" fmla="*/ 2485734 h 6858000"/>
              <a:gd name="connsiteX107" fmla="*/ 445619 w 1508539"/>
              <a:gd name="connsiteY107" fmla="*/ 2447068 h 6858000"/>
              <a:gd name="connsiteX108" fmla="*/ 432580 w 1508539"/>
              <a:gd name="connsiteY108" fmla="*/ 2425819 h 6858000"/>
              <a:gd name="connsiteX109" fmla="*/ 438579 w 1508539"/>
              <a:gd name="connsiteY109" fmla="*/ 2402874 h 6858000"/>
              <a:gd name="connsiteX110" fmla="*/ 441191 w 1508539"/>
              <a:gd name="connsiteY110" fmla="*/ 2381443 h 6858000"/>
              <a:gd name="connsiteX111" fmla="*/ 417520 w 1508539"/>
              <a:gd name="connsiteY111" fmla="*/ 2261920 h 6858000"/>
              <a:gd name="connsiteX112" fmla="*/ 407407 w 1508539"/>
              <a:gd name="connsiteY112" fmla="*/ 2195378 h 6858000"/>
              <a:gd name="connsiteX113" fmla="*/ 391624 w 1508539"/>
              <a:gd name="connsiteY113" fmla="*/ 2155135 h 6858000"/>
              <a:gd name="connsiteX114" fmla="*/ 389082 w 1508539"/>
              <a:gd name="connsiteY114" fmla="*/ 2118008 h 6858000"/>
              <a:gd name="connsiteX115" fmla="*/ 390075 w 1508539"/>
              <a:gd name="connsiteY115" fmla="*/ 2050531 h 6858000"/>
              <a:gd name="connsiteX116" fmla="*/ 381881 w 1508539"/>
              <a:gd name="connsiteY116" fmla="*/ 1963269 h 6858000"/>
              <a:gd name="connsiteX117" fmla="*/ 363059 w 1508539"/>
              <a:gd name="connsiteY117" fmla="*/ 1906352 h 6858000"/>
              <a:gd name="connsiteX118" fmla="*/ 339616 w 1508539"/>
              <a:gd name="connsiteY118" fmla="*/ 1861531 h 6858000"/>
              <a:gd name="connsiteX119" fmla="*/ 293415 w 1508539"/>
              <a:gd name="connsiteY119" fmla="*/ 1732919 h 6858000"/>
              <a:gd name="connsiteX120" fmla="*/ 265726 w 1508539"/>
              <a:gd name="connsiteY120" fmla="*/ 1663540 h 6858000"/>
              <a:gd name="connsiteX121" fmla="*/ 264852 w 1508539"/>
              <a:gd name="connsiteY121" fmla="*/ 1615777 h 6858000"/>
              <a:gd name="connsiteX122" fmla="*/ 245647 w 1508539"/>
              <a:gd name="connsiteY122" fmla="*/ 1563678 h 6858000"/>
              <a:gd name="connsiteX123" fmla="*/ 258727 w 1508539"/>
              <a:gd name="connsiteY123" fmla="*/ 1519474 h 6858000"/>
              <a:gd name="connsiteX124" fmla="*/ 251469 w 1508539"/>
              <a:gd name="connsiteY124" fmla="*/ 1477995 h 6858000"/>
              <a:gd name="connsiteX125" fmla="*/ 237554 w 1508539"/>
              <a:gd name="connsiteY125" fmla="*/ 1373769 h 6858000"/>
              <a:gd name="connsiteX126" fmla="*/ 245861 w 1508539"/>
              <a:gd name="connsiteY126" fmla="*/ 1307086 h 6858000"/>
              <a:gd name="connsiteX127" fmla="*/ 247049 w 1508539"/>
              <a:gd name="connsiteY127" fmla="*/ 1189033 h 6858000"/>
              <a:gd name="connsiteX128" fmla="*/ 251734 w 1508539"/>
              <a:gd name="connsiteY128" fmla="*/ 1168288 h 6858000"/>
              <a:gd name="connsiteX129" fmla="*/ 244016 w 1508539"/>
              <a:gd name="connsiteY129" fmla="*/ 1142577 h 6858000"/>
              <a:gd name="connsiteX130" fmla="*/ 233322 w 1508539"/>
              <a:gd name="connsiteY130" fmla="*/ 1088484 h 6858000"/>
              <a:gd name="connsiteX131" fmla="*/ 222058 w 1508539"/>
              <a:gd name="connsiteY131" fmla="*/ 1016103 h 6858000"/>
              <a:gd name="connsiteX132" fmla="*/ 223514 w 1508539"/>
              <a:gd name="connsiteY132" fmla="*/ 932283 h 6858000"/>
              <a:gd name="connsiteX133" fmla="*/ 225750 w 1508539"/>
              <a:gd name="connsiteY133" fmla="*/ 915925 h 6858000"/>
              <a:gd name="connsiteX134" fmla="*/ 218379 w 1508539"/>
              <a:gd name="connsiteY134" fmla="*/ 896999 h 6858000"/>
              <a:gd name="connsiteX135" fmla="*/ 187787 w 1508539"/>
              <a:gd name="connsiteY135" fmla="*/ 821517 h 6858000"/>
              <a:gd name="connsiteX136" fmla="*/ 166737 w 1508539"/>
              <a:gd name="connsiteY136" fmla="*/ 751353 h 6858000"/>
              <a:gd name="connsiteX137" fmla="*/ 166295 w 1508539"/>
              <a:gd name="connsiteY137" fmla="*/ 721230 h 6858000"/>
              <a:gd name="connsiteX138" fmla="*/ 151966 w 1508539"/>
              <a:gd name="connsiteY138" fmla="*/ 681659 h 6858000"/>
              <a:gd name="connsiteX139" fmla="*/ 137385 w 1508539"/>
              <a:gd name="connsiteY139" fmla="*/ 635218 h 6858000"/>
              <a:gd name="connsiteX140" fmla="*/ 142396 w 1508539"/>
              <a:gd name="connsiteY140" fmla="*/ 613763 h 6858000"/>
              <a:gd name="connsiteX141" fmla="*/ 128338 w 1508539"/>
              <a:gd name="connsiteY141" fmla="*/ 598582 h 6858000"/>
              <a:gd name="connsiteX142" fmla="*/ 128019 w 1508539"/>
              <a:gd name="connsiteY142" fmla="*/ 576846 h 6858000"/>
              <a:gd name="connsiteX143" fmla="*/ 107645 w 1508539"/>
              <a:gd name="connsiteY143" fmla="*/ 530055 h 6858000"/>
              <a:gd name="connsiteX144" fmla="*/ 106893 w 1508539"/>
              <a:gd name="connsiteY144" fmla="*/ 465389 h 6858000"/>
              <a:gd name="connsiteX145" fmla="*/ 89816 w 1508539"/>
              <a:gd name="connsiteY145" fmla="*/ 424699 h 6858000"/>
              <a:gd name="connsiteX146" fmla="*/ 90191 w 1508539"/>
              <a:gd name="connsiteY146" fmla="*/ 404917 h 6858000"/>
              <a:gd name="connsiteX147" fmla="*/ 70148 w 1508539"/>
              <a:gd name="connsiteY147" fmla="*/ 367211 h 6858000"/>
              <a:gd name="connsiteX148" fmla="*/ 36452 w 1508539"/>
              <a:gd name="connsiteY148" fmla="*/ 268519 h 6858000"/>
              <a:gd name="connsiteX149" fmla="*/ 23935 w 1508539"/>
              <a:gd name="connsiteY149" fmla="*/ 160886 h 6858000"/>
              <a:gd name="connsiteX150" fmla="*/ 19312 w 1508539"/>
              <a:gd name="connsiteY150" fmla="*/ 47336 h 6858000"/>
              <a:gd name="connsiteX151" fmla="*/ 0 w 1508539"/>
              <a:gd name="connsiteY151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46936 w 1508539"/>
              <a:gd name="connsiteY60" fmla="*/ 4821170 h 6858000"/>
              <a:gd name="connsiteX61" fmla="*/ 651669 w 1508539"/>
              <a:gd name="connsiteY61" fmla="*/ 4780965 h 6858000"/>
              <a:gd name="connsiteX62" fmla="*/ 652962 w 1508539"/>
              <a:gd name="connsiteY62" fmla="*/ 4750867 h 6858000"/>
              <a:gd name="connsiteX63" fmla="*/ 650769 w 1508539"/>
              <a:gd name="connsiteY63" fmla="*/ 4690749 h 6858000"/>
              <a:gd name="connsiteX64" fmla="*/ 646249 w 1508539"/>
              <a:gd name="connsiteY64" fmla="*/ 4584173 h 6858000"/>
              <a:gd name="connsiteX65" fmla="*/ 641332 w 1508539"/>
              <a:gd name="connsiteY65" fmla="*/ 4444346 h 6858000"/>
              <a:gd name="connsiteX66" fmla="*/ 637897 w 1508539"/>
              <a:gd name="connsiteY66" fmla="*/ 4375228 h 6858000"/>
              <a:gd name="connsiteX67" fmla="*/ 618550 w 1508539"/>
              <a:gd name="connsiteY67" fmla="*/ 4214165 h 6858000"/>
              <a:gd name="connsiteX68" fmla="*/ 622623 w 1508539"/>
              <a:gd name="connsiteY68" fmla="*/ 4090296 h 6858000"/>
              <a:gd name="connsiteX69" fmla="*/ 607879 w 1508539"/>
              <a:gd name="connsiteY69" fmla="*/ 4033999 h 6858000"/>
              <a:gd name="connsiteX70" fmla="*/ 609028 w 1508539"/>
              <a:gd name="connsiteY70" fmla="*/ 4031933 h 6858000"/>
              <a:gd name="connsiteX71" fmla="*/ 607604 w 1508539"/>
              <a:gd name="connsiteY71" fmla="*/ 4013953 h 6858000"/>
              <a:gd name="connsiteX72" fmla="*/ 593899 w 1508539"/>
              <a:gd name="connsiteY72" fmla="*/ 3974753 h 6858000"/>
              <a:gd name="connsiteX73" fmla="*/ 595497 w 1508539"/>
              <a:gd name="connsiteY73" fmla="*/ 3969950 h 6858000"/>
              <a:gd name="connsiteX74" fmla="*/ 588919 w 1508539"/>
              <a:gd name="connsiteY74" fmla="*/ 3933779 h 6858000"/>
              <a:gd name="connsiteX75" fmla="*/ 590250 w 1508539"/>
              <a:gd name="connsiteY75" fmla="*/ 3933093 h 6858000"/>
              <a:gd name="connsiteX76" fmla="*/ 594604 w 1508539"/>
              <a:gd name="connsiteY76" fmla="*/ 3922082 h 6858000"/>
              <a:gd name="connsiteX77" fmla="*/ 599682 w 1508539"/>
              <a:gd name="connsiteY77" fmla="*/ 3901461 h 6858000"/>
              <a:gd name="connsiteX78" fmla="*/ 622276 w 1508539"/>
              <a:gd name="connsiteY78" fmla="*/ 3813873 h 6858000"/>
              <a:gd name="connsiteX79" fmla="*/ 621701 w 1508539"/>
              <a:gd name="connsiteY79" fmla="*/ 3806161 h 6858000"/>
              <a:gd name="connsiteX80" fmla="*/ 622008 w 1508539"/>
              <a:gd name="connsiteY80" fmla="*/ 3805957 h 6858000"/>
              <a:gd name="connsiteX81" fmla="*/ 622035 w 1508539"/>
              <a:gd name="connsiteY81" fmla="*/ 3797724 h 6858000"/>
              <a:gd name="connsiteX82" fmla="*/ 620650 w 1508539"/>
              <a:gd name="connsiteY82" fmla="*/ 3792098 h 6858000"/>
              <a:gd name="connsiteX83" fmla="*/ 619534 w 1508539"/>
              <a:gd name="connsiteY83" fmla="*/ 3777135 h 6858000"/>
              <a:gd name="connsiteX84" fmla="*/ 621267 w 1508539"/>
              <a:gd name="connsiteY84" fmla="*/ 3771656 h 6858000"/>
              <a:gd name="connsiteX85" fmla="*/ 625010 w 1508539"/>
              <a:gd name="connsiteY85" fmla="*/ 3769007 h 6858000"/>
              <a:gd name="connsiteX86" fmla="*/ 624476 w 1508539"/>
              <a:gd name="connsiteY86" fmla="*/ 3767709 h 6858000"/>
              <a:gd name="connsiteX87" fmla="*/ 633172 w 1508539"/>
              <a:gd name="connsiteY87" fmla="*/ 3738082 h 6858000"/>
              <a:gd name="connsiteX88" fmla="*/ 640518 w 1508539"/>
              <a:gd name="connsiteY88" fmla="*/ 3673397 h 6858000"/>
              <a:gd name="connsiteX89" fmla="*/ 639814 w 1508539"/>
              <a:gd name="connsiteY89" fmla="*/ 3637109 h 6858000"/>
              <a:gd name="connsiteX90" fmla="*/ 643257 w 1508539"/>
              <a:gd name="connsiteY90" fmla="*/ 3536883 h 6858000"/>
              <a:gd name="connsiteX91" fmla="*/ 650795 w 1508539"/>
              <a:gd name="connsiteY91" fmla="*/ 3435652 h 6858000"/>
              <a:gd name="connsiteX92" fmla="*/ 652466 w 1508539"/>
              <a:gd name="connsiteY92" fmla="*/ 3307769 h 6858000"/>
              <a:gd name="connsiteX93" fmla="*/ 670029 w 1508539"/>
              <a:gd name="connsiteY93" fmla="*/ 3250522 h 6858000"/>
              <a:gd name="connsiteX94" fmla="*/ 670454 w 1508539"/>
              <a:gd name="connsiteY94" fmla="*/ 3229163 h 6858000"/>
              <a:gd name="connsiteX95" fmla="*/ 672277 w 1508539"/>
              <a:gd name="connsiteY95" fmla="*/ 3217217 h 6858000"/>
              <a:gd name="connsiteX96" fmla="*/ 659112 w 1508539"/>
              <a:gd name="connsiteY96" fmla="*/ 3183755 h 6858000"/>
              <a:gd name="connsiteX97" fmla="*/ 659613 w 1508539"/>
              <a:gd name="connsiteY97" fmla="*/ 3178642 h 6858000"/>
              <a:gd name="connsiteX98" fmla="*/ 647213 w 1508539"/>
              <a:gd name="connsiteY98" fmla="*/ 3158586 h 6858000"/>
              <a:gd name="connsiteX99" fmla="*/ 632398 w 1508539"/>
              <a:gd name="connsiteY99" fmla="*/ 3129034 h 6858000"/>
              <a:gd name="connsiteX100" fmla="*/ 633063 w 1508539"/>
              <a:gd name="connsiteY100" fmla="*/ 3126682 h 6858000"/>
              <a:gd name="connsiteX101" fmla="*/ 623931 w 1508539"/>
              <a:gd name="connsiteY101" fmla="*/ 3114519 h 6858000"/>
              <a:gd name="connsiteX102" fmla="*/ 610540 w 1508539"/>
              <a:gd name="connsiteY102" fmla="*/ 3106272 h 6858000"/>
              <a:gd name="connsiteX103" fmla="*/ 583270 w 1508539"/>
              <a:gd name="connsiteY103" fmla="*/ 2958185 h 6858000"/>
              <a:gd name="connsiteX104" fmla="*/ 525884 w 1508539"/>
              <a:gd name="connsiteY104" fmla="*/ 2762989 h 6858000"/>
              <a:gd name="connsiteX105" fmla="*/ 474802 w 1508539"/>
              <a:gd name="connsiteY105" fmla="*/ 2554718 h 6858000"/>
              <a:gd name="connsiteX106" fmla="*/ 454896 w 1508539"/>
              <a:gd name="connsiteY106" fmla="*/ 2485734 h 6858000"/>
              <a:gd name="connsiteX107" fmla="*/ 445619 w 1508539"/>
              <a:gd name="connsiteY107" fmla="*/ 2447068 h 6858000"/>
              <a:gd name="connsiteX108" fmla="*/ 432580 w 1508539"/>
              <a:gd name="connsiteY108" fmla="*/ 2425819 h 6858000"/>
              <a:gd name="connsiteX109" fmla="*/ 438579 w 1508539"/>
              <a:gd name="connsiteY109" fmla="*/ 2402874 h 6858000"/>
              <a:gd name="connsiteX110" fmla="*/ 441191 w 1508539"/>
              <a:gd name="connsiteY110" fmla="*/ 2381443 h 6858000"/>
              <a:gd name="connsiteX111" fmla="*/ 417520 w 1508539"/>
              <a:gd name="connsiteY111" fmla="*/ 2261920 h 6858000"/>
              <a:gd name="connsiteX112" fmla="*/ 407407 w 1508539"/>
              <a:gd name="connsiteY112" fmla="*/ 2195378 h 6858000"/>
              <a:gd name="connsiteX113" fmla="*/ 391624 w 1508539"/>
              <a:gd name="connsiteY113" fmla="*/ 2155135 h 6858000"/>
              <a:gd name="connsiteX114" fmla="*/ 389082 w 1508539"/>
              <a:gd name="connsiteY114" fmla="*/ 2118008 h 6858000"/>
              <a:gd name="connsiteX115" fmla="*/ 390075 w 1508539"/>
              <a:gd name="connsiteY115" fmla="*/ 2050531 h 6858000"/>
              <a:gd name="connsiteX116" fmla="*/ 381881 w 1508539"/>
              <a:gd name="connsiteY116" fmla="*/ 1963269 h 6858000"/>
              <a:gd name="connsiteX117" fmla="*/ 363059 w 1508539"/>
              <a:gd name="connsiteY117" fmla="*/ 1906352 h 6858000"/>
              <a:gd name="connsiteX118" fmla="*/ 339616 w 1508539"/>
              <a:gd name="connsiteY118" fmla="*/ 1861531 h 6858000"/>
              <a:gd name="connsiteX119" fmla="*/ 293415 w 1508539"/>
              <a:gd name="connsiteY119" fmla="*/ 1732919 h 6858000"/>
              <a:gd name="connsiteX120" fmla="*/ 265726 w 1508539"/>
              <a:gd name="connsiteY120" fmla="*/ 1663540 h 6858000"/>
              <a:gd name="connsiteX121" fmla="*/ 264852 w 1508539"/>
              <a:gd name="connsiteY121" fmla="*/ 1615777 h 6858000"/>
              <a:gd name="connsiteX122" fmla="*/ 245647 w 1508539"/>
              <a:gd name="connsiteY122" fmla="*/ 1563678 h 6858000"/>
              <a:gd name="connsiteX123" fmla="*/ 258727 w 1508539"/>
              <a:gd name="connsiteY123" fmla="*/ 1519474 h 6858000"/>
              <a:gd name="connsiteX124" fmla="*/ 251469 w 1508539"/>
              <a:gd name="connsiteY124" fmla="*/ 1477995 h 6858000"/>
              <a:gd name="connsiteX125" fmla="*/ 237554 w 1508539"/>
              <a:gd name="connsiteY125" fmla="*/ 1373769 h 6858000"/>
              <a:gd name="connsiteX126" fmla="*/ 245861 w 1508539"/>
              <a:gd name="connsiteY126" fmla="*/ 1307086 h 6858000"/>
              <a:gd name="connsiteX127" fmla="*/ 247049 w 1508539"/>
              <a:gd name="connsiteY127" fmla="*/ 1189033 h 6858000"/>
              <a:gd name="connsiteX128" fmla="*/ 251734 w 1508539"/>
              <a:gd name="connsiteY128" fmla="*/ 1168288 h 6858000"/>
              <a:gd name="connsiteX129" fmla="*/ 244016 w 1508539"/>
              <a:gd name="connsiteY129" fmla="*/ 1142577 h 6858000"/>
              <a:gd name="connsiteX130" fmla="*/ 233322 w 1508539"/>
              <a:gd name="connsiteY130" fmla="*/ 1088484 h 6858000"/>
              <a:gd name="connsiteX131" fmla="*/ 222058 w 1508539"/>
              <a:gd name="connsiteY131" fmla="*/ 1016103 h 6858000"/>
              <a:gd name="connsiteX132" fmla="*/ 223514 w 1508539"/>
              <a:gd name="connsiteY132" fmla="*/ 932283 h 6858000"/>
              <a:gd name="connsiteX133" fmla="*/ 225750 w 1508539"/>
              <a:gd name="connsiteY133" fmla="*/ 915925 h 6858000"/>
              <a:gd name="connsiteX134" fmla="*/ 218379 w 1508539"/>
              <a:gd name="connsiteY134" fmla="*/ 896999 h 6858000"/>
              <a:gd name="connsiteX135" fmla="*/ 187787 w 1508539"/>
              <a:gd name="connsiteY135" fmla="*/ 821517 h 6858000"/>
              <a:gd name="connsiteX136" fmla="*/ 166737 w 1508539"/>
              <a:gd name="connsiteY136" fmla="*/ 751353 h 6858000"/>
              <a:gd name="connsiteX137" fmla="*/ 166295 w 1508539"/>
              <a:gd name="connsiteY137" fmla="*/ 721230 h 6858000"/>
              <a:gd name="connsiteX138" fmla="*/ 151966 w 1508539"/>
              <a:gd name="connsiteY138" fmla="*/ 681659 h 6858000"/>
              <a:gd name="connsiteX139" fmla="*/ 137385 w 1508539"/>
              <a:gd name="connsiteY139" fmla="*/ 635218 h 6858000"/>
              <a:gd name="connsiteX140" fmla="*/ 142396 w 1508539"/>
              <a:gd name="connsiteY140" fmla="*/ 613763 h 6858000"/>
              <a:gd name="connsiteX141" fmla="*/ 128338 w 1508539"/>
              <a:gd name="connsiteY141" fmla="*/ 598582 h 6858000"/>
              <a:gd name="connsiteX142" fmla="*/ 128019 w 1508539"/>
              <a:gd name="connsiteY142" fmla="*/ 576846 h 6858000"/>
              <a:gd name="connsiteX143" fmla="*/ 107645 w 1508539"/>
              <a:gd name="connsiteY143" fmla="*/ 530055 h 6858000"/>
              <a:gd name="connsiteX144" fmla="*/ 106893 w 1508539"/>
              <a:gd name="connsiteY144" fmla="*/ 465389 h 6858000"/>
              <a:gd name="connsiteX145" fmla="*/ 89816 w 1508539"/>
              <a:gd name="connsiteY145" fmla="*/ 424699 h 6858000"/>
              <a:gd name="connsiteX146" fmla="*/ 90191 w 1508539"/>
              <a:gd name="connsiteY146" fmla="*/ 404917 h 6858000"/>
              <a:gd name="connsiteX147" fmla="*/ 70148 w 1508539"/>
              <a:gd name="connsiteY147" fmla="*/ 367211 h 6858000"/>
              <a:gd name="connsiteX148" fmla="*/ 36452 w 1508539"/>
              <a:gd name="connsiteY148" fmla="*/ 268519 h 6858000"/>
              <a:gd name="connsiteX149" fmla="*/ 23935 w 1508539"/>
              <a:gd name="connsiteY149" fmla="*/ 160886 h 6858000"/>
              <a:gd name="connsiteX150" fmla="*/ 19312 w 1508539"/>
              <a:gd name="connsiteY150" fmla="*/ 47336 h 6858000"/>
              <a:gd name="connsiteX151" fmla="*/ 0 w 1508539"/>
              <a:gd name="connsiteY151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880 w 1508539"/>
              <a:gd name="connsiteY24" fmla="*/ 6384857 h 6858000"/>
              <a:gd name="connsiteX25" fmla="*/ 243397 w 1508539"/>
              <a:gd name="connsiteY25" fmla="*/ 6372381 h 6858000"/>
              <a:gd name="connsiteX26" fmla="*/ 240591 w 1508539"/>
              <a:gd name="connsiteY26" fmla="*/ 6367510 h 6858000"/>
              <a:gd name="connsiteX27" fmla="*/ 244471 w 1508539"/>
              <a:gd name="connsiteY27" fmla="*/ 6349778 h 6858000"/>
              <a:gd name="connsiteX28" fmla="*/ 246136 w 1508539"/>
              <a:gd name="connsiteY28" fmla="*/ 6348250 h 6858000"/>
              <a:gd name="connsiteX29" fmla="*/ 262170 w 1508539"/>
              <a:gd name="connsiteY29" fmla="*/ 6281972 h 6858000"/>
              <a:gd name="connsiteX30" fmla="*/ 272933 w 1508539"/>
              <a:gd name="connsiteY30" fmla="*/ 6211940 h 6858000"/>
              <a:gd name="connsiteX31" fmla="*/ 314428 w 1508539"/>
              <a:gd name="connsiteY31" fmla="*/ 6113913 h 6858000"/>
              <a:gd name="connsiteX32" fmla="*/ 318721 w 1508539"/>
              <a:gd name="connsiteY32" fmla="*/ 6028119 h 6858000"/>
              <a:gd name="connsiteX33" fmla="*/ 345501 w 1508539"/>
              <a:gd name="connsiteY33" fmla="*/ 5934687 h 6858000"/>
              <a:gd name="connsiteX34" fmla="*/ 379513 w 1508539"/>
              <a:gd name="connsiteY34" fmla="*/ 5765594 h 6858000"/>
              <a:gd name="connsiteX35" fmla="*/ 411349 w 1508539"/>
              <a:gd name="connsiteY35" fmla="*/ 5693685 h 6858000"/>
              <a:gd name="connsiteX36" fmla="*/ 431404 w 1508539"/>
              <a:gd name="connsiteY36" fmla="*/ 5665173 h 6858000"/>
              <a:gd name="connsiteX37" fmla="*/ 465121 w 1508539"/>
              <a:gd name="connsiteY37" fmla="*/ 5563435 h 6858000"/>
              <a:gd name="connsiteX38" fmla="*/ 494626 w 1508539"/>
              <a:gd name="connsiteY38" fmla="*/ 5476393 h 6858000"/>
              <a:gd name="connsiteX39" fmla="*/ 525819 w 1508539"/>
              <a:gd name="connsiteY39" fmla="*/ 5396260 h 6858000"/>
              <a:gd name="connsiteX40" fmla="*/ 541800 w 1508539"/>
              <a:gd name="connsiteY40" fmla="*/ 5330009 h 6858000"/>
              <a:gd name="connsiteX41" fmla="*/ 575293 w 1508539"/>
              <a:gd name="connsiteY41" fmla="*/ 5273739 h 6858000"/>
              <a:gd name="connsiteX42" fmla="*/ 584892 w 1508539"/>
              <a:gd name="connsiteY42" fmla="*/ 5241779 h 6858000"/>
              <a:gd name="connsiteX43" fmla="*/ 596118 w 1508539"/>
              <a:gd name="connsiteY43" fmla="*/ 5225268 h 6858000"/>
              <a:gd name="connsiteX44" fmla="*/ 597138 w 1508539"/>
              <a:gd name="connsiteY44" fmla="*/ 5217684 h 6858000"/>
              <a:gd name="connsiteX45" fmla="*/ 604479 w 1508539"/>
              <a:gd name="connsiteY45" fmla="*/ 5193377 h 6858000"/>
              <a:gd name="connsiteX46" fmla="*/ 607782 w 1508539"/>
              <a:gd name="connsiteY46" fmla="*/ 5179288 h 6858000"/>
              <a:gd name="connsiteX47" fmla="*/ 608766 w 1508539"/>
              <a:gd name="connsiteY47" fmla="*/ 5173621 h 6858000"/>
              <a:gd name="connsiteX48" fmla="*/ 604400 w 1508539"/>
              <a:gd name="connsiteY48" fmla="*/ 5159961 h 6858000"/>
              <a:gd name="connsiteX49" fmla="*/ 611077 w 1508539"/>
              <a:gd name="connsiteY49" fmla="*/ 5144295 h 6858000"/>
              <a:gd name="connsiteX50" fmla="*/ 608010 w 1508539"/>
              <a:gd name="connsiteY50" fmla="*/ 5125185 h 6858000"/>
              <a:gd name="connsiteX51" fmla="*/ 614840 w 1508539"/>
              <a:gd name="connsiteY51" fmla="*/ 5121884 h 6858000"/>
              <a:gd name="connsiteX52" fmla="*/ 621876 w 1508539"/>
              <a:gd name="connsiteY52" fmla="*/ 5067850 h 6858000"/>
              <a:gd name="connsiteX53" fmla="*/ 624607 w 1508539"/>
              <a:gd name="connsiteY53" fmla="*/ 5060861 h 6858000"/>
              <a:gd name="connsiteX54" fmla="*/ 621311 w 1508539"/>
              <a:gd name="connsiteY54" fmla="*/ 5034192 h 6858000"/>
              <a:gd name="connsiteX55" fmla="*/ 622865 w 1508539"/>
              <a:gd name="connsiteY55" fmla="*/ 4993030 h 6858000"/>
              <a:gd name="connsiteX56" fmla="*/ 629774 w 1508539"/>
              <a:gd name="connsiteY56" fmla="*/ 4946844 h 6858000"/>
              <a:gd name="connsiteX57" fmla="*/ 625630 w 1508539"/>
              <a:gd name="connsiteY57" fmla="*/ 4932692 h 6858000"/>
              <a:gd name="connsiteX58" fmla="*/ 641033 w 1508539"/>
              <a:gd name="connsiteY58" fmla="*/ 4858827 h 6858000"/>
              <a:gd name="connsiteX59" fmla="*/ 646936 w 1508539"/>
              <a:gd name="connsiteY59" fmla="*/ 4821170 h 6858000"/>
              <a:gd name="connsiteX60" fmla="*/ 651669 w 1508539"/>
              <a:gd name="connsiteY60" fmla="*/ 4780965 h 6858000"/>
              <a:gd name="connsiteX61" fmla="*/ 652962 w 1508539"/>
              <a:gd name="connsiteY61" fmla="*/ 4750867 h 6858000"/>
              <a:gd name="connsiteX62" fmla="*/ 650769 w 1508539"/>
              <a:gd name="connsiteY62" fmla="*/ 4690749 h 6858000"/>
              <a:gd name="connsiteX63" fmla="*/ 646249 w 1508539"/>
              <a:gd name="connsiteY63" fmla="*/ 4584173 h 6858000"/>
              <a:gd name="connsiteX64" fmla="*/ 641332 w 1508539"/>
              <a:gd name="connsiteY64" fmla="*/ 4444346 h 6858000"/>
              <a:gd name="connsiteX65" fmla="*/ 637897 w 1508539"/>
              <a:gd name="connsiteY65" fmla="*/ 4375228 h 6858000"/>
              <a:gd name="connsiteX66" fmla="*/ 618550 w 1508539"/>
              <a:gd name="connsiteY66" fmla="*/ 4214165 h 6858000"/>
              <a:gd name="connsiteX67" fmla="*/ 622623 w 1508539"/>
              <a:gd name="connsiteY67" fmla="*/ 4090296 h 6858000"/>
              <a:gd name="connsiteX68" fmla="*/ 607879 w 1508539"/>
              <a:gd name="connsiteY68" fmla="*/ 4033999 h 6858000"/>
              <a:gd name="connsiteX69" fmla="*/ 609028 w 1508539"/>
              <a:gd name="connsiteY69" fmla="*/ 4031933 h 6858000"/>
              <a:gd name="connsiteX70" fmla="*/ 607604 w 1508539"/>
              <a:gd name="connsiteY70" fmla="*/ 4013953 h 6858000"/>
              <a:gd name="connsiteX71" fmla="*/ 593899 w 1508539"/>
              <a:gd name="connsiteY71" fmla="*/ 3974753 h 6858000"/>
              <a:gd name="connsiteX72" fmla="*/ 595497 w 1508539"/>
              <a:gd name="connsiteY72" fmla="*/ 3969950 h 6858000"/>
              <a:gd name="connsiteX73" fmla="*/ 588919 w 1508539"/>
              <a:gd name="connsiteY73" fmla="*/ 3933779 h 6858000"/>
              <a:gd name="connsiteX74" fmla="*/ 590250 w 1508539"/>
              <a:gd name="connsiteY74" fmla="*/ 3933093 h 6858000"/>
              <a:gd name="connsiteX75" fmla="*/ 594604 w 1508539"/>
              <a:gd name="connsiteY75" fmla="*/ 3922082 h 6858000"/>
              <a:gd name="connsiteX76" fmla="*/ 599682 w 1508539"/>
              <a:gd name="connsiteY76" fmla="*/ 3901461 h 6858000"/>
              <a:gd name="connsiteX77" fmla="*/ 622276 w 1508539"/>
              <a:gd name="connsiteY77" fmla="*/ 3813873 h 6858000"/>
              <a:gd name="connsiteX78" fmla="*/ 621701 w 1508539"/>
              <a:gd name="connsiteY78" fmla="*/ 3806161 h 6858000"/>
              <a:gd name="connsiteX79" fmla="*/ 622008 w 1508539"/>
              <a:gd name="connsiteY79" fmla="*/ 3805957 h 6858000"/>
              <a:gd name="connsiteX80" fmla="*/ 622035 w 1508539"/>
              <a:gd name="connsiteY80" fmla="*/ 3797724 h 6858000"/>
              <a:gd name="connsiteX81" fmla="*/ 620650 w 1508539"/>
              <a:gd name="connsiteY81" fmla="*/ 3792098 h 6858000"/>
              <a:gd name="connsiteX82" fmla="*/ 619534 w 1508539"/>
              <a:gd name="connsiteY82" fmla="*/ 3777135 h 6858000"/>
              <a:gd name="connsiteX83" fmla="*/ 621267 w 1508539"/>
              <a:gd name="connsiteY83" fmla="*/ 3771656 h 6858000"/>
              <a:gd name="connsiteX84" fmla="*/ 625010 w 1508539"/>
              <a:gd name="connsiteY84" fmla="*/ 3769007 h 6858000"/>
              <a:gd name="connsiteX85" fmla="*/ 624476 w 1508539"/>
              <a:gd name="connsiteY85" fmla="*/ 3767709 h 6858000"/>
              <a:gd name="connsiteX86" fmla="*/ 633172 w 1508539"/>
              <a:gd name="connsiteY86" fmla="*/ 3738082 h 6858000"/>
              <a:gd name="connsiteX87" fmla="*/ 640518 w 1508539"/>
              <a:gd name="connsiteY87" fmla="*/ 3673397 h 6858000"/>
              <a:gd name="connsiteX88" fmla="*/ 639814 w 1508539"/>
              <a:gd name="connsiteY88" fmla="*/ 3637109 h 6858000"/>
              <a:gd name="connsiteX89" fmla="*/ 643257 w 1508539"/>
              <a:gd name="connsiteY89" fmla="*/ 3536883 h 6858000"/>
              <a:gd name="connsiteX90" fmla="*/ 650795 w 1508539"/>
              <a:gd name="connsiteY90" fmla="*/ 3435652 h 6858000"/>
              <a:gd name="connsiteX91" fmla="*/ 652466 w 1508539"/>
              <a:gd name="connsiteY91" fmla="*/ 3307769 h 6858000"/>
              <a:gd name="connsiteX92" fmla="*/ 670029 w 1508539"/>
              <a:gd name="connsiteY92" fmla="*/ 3250522 h 6858000"/>
              <a:gd name="connsiteX93" fmla="*/ 670454 w 1508539"/>
              <a:gd name="connsiteY93" fmla="*/ 3229163 h 6858000"/>
              <a:gd name="connsiteX94" fmla="*/ 672277 w 1508539"/>
              <a:gd name="connsiteY94" fmla="*/ 3217217 h 6858000"/>
              <a:gd name="connsiteX95" fmla="*/ 659112 w 1508539"/>
              <a:gd name="connsiteY95" fmla="*/ 3183755 h 6858000"/>
              <a:gd name="connsiteX96" fmla="*/ 659613 w 1508539"/>
              <a:gd name="connsiteY96" fmla="*/ 3178642 h 6858000"/>
              <a:gd name="connsiteX97" fmla="*/ 647213 w 1508539"/>
              <a:gd name="connsiteY97" fmla="*/ 3158586 h 6858000"/>
              <a:gd name="connsiteX98" fmla="*/ 632398 w 1508539"/>
              <a:gd name="connsiteY98" fmla="*/ 3129034 h 6858000"/>
              <a:gd name="connsiteX99" fmla="*/ 633063 w 1508539"/>
              <a:gd name="connsiteY99" fmla="*/ 3126682 h 6858000"/>
              <a:gd name="connsiteX100" fmla="*/ 623931 w 1508539"/>
              <a:gd name="connsiteY100" fmla="*/ 3114519 h 6858000"/>
              <a:gd name="connsiteX101" fmla="*/ 610540 w 1508539"/>
              <a:gd name="connsiteY101" fmla="*/ 3106272 h 6858000"/>
              <a:gd name="connsiteX102" fmla="*/ 583270 w 1508539"/>
              <a:gd name="connsiteY102" fmla="*/ 2958185 h 6858000"/>
              <a:gd name="connsiteX103" fmla="*/ 525884 w 1508539"/>
              <a:gd name="connsiteY103" fmla="*/ 2762989 h 6858000"/>
              <a:gd name="connsiteX104" fmla="*/ 474802 w 1508539"/>
              <a:gd name="connsiteY104" fmla="*/ 2554718 h 6858000"/>
              <a:gd name="connsiteX105" fmla="*/ 454896 w 1508539"/>
              <a:gd name="connsiteY105" fmla="*/ 2485734 h 6858000"/>
              <a:gd name="connsiteX106" fmla="*/ 445619 w 1508539"/>
              <a:gd name="connsiteY106" fmla="*/ 2447068 h 6858000"/>
              <a:gd name="connsiteX107" fmla="*/ 432580 w 1508539"/>
              <a:gd name="connsiteY107" fmla="*/ 2425819 h 6858000"/>
              <a:gd name="connsiteX108" fmla="*/ 438579 w 1508539"/>
              <a:gd name="connsiteY108" fmla="*/ 2402874 h 6858000"/>
              <a:gd name="connsiteX109" fmla="*/ 441191 w 1508539"/>
              <a:gd name="connsiteY109" fmla="*/ 2381443 h 6858000"/>
              <a:gd name="connsiteX110" fmla="*/ 417520 w 1508539"/>
              <a:gd name="connsiteY110" fmla="*/ 2261920 h 6858000"/>
              <a:gd name="connsiteX111" fmla="*/ 407407 w 1508539"/>
              <a:gd name="connsiteY111" fmla="*/ 2195378 h 6858000"/>
              <a:gd name="connsiteX112" fmla="*/ 391624 w 1508539"/>
              <a:gd name="connsiteY112" fmla="*/ 2155135 h 6858000"/>
              <a:gd name="connsiteX113" fmla="*/ 389082 w 1508539"/>
              <a:gd name="connsiteY113" fmla="*/ 2118008 h 6858000"/>
              <a:gd name="connsiteX114" fmla="*/ 390075 w 1508539"/>
              <a:gd name="connsiteY114" fmla="*/ 2050531 h 6858000"/>
              <a:gd name="connsiteX115" fmla="*/ 381881 w 1508539"/>
              <a:gd name="connsiteY115" fmla="*/ 1963269 h 6858000"/>
              <a:gd name="connsiteX116" fmla="*/ 363059 w 1508539"/>
              <a:gd name="connsiteY116" fmla="*/ 1906352 h 6858000"/>
              <a:gd name="connsiteX117" fmla="*/ 339616 w 1508539"/>
              <a:gd name="connsiteY117" fmla="*/ 1861531 h 6858000"/>
              <a:gd name="connsiteX118" fmla="*/ 293415 w 1508539"/>
              <a:gd name="connsiteY118" fmla="*/ 1732919 h 6858000"/>
              <a:gd name="connsiteX119" fmla="*/ 265726 w 1508539"/>
              <a:gd name="connsiteY119" fmla="*/ 1663540 h 6858000"/>
              <a:gd name="connsiteX120" fmla="*/ 264852 w 1508539"/>
              <a:gd name="connsiteY120" fmla="*/ 1615777 h 6858000"/>
              <a:gd name="connsiteX121" fmla="*/ 245647 w 1508539"/>
              <a:gd name="connsiteY121" fmla="*/ 1563678 h 6858000"/>
              <a:gd name="connsiteX122" fmla="*/ 258727 w 1508539"/>
              <a:gd name="connsiteY122" fmla="*/ 1519474 h 6858000"/>
              <a:gd name="connsiteX123" fmla="*/ 251469 w 1508539"/>
              <a:gd name="connsiteY123" fmla="*/ 1477995 h 6858000"/>
              <a:gd name="connsiteX124" fmla="*/ 237554 w 1508539"/>
              <a:gd name="connsiteY124" fmla="*/ 1373769 h 6858000"/>
              <a:gd name="connsiteX125" fmla="*/ 245861 w 1508539"/>
              <a:gd name="connsiteY125" fmla="*/ 1307086 h 6858000"/>
              <a:gd name="connsiteX126" fmla="*/ 247049 w 1508539"/>
              <a:gd name="connsiteY126" fmla="*/ 1189033 h 6858000"/>
              <a:gd name="connsiteX127" fmla="*/ 251734 w 1508539"/>
              <a:gd name="connsiteY127" fmla="*/ 1168288 h 6858000"/>
              <a:gd name="connsiteX128" fmla="*/ 244016 w 1508539"/>
              <a:gd name="connsiteY128" fmla="*/ 1142577 h 6858000"/>
              <a:gd name="connsiteX129" fmla="*/ 233322 w 1508539"/>
              <a:gd name="connsiteY129" fmla="*/ 1088484 h 6858000"/>
              <a:gd name="connsiteX130" fmla="*/ 222058 w 1508539"/>
              <a:gd name="connsiteY130" fmla="*/ 1016103 h 6858000"/>
              <a:gd name="connsiteX131" fmla="*/ 223514 w 1508539"/>
              <a:gd name="connsiteY131" fmla="*/ 932283 h 6858000"/>
              <a:gd name="connsiteX132" fmla="*/ 225750 w 1508539"/>
              <a:gd name="connsiteY132" fmla="*/ 915925 h 6858000"/>
              <a:gd name="connsiteX133" fmla="*/ 218379 w 1508539"/>
              <a:gd name="connsiteY133" fmla="*/ 896999 h 6858000"/>
              <a:gd name="connsiteX134" fmla="*/ 187787 w 1508539"/>
              <a:gd name="connsiteY134" fmla="*/ 821517 h 6858000"/>
              <a:gd name="connsiteX135" fmla="*/ 166737 w 1508539"/>
              <a:gd name="connsiteY135" fmla="*/ 751353 h 6858000"/>
              <a:gd name="connsiteX136" fmla="*/ 166295 w 1508539"/>
              <a:gd name="connsiteY136" fmla="*/ 721230 h 6858000"/>
              <a:gd name="connsiteX137" fmla="*/ 151966 w 1508539"/>
              <a:gd name="connsiteY137" fmla="*/ 681659 h 6858000"/>
              <a:gd name="connsiteX138" fmla="*/ 137385 w 1508539"/>
              <a:gd name="connsiteY138" fmla="*/ 635218 h 6858000"/>
              <a:gd name="connsiteX139" fmla="*/ 142396 w 1508539"/>
              <a:gd name="connsiteY139" fmla="*/ 613763 h 6858000"/>
              <a:gd name="connsiteX140" fmla="*/ 128338 w 1508539"/>
              <a:gd name="connsiteY140" fmla="*/ 598582 h 6858000"/>
              <a:gd name="connsiteX141" fmla="*/ 128019 w 1508539"/>
              <a:gd name="connsiteY141" fmla="*/ 576846 h 6858000"/>
              <a:gd name="connsiteX142" fmla="*/ 107645 w 1508539"/>
              <a:gd name="connsiteY142" fmla="*/ 530055 h 6858000"/>
              <a:gd name="connsiteX143" fmla="*/ 106893 w 1508539"/>
              <a:gd name="connsiteY143" fmla="*/ 465389 h 6858000"/>
              <a:gd name="connsiteX144" fmla="*/ 89816 w 1508539"/>
              <a:gd name="connsiteY144" fmla="*/ 424699 h 6858000"/>
              <a:gd name="connsiteX145" fmla="*/ 90191 w 1508539"/>
              <a:gd name="connsiteY145" fmla="*/ 404917 h 6858000"/>
              <a:gd name="connsiteX146" fmla="*/ 70148 w 1508539"/>
              <a:gd name="connsiteY146" fmla="*/ 367211 h 6858000"/>
              <a:gd name="connsiteX147" fmla="*/ 36452 w 1508539"/>
              <a:gd name="connsiteY147" fmla="*/ 268519 h 6858000"/>
              <a:gd name="connsiteX148" fmla="*/ 23935 w 1508539"/>
              <a:gd name="connsiteY148" fmla="*/ 160886 h 6858000"/>
              <a:gd name="connsiteX149" fmla="*/ 19312 w 1508539"/>
              <a:gd name="connsiteY149" fmla="*/ 47336 h 6858000"/>
              <a:gd name="connsiteX150" fmla="*/ 0 w 1508539"/>
              <a:gd name="connsiteY150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880 w 1508539"/>
              <a:gd name="connsiteY24" fmla="*/ 6384857 h 6858000"/>
              <a:gd name="connsiteX25" fmla="*/ 240591 w 1508539"/>
              <a:gd name="connsiteY25" fmla="*/ 6367510 h 6858000"/>
              <a:gd name="connsiteX26" fmla="*/ 244471 w 1508539"/>
              <a:gd name="connsiteY26" fmla="*/ 6349778 h 6858000"/>
              <a:gd name="connsiteX27" fmla="*/ 246136 w 1508539"/>
              <a:gd name="connsiteY27" fmla="*/ 6348250 h 6858000"/>
              <a:gd name="connsiteX28" fmla="*/ 262170 w 1508539"/>
              <a:gd name="connsiteY28" fmla="*/ 6281972 h 6858000"/>
              <a:gd name="connsiteX29" fmla="*/ 272933 w 1508539"/>
              <a:gd name="connsiteY29" fmla="*/ 6211940 h 6858000"/>
              <a:gd name="connsiteX30" fmla="*/ 314428 w 1508539"/>
              <a:gd name="connsiteY30" fmla="*/ 6113913 h 6858000"/>
              <a:gd name="connsiteX31" fmla="*/ 318721 w 1508539"/>
              <a:gd name="connsiteY31" fmla="*/ 6028119 h 6858000"/>
              <a:gd name="connsiteX32" fmla="*/ 345501 w 1508539"/>
              <a:gd name="connsiteY32" fmla="*/ 5934687 h 6858000"/>
              <a:gd name="connsiteX33" fmla="*/ 379513 w 1508539"/>
              <a:gd name="connsiteY33" fmla="*/ 5765594 h 6858000"/>
              <a:gd name="connsiteX34" fmla="*/ 411349 w 1508539"/>
              <a:gd name="connsiteY34" fmla="*/ 5693685 h 6858000"/>
              <a:gd name="connsiteX35" fmla="*/ 431404 w 1508539"/>
              <a:gd name="connsiteY35" fmla="*/ 5665173 h 6858000"/>
              <a:gd name="connsiteX36" fmla="*/ 465121 w 1508539"/>
              <a:gd name="connsiteY36" fmla="*/ 5563435 h 6858000"/>
              <a:gd name="connsiteX37" fmla="*/ 494626 w 1508539"/>
              <a:gd name="connsiteY37" fmla="*/ 5476393 h 6858000"/>
              <a:gd name="connsiteX38" fmla="*/ 525819 w 1508539"/>
              <a:gd name="connsiteY38" fmla="*/ 5396260 h 6858000"/>
              <a:gd name="connsiteX39" fmla="*/ 541800 w 1508539"/>
              <a:gd name="connsiteY39" fmla="*/ 5330009 h 6858000"/>
              <a:gd name="connsiteX40" fmla="*/ 575293 w 1508539"/>
              <a:gd name="connsiteY40" fmla="*/ 5273739 h 6858000"/>
              <a:gd name="connsiteX41" fmla="*/ 584892 w 1508539"/>
              <a:gd name="connsiteY41" fmla="*/ 5241779 h 6858000"/>
              <a:gd name="connsiteX42" fmla="*/ 596118 w 1508539"/>
              <a:gd name="connsiteY42" fmla="*/ 5225268 h 6858000"/>
              <a:gd name="connsiteX43" fmla="*/ 597138 w 1508539"/>
              <a:gd name="connsiteY43" fmla="*/ 5217684 h 6858000"/>
              <a:gd name="connsiteX44" fmla="*/ 604479 w 1508539"/>
              <a:gd name="connsiteY44" fmla="*/ 5193377 h 6858000"/>
              <a:gd name="connsiteX45" fmla="*/ 607782 w 1508539"/>
              <a:gd name="connsiteY45" fmla="*/ 5179288 h 6858000"/>
              <a:gd name="connsiteX46" fmla="*/ 608766 w 1508539"/>
              <a:gd name="connsiteY46" fmla="*/ 5173621 h 6858000"/>
              <a:gd name="connsiteX47" fmla="*/ 604400 w 1508539"/>
              <a:gd name="connsiteY47" fmla="*/ 5159961 h 6858000"/>
              <a:gd name="connsiteX48" fmla="*/ 611077 w 1508539"/>
              <a:gd name="connsiteY48" fmla="*/ 5144295 h 6858000"/>
              <a:gd name="connsiteX49" fmla="*/ 608010 w 1508539"/>
              <a:gd name="connsiteY49" fmla="*/ 5125185 h 6858000"/>
              <a:gd name="connsiteX50" fmla="*/ 614840 w 1508539"/>
              <a:gd name="connsiteY50" fmla="*/ 5121884 h 6858000"/>
              <a:gd name="connsiteX51" fmla="*/ 621876 w 1508539"/>
              <a:gd name="connsiteY51" fmla="*/ 5067850 h 6858000"/>
              <a:gd name="connsiteX52" fmla="*/ 624607 w 1508539"/>
              <a:gd name="connsiteY52" fmla="*/ 5060861 h 6858000"/>
              <a:gd name="connsiteX53" fmla="*/ 621311 w 1508539"/>
              <a:gd name="connsiteY53" fmla="*/ 5034192 h 6858000"/>
              <a:gd name="connsiteX54" fmla="*/ 622865 w 1508539"/>
              <a:gd name="connsiteY54" fmla="*/ 4993030 h 6858000"/>
              <a:gd name="connsiteX55" fmla="*/ 629774 w 1508539"/>
              <a:gd name="connsiteY55" fmla="*/ 4946844 h 6858000"/>
              <a:gd name="connsiteX56" fmla="*/ 625630 w 1508539"/>
              <a:gd name="connsiteY56" fmla="*/ 4932692 h 6858000"/>
              <a:gd name="connsiteX57" fmla="*/ 641033 w 1508539"/>
              <a:gd name="connsiteY57" fmla="*/ 4858827 h 6858000"/>
              <a:gd name="connsiteX58" fmla="*/ 646936 w 1508539"/>
              <a:gd name="connsiteY58" fmla="*/ 4821170 h 6858000"/>
              <a:gd name="connsiteX59" fmla="*/ 651669 w 1508539"/>
              <a:gd name="connsiteY59" fmla="*/ 4780965 h 6858000"/>
              <a:gd name="connsiteX60" fmla="*/ 652962 w 1508539"/>
              <a:gd name="connsiteY60" fmla="*/ 4750867 h 6858000"/>
              <a:gd name="connsiteX61" fmla="*/ 650769 w 1508539"/>
              <a:gd name="connsiteY61" fmla="*/ 4690749 h 6858000"/>
              <a:gd name="connsiteX62" fmla="*/ 646249 w 1508539"/>
              <a:gd name="connsiteY62" fmla="*/ 4584173 h 6858000"/>
              <a:gd name="connsiteX63" fmla="*/ 641332 w 1508539"/>
              <a:gd name="connsiteY63" fmla="*/ 4444346 h 6858000"/>
              <a:gd name="connsiteX64" fmla="*/ 637897 w 1508539"/>
              <a:gd name="connsiteY64" fmla="*/ 4375228 h 6858000"/>
              <a:gd name="connsiteX65" fmla="*/ 618550 w 1508539"/>
              <a:gd name="connsiteY65" fmla="*/ 4214165 h 6858000"/>
              <a:gd name="connsiteX66" fmla="*/ 622623 w 1508539"/>
              <a:gd name="connsiteY66" fmla="*/ 4090296 h 6858000"/>
              <a:gd name="connsiteX67" fmla="*/ 607879 w 1508539"/>
              <a:gd name="connsiteY67" fmla="*/ 4033999 h 6858000"/>
              <a:gd name="connsiteX68" fmla="*/ 609028 w 1508539"/>
              <a:gd name="connsiteY68" fmla="*/ 4031933 h 6858000"/>
              <a:gd name="connsiteX69" fmla="*/ 607604 w 1508539"/>
              <a:gd name="connsiteY69" fmla="*/ 4013953 h 6858000"/>
              <a:gd name="connsiteX70" fmla="*/ 593899 w 1508539"/>
              <a:gd name="connsiteY70" fmla="*/ 3974753 h 6858000"/>
              <a:gd name="connsiteX71" fmla="*/ 595497 w 1508539"/>
              <a:gd name="connsiteY71" fmla="*/ 3969950 h 6858000"/>
              <a:gd name="connsiteX72" fmla="*/ 588919 w 1508539"/>
              <a:gd name="connsiteY72" fmla="*/ 3933779 h 6858000"/>
              <a:gd name="connsiteX73" fmla="*/ 590250 w 1508539"/>
              <a:gd name="connsiteY73" fmla="*/ 3933093 h 6858000"/>
              <a:gd name="connsiteX74" fmla="*/ 594604 w 1508539"/>
              <a:gd name="connsiteY74" fmla="*/ 3922082 h 6858000"/>
              <a:gd name="connsiteX75" fmla="*/ 599682 w 1508539"/>
              <a:gd name="connsiteY75" fmla="*/ 3901461 h 6858000"/>
              <a:gd name="connsiteX76" fmla="*/ 622276 w 1508539"/>
              <a:gd name="connsiteY76" fmla="*/ 3813873 h 6858000"/>
              <a:gd name="connsiteX77" fmla="*/ 621701 w 1508539"/>
              <a:gd name="connsiteY77" fmla="*/ 3806161 h 6858000"/>
              <a:gd name="connsiteX78" fmla="*/ 622008 w 1508539"/>
              <a:gd name="connsiteY78" fmla="*/ 3805957 h 6858000"/>
              <a:gd name="connsiteX79" fmla="*/ 622035 w 1508539"/>
              <a:gd name="connsiteY79" fmla="*/ 3797724 h 6858000"/>
              <a:gd name="connsiteX80" fmla="*/ 620650 w 1508539"/>
              <a:gd name="connsiteY80" fmla="*/ 3792098 h 6858000"/>
              <a:gd name="connsiteX81" fmla="*/ 619534 w 1508539"/>
              <a:gd name="connsiteY81" fmla="*/ 3777135 h 6858000"/>
              <a:gd name="connsiteX82" fmla="*/ 621267 w 1508539"/>
              <a:gd name="connsiteY82" fmla="*/ 3771656 h 6858000"/>
              <a:gd name="connsiteX83" fmla="*/ 625010 w 1508539"/>
              <a:gd name="connsiteY83" fmla="*/ 3769007 h 6858000"/>
              <a:gd name="connsiteX84" fmla="*/ 624476 w 1508539"/>
              <a:gd name="connsiteY84" fmla="*/ 3767709 h 6858000"/>
              <a:gd name="connsiteX85" fmla="*/ 633172 w 1508539"/>
              <a:gd name="connsiteY85" fmla="*/ 3738082 h 6858000"/>
              <a:gd name="connsiteX86" fmla="*/ 640518 w 1508539"/>
              <a:gd name="connsiteY86" fmla="*/ 3673397 h 6858000"/>
              <a:gd name="connsiteX87" fmla="*/ 639814 w 1508539"/>
              <a:gd name="connsiteY87" fmla="*/ 3637109 h 6858000"/>
              <a:gd name="connsiteX88" fmla="*/ 643257 w 1508539"/>
              <a:gd name="connsiteY88" fmla="*/ 3536883 h 6858000"/>
              <a:gd name="connsiteX89" fmla="*/ 650795 w 1508539"/>
              <a:gd name="connsiteY89" fmla="*/ 3435652 h 6858000"/>
              <a:gd name="connsiteX90" fmla="*/ 652466 w 1508539"/>
              <a:gd name="connsiteY90" fmla="*/ 3307769 h 6858000"/>
              <a:gd name="connsiteX91" fmla="*/ 670029 w 1508539"/>
              <a:gd name="connsiteY91" fmla="*/ 3250522 h 6858000"/>
              <a:gd name="connsiteX92" fmla="*/ 670454 w 1508539"/>
              <a:gd name="connsiteY92" fmla="*/ 3229163 h 6858000"/>
              <a:gd name="connsiteX93" fmla="*/ 672277 w 1508539"/>
              <a:gd name="connsiteY93" fmla="*/ 3217217 h 6858000"/>
              <a:gd name="connsiteX94" fmla="*/ 659112 w 1508539"/>
              <a:gd name="connsiteY94" fmla="*/ 3183755 h 6858000"/>
              <a:gd name="connsiteX95" fmla="*/ 659613 w 1508539"/>
              <a:gd name="connsiteY95" fmla="*/ 3178642 h 6858000"/>
              <a:gd name="connsiteX96" fmla="*/ 647213 w 1508539"/>
              <a:gd name="connsiteY96" fmla="*/ 3158586 h 6858000"/>
              <a:gd name="connsiteX97" fmla="*/ 632398 w 1508539"/>
              <a:gd name="connsiteY97" fmla="*/ 3129034 h 6858000"/>
              <a:gd name="connsiteX98" fmla="*/ 633063 w 1508539"/>
              <a:gd name="connsiteY98" fmla="*/ 3126682 h 6858000"/>
              <a:gd name="connsiteX99" fmla="*/ 623931 w 1508539"/>
              <a:gd name="connsiteY99" fmla="*/ 3114519 h 6858000"/>
              <a:gd name="connsiteX100" fmla="*/ 610540 w 1508539"/>
              <a:gd name="connsiteY100" fmla="*/ 3106272 h 6858000"/>
              <a:gd name="connsiteX101" fmla="*/ 583270 w 1508539"/>
              <a:gd name="connsiteY101" fmla="*/ 2958185 h 6858000"/>
              <a:gd name="connsiteX102" fmla="*/ 525884 w 1508539"/>
              <a:gd name="connsiteY102" fmla="*/ 2762989 h 6858000"/>
              <a:gd name="connsiteX103" fmla="*/ 474802 w 1508539"/>
              <a:gd name="connsiteY103" fmla="*/ 2554718 h 6858000"/>
              <a:gd name="connsiteX104" fmla="*/ 454896 w 1508539"/>
              <a:gd name="connsiteY104" fmla="*/ 2485734 h 6858000"/>
              <a:gd name="connsiteX105" fmla="*/ 445619 w 1508539"/>
              <a:gd name="connsiteY105" fmla="*/ 2447068 h 6858000"/>
              <a:gd name="connsiteX106" fmla="*/ 432580 w 1508539"/>
              <a:gd name="connsiteY106" fmla="*/ 2425819 h 6858000"/>
              <a:gd name="connsiteX107" fmla="*/ 438579 w 1508539"/>
              <a:gd name="connsiteY107" fmla="*/ 2402874 h 6858000"/>
              <a:gd name="connsiteX108" fmla="*/ 441191 w 1508539"/>
              <a:gd name="connsiteY108" fmla="*/ 2381443 h 6858000"/>
              <a:gd name="connsiteX109" fmla="*/ 417520 w 1508539"/>
              <a:gd name="connsiteY109" fmla="*/ 2261920 h 6858000"/>
              <a:gd name="connsiteX110" fmla="*/ 407407 w 1508539"/>
              <a:gd name="connsiteY110" fmla="*/ 2195378 h 6858000"/>
              <a:gd name="connsiteX111" fmla="*/ 391624 w 1508539"/>
              <a:gd name="connsiteY111" fmla="*/ 2155135 h 6858000"/>
              <a:gd name="connsiteX112" fmla="*/ 389082 w 1508539"/>
              <a:gd name="connsiteY112" fmla="*/ 2118008 h 6858000"/>
              <a:gd name="connsiteX113" fmla="*/ 390075 w 1508539"/>
              <a:gd name="connsiteY113" fmla="*/ 2050531 h 6858000"/>
              <a:gd name="connsiteX114" fmla="*/ 381881 w 1508539"/>
              <a:gd name="connsiteY114" fmla="*/ 1963269 h 6858000"/>
              <a:gd name="connsiteX115" fmla="*/ 363059 w 1508539"/>
              <a:gd name="connsiteY115" fmla="*/ 1906352 h 6858000"/>
              <a:gd name="connsiteX116" fmla="*/ 339616 w 1508539"/>
              <a:gd name="connsiteY116" fmla="*/ 1861531 h 6858000"/>
              <a:gd name="connsiteX117" fmla="*/ 293415 w 1508539"/>
              <a:gd name="connsiteY117" fmla="*/ 1732919 h 6858000"/>
              <a:gd name="connsiteX118" fmla="*/ 265726 w 1508539"/>
              <a:gd name="connsiteY118" fmla="*/ 1663540 h 6858000"/>
              <a:gd name="connsiteX119" fmla="*/ 264852 w 1508539"/>
              <a:gd name="connsiteY119" fmla="*/ 1615777 h 6858000"/>
              <a:gd name="connsiteX120" fmla="*/ 245647 w 1508539"/>
              <a:gd name="connsiteY120" fmla="*/ 1563678 h 6858000"/>
              <a:gd name="connsiteX121" fmla="*/ 258727 w 1508539"/>
              <a:gd name="connsiteY121" fmla="*/ 1519474 h 6858000"/>
              <a:gd name="connsiteX122" fmla="*/ 251469 w 1508539"/>
              <a:gd name="connsiteY122" fmla="*/ 1477995 h 6858000"/>
              <a:gd name="connsiteX123" fmla="*/ 237554 w 1508539"/>
              <a:gd name="connsiteY123" fmla="*/ 1373769 h 6858000"/>
              <a:gd name="connsiteX124" fmla="*/ 245861 w 1508539"/>
              <a:gd name="connsiteY124" fmla="*/ 1307086 h 6858000"/>
              <a:gd name="connsiteX125" fmla="*/ 247049 w 1508539"/>
              <a:gd name="connsiteY125" fmla="*/ 1189033 h 6858000"/>
              <a:gd name="connsiteX126" fmla="*/ 251734 w 1508539"/>
              <a:gd name="connsiteY126" fmla="*/ 1168288 h 6858000"/>
              <a:gd name="connsiteX127" fmla="*/ 244016 w 1508539"/>
              <a:gd name="connsiteY127" fmla="*/ 1142577 h 6858000"/>
              <a:gd name="connsiteX128" fmla="*/ 233322 w 1508539"/>
              <a:gd name="connsiteY128" fmla="*/ 1088484 h 6858000"/>
              <a:gd name="connsiteX129" fmla="*/ 222058 w 1508539"/>
              <a:gd name="connsiteY129" fmla="*/ 1016103 h 6858000"/>
              <a:gd name="connsiteX130" fmla="*/ 223514 w 1508539"/>
              <a:gd name="connsiteY130" fmla="*/ 932283 h 6858000"/>
              <a:gd name="connsiteX131" fmla="*/ 225750 w 1508539"/>
              <a:gd name="connsiteY131" fmla="*/ 915925 h 6858000"/>
              <a:gd name="connsiteX132" fmla="*/ 218379 w 1508539"/>
              <a:gd name="connsiteY132" fmla="*/ 896999 h 6858000"/>
              <a:gd name="connsiteX133" fmla="*/ 187787 w 1508539"/>
              <a:gd name="connsiteY133" fmla="*/ 821517 h 6858000"/>
              <a:gd name="connsiteX134" fmla="*/ 166737 w 1508539"/>
              <a:gd name="connsiteY134" fmla="*/ 751353 h 6858000"/>
              <a:gd name="connsiteX135" fmla="*/ 166295 w 1508539"/>
              <a:gd name="connsiteY135" fmla="*/ 721230 h 6858000"/>
              <a:gd name="connsiteX136" fmla="*/ 151966 w 1508539"/>
              <a:gd name="connsiteY136" fmla="*/ 681659 h 6858000"/>
              <a:gd name="connsiteX137" fmla="*/ 137385 w 1508539"/>
              <a:gd name="connsiteY137" fmla="*/ 635218 h 6858000"/>
              <a:gd name="connsiteX138" fmla="*/ 142396 w 1508539"/>
              <a:gd name="connsiteY138" fmla="*/ 613763 h 6858000"/>
              <a:gd name="connsiteX139" fmla="*/ 128338 w 1508539"/>
              <a:gd name="connsiteY139" fmla="*/ 598582 h 6858000"/>
              <a:gd name="connsiteX140" fmla="*/ 128019 w 1508539"/>
              <a:gd name="connsiteY140" fmla="*/ 576846 h 6858000"/>
              <a:gd name="connsiteX141" fmla="*/ 107645 w 1508539"/>
              <a:gd name="connsiteY141" fmla="*/ 530055 h 6858000"/>
              <a:gd name="connsiteX142" fmla="*/ 106893 w 1508539"/>
              <a:gd name="connsiteY142" fmla="*/ 465389 h 6858000"/>
              <a:gd name="connsiteX143" fmla="*/ 89816 w 1508539"/>
              <a:gd name="connsiteY143" fmla="*/ 424699 h 6858000"/>
              <a:gd name="connsiteX144" fmla="*/ 90191 w 1508539"/>
              <a:gd name="connsiteY144" fmla="*/ 404917 h 6858000"/>
              <a:gd name="connsiteX145" fmla="*/ 70148 w 1508539"/>
              <a:gd name="connsiteY145" fmla="*/ 367211 h 6858000"/>
              <a:gd name="connsiteX146" fmla="*/ 36452 w 1508539"/>
              <a:gd name="connsiteY146" fmla="*/ 268519 h 6858000"/>
              <a:gd name="connsiteX147" fmla="*/ 23935 w 1508539"/>
              <a:gd name="connsiteY147" fmla="*/ 160886 h 6858000"/>
              <a:gd name="connsiteX148" fmla="*/ 19312 w 1508539"/>
              <a:gd name="connsiteY148" fmla="*/ 47336 h 6858000"/>
              <a:gd name="connsiteX149" fmla="*/ 0 w 1508539"/>
              <a:gd name="connsiteY14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139560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880 w 1508539"/>
              <a:gd name="connsiteY24" fmla="*/ 6384857 h 6858000"/>
              <a:gd name="connsiteX25" fmla="*/ 240591 w 1508539"/>
              <a:gd name="connsiteY25" fmla="*/ 6367510 h 6858000"/>
              <a:gd name="connsiteX26" fmla="*/ 244471 w 1508539"/>
              <a:gd name="connsiteY26" fmla="*/ 6349778 h 6858000"/>
              <a:gd name="connsiteX27" fmla="*/ 246136 w 1508539"/>
              <a:gd name="connsiteY27" fmla="*/ 6348250 h 6858000"/>
              <a:gd name="connsiteX28" fmla="*/ 262170 w 1508539"/>
              <a:gd name="connsiteY28" fmla="*/ 6281972 h 6858000"/>
              <a:gd name="connsiteX29" fmla="*/ 272933 w 1508539"/>
              <a:gd name="connsiteY29" fmla="*/ 6211940 h 6858000"/>
              <a:gd name="connsiteX30" fmla="*/ 314428 w 1508539"/>
              <a:gd name="connsiteY30" fmla="*/ 6113913 h 6858000"/>
              <a:gd name="connsiteX31" fmla="*/ 318721 w 1508539"/>
              <a:gd name="connsiteY31" fmla="*/ 6028119 h 6858000"/>
              <a:gd name="connsiteX32" fmla="*/ 345501 w 1508539"/>
              <a:gd name="connsiteY32" fmla="*/ 5934687 h 6858000"/>
              <a:gd name="connsiteX33" fmla="*/ 379513 w 1508539"/>
              <a:gd name="connsiteY33" fmla="*/ 5765594 h 6858000"/>
              <a:gd name="connsiteX34" fmla="*/ 411349 w 1508539"/>
              <a:gd name="connsiteY34" fmla="*/ 5693685 h 6858000"/>
              <a:gd name="connsiteX35" fmla="*/ 431404 w 1508539"/>
              <a:gd name="connsiteY35" fmla="*/ 5665173 h 6858000"/>
              <a:gd name="connsiteX36" fmla="*/ 465121 w 1508539"/>
              <a:gd name="connsiteY36" fmla="*/ 5563435 h 6858000"/>
              <a:gd name="connsiteX37" fmla="*/ 494626 w 1508539"/>
              <a:gd name="connsiteY37" fmla="*/ 5476393 h 6858000"/>
              <a:gd name="connsiteX38" fmla="*/ 525819 w 1508539"/>
              <a:gd name="connsiteY38" fmla="*/ 5396260 h 6858000"/>
              <a:gd name="connsiteX39" fmla="*/ 541800 w 1508539"/>
              <a:gd name="connsiteY39" fmla="*/ 5330009 h 6858000"/>
              <a:gd name="connsiteX40" fmla="*/ 575293 w 1508539"/>
              <a:gd name="connsiteY40" fmla="*/ 5273739 h 6858000"/>
              <a:gd name="connsiteX41" fmla="*/ 584892 w 1508539"/>
              <a:gd name="connsiteY41" fmla="*/ 5241779 h 6858000"/>
              <a:gd name="connsiteX42" fmla="*/ 596118 w 1508539"/>
              <a:gd name="connsiteY42" fmla="*/ 5225268 h 6858000"/>
              <a:gd name="connsiteX43" fmla="*/ 597138 w 1508539"/>
              <a:gd name="connsiteY43" fmla="*/ 5217684 h 6858000"/>
              <a:gd name="connsiteX44" fmla="*/ 604479 w 1508539"/>
              <a:gd name="connsiteY44" fmla="*/ 5193377 h 6858000"/>
              <a:gd name="connsiteX45" fmla="*/ 607782 w 1508539"/>
              <a:gd name="connsiteY45" fmla="*/ 5179288 h 6858000"/>
              <a:gd name="connsiteX46" fmla="*/ 608766 w 1508539"/>
              <a:gd name="connsiteY46" fmla="*/ 5173621 h 6858000"/>
              <a:gd name="connsiteX47" fmla="*/ 604400 w 1508539"/>
              <a:gd name="connsiteY47" fmla="*/ 5159961 h 6858000"/>
              <a:gd name="connsiteX48" fmla="*/ 611077 w 1508539"/>
              <a:gd name="connsiteY48" fmla="*/ 5144295 h 6858000"/>
              <a:gd name="connsiteX49" fmla="*/ 608010 w 1508539"/>
              <a:gd name="connsiteY49" fmla="*/ 5125185 h 6858000"/>
              <a:gd name="connsiteX50" fmla="*/ 614840 w 1508539"/>
              <a:gd name="connsiteY50" fmla="*/ 5121884 h 6858000"/>
              <a:gd name="connsiteX51" fmla="*/ 621876 w 1508539"/>
              <a:gd name="connsiteY51" fmla="*/ 5067850 h 6858000"/>
              <a:gd name="connsiteX52" fmla="*/ 624607 w 1508539"/>
              <a:gd name="connsiteY52" fmla="*/ 5060861 h 6858000"/>
              <a:gd name="connsiteX53" fmla="*/ 621311 w 1508539"/>
              <a:gd name="connsiteY53" fmla="*/ 5034192 h 6858000"/>
              <a:gd name="connsiteX54" fmla="*/ 622865 w 1508539"/>
              <a:gd name="connsiteY54" fmla="*/ 4993030 h 6858000"/>
              <a:gd name="connsiteX55" fmla="*/ 629774 w 1508539"/>
              <a:gd name="connsiteY55" fmla="*/ 4946844 h 6858000"/>
              <a:gd name="connsiteX56" fmla="*/ 625630 w 1508539"/>
              <a:gd name="connsiteY56" fmla="*/ 4932692 h 6858000"/>
              <a:gd name="connsiteX57" fmla="*/ 641033 w 1508539"/>
              <a:gd name="connsiteY57" fmla="*/ 4858827 h 6858000"/>
              <a:gd name="connsiteX58" fmla="*/ 646936 w 1508539"/>
              <a:gd name="connsiteY58" fmla="*/ 4821170 h 6858000"/>
              <a:gd name="connsiteX59" fmla="*/ 651669 w 1508539"/>
              <a:gd name="connsiteY59" fmla="*/ 4780965 h 6858000"/>
              <a:gd name="connsiteX60" fmla="*/ 652962 w 1508539"/>
              <a:gd name="connsiteY60" fmla="*/ 4750867 h 6858000"/>
              <a:gd name="connsiteX61" fmla="*/ 650769 w 1508539"/>
              <a:gd name="connsiteY61" fmla="*/ 4690749 h 6858000"/>
              <a:gd name="connsiteX62" fmla="*/ 646249 w 1508539"/>
              <a:gd name="connsiteY62" fmla="*/ 4584173 h 6858000"/>
              <a:gd name="connsiteX63" fmla="*/ 641332 w 1508539"/>
              <a:gd name="connsiteY63" fmla="*/ 4444346 h 6858000"/>
              <a:gd name="connsiteX64" fmla="*/ 637897 w 1508539"/>
              <a:gd name="connsiteY64" fmla="*/ 4375228 h 6858000"/>
              <a:gd name="connsiteX65" fmla="*/ 618550 w 1508539"/>
              <a:gd name="connsiteY65" fmla="*/ 4214165 h 6858000"/>
              <a:gd name="connsiteX66" fmla="*/ 622623 w 1508539"/>
              <a:gd name="connsiteY66" fmla="*/ 4090296 h 6858000"/>
              <a:gd name="connsiteX67" fmla="*/ 607879 w 1508539"/>
              <a:gd name="connsiteY67" fmla="*/ 4033999 h 6858000"/>
              <a:gd name="connsiteX68" fmla="*/ 609028 w 1508539"/>
              <a:gd name="connsiteY68" fmla="*/ 4031933 h 6858000"/>
              <a:gd name="connsiteX69" fmla="*/ 607604 w 1508539"/>
              <a:gd name="connsiteY69" fmla="*/ 4013953 h 6858000"/>
              <a:gd name="connsiteX70" fmla="*/ 593899 w 1508539"/>
              <a:gd name="connsiteY70" fmla="*/ 3974753 h 6858000"/>
              <a:gd name="connsiteX71" fmla="*/ 595497 w 1508539"/>
              <a:gd name="connsiteY71" fmla="*/ 3969950 h 6858000"/>
              <a:gd name="connsiteX72" fmla="*/ 588919 w 1508539"/>
              <a:gd name="connsiteY72" fmla="*/ 3933779 h 6858000"/>
              <a:gd name="connsiteX73" fmla="*/ 590250 w 1508539"/>
              <a:gd name="connsiteY73" fmla="*/ 3933093 h 6858000"/>
              <a:gd name="connsiteX74" fmla="*/ 594604 w 1508539"/>
              <a:gd name="connsiteY74" fmla="*/ 3922082 h 6858000"/>
              <a:gd name="connsiteX75" fmla="*/ 599682 w 1508539"/>
              <a:gd name="connsiteY75" fmla="*/ 3901461 h 6858000"/>
              <a:gd name="connsiteX76" fmla="*/ 622276 w 1508539"/>
              <a:gd name="connsiteY76" fmla="*/ 3813873 h 6858000"/>
              <a:gd name="connsiteX77" fmla="*/ 621701 w 1508539"/>
              <a:gd name="connsiteY77" fmla="*/ 3806161 h 6858000"/>
              <a:gd name="connsiteX78" fmla="*/ 622008 w 1508539"/>
              <a:gd name="connsiteY78" fmla="*/ 3805957 h 6858000"/>
              <a:gd name="connsiteX79" fmla="*/ 622035 w 1508539"/>
              <a:gd name="connsiteY79" fmla="*/ 3797724 h 6858000"/>
              <a:gd name="connsiteX80" fmla="*/ 620650 w 1508539"/>
              <a:gd name="connsiteY80" fmla="*/ 3792098 h 6858000"/>
              <a:gd name="connsiteX81" fmla="*/ 619534 w 1508539"/>
              <a:gd name="connsiteY81" fmla="*/ 3777135 h 6858000"/>
              <a:gd name="connsiteX82" fmla="*/ 621267 w 1508539"/>
              <a:gd name="connsiteY82" fmla="*/ 3771656 h 6858000"/>
              <a:gd name="connsiteX83" fmla="*/ 625010 w 1508539"/>
              <a:gd name="connsiteY83" fmla="*/ 3769007 h 6858000"/>
              <a:gd name="connsiteX84" fmla="*/ 624476 w 1508539"/>
              <a:gd name="connsiteY84" fmla="*/ 3767709 h 6858000"/>
              <a:gd name="connsiteX85" fmla="*/ 633172 w 1508539"/>
              <a:gd name="connsiteY85" fmla="*/ 3738082 h 6858000"/>
              <a:gd name="connsiteX86" fmla="*/ 640518 w 1508539"/>
              <a:gd name="connsiteY86" fmla="*/ 3673397 h 6858000"/>
              <a:gd name="connsiteX87" fmla="*/ 639814 w 1508539"/>
              <a:gd name="connsiteY87" fmla="*/ 3637109 h 6858000"/>
              <a:gd name="connsiteX88" fmla="*/ 643257 w 1508539"/>
              <a:gd name="connsiteY88" fmla="*/ 3536883 h 6858000"/>
              <a:gd name="connsiteX89" fmla="*/ 650795 w 1508539"/>
              <a:gd name="connsiteY89" fmla="*/ 3435652 h 6858000"/>
              <a:gd name="connsiteX90" fmla="*/ 652466 w 1508539"/>
              <a:gd name="connsiteY90" fmla="*/ 3307769 h 6858000"/>
              <a:gd name="connsiteX91" fmla="*/ 670029 w 1508539"/>
              <a:gd name="connsiteY91" fmla="*/ 3250522 h 6858000"/>
              <a:gd name="connsiteX92" fmla="*/ 670454 w 1508539"/>
              <a:gd name="connsiteY92" fmla="*/ 3229163 h 6858000"/>
              <a:gd name="connsiteX93" fmla="*/ 672277 w 1508539"/>
              <a:gd name="connsiteY93" fmla="*/ 3217217 h 6858000"/>
              <a:gd name="connsiteX94" fmla="*/ 659112 w 1508539"/>
              <a:gd name="connsiteY94" fmla="*/ 3183755 h 6858000"/>
              <a:gd name="connsiteX95" fmla="*/ 659613 w 1508539"/>
              <a:gd name="connsiteY95" fmla="*/ 3178642 h 6858000"/>
              <a:gd name="connsiteX96" fmla="*/ 647213 w 1508539"/>
              <a:gd name="connsiteY96" fmla="*/ 3158586 h 6858000"/>
              <a:gd name="connsiteX97" fmla="*/ 632398 w 1508539"/>
              <a:gd name="connsiteY97" fmla="*/ 3129034 h 6858000"/>
              <a:gd name="connsiteX98" fmla="*/ 633063 w 1508539"/>
              <a:gd name="connsiteY98" fmla="*/ 3126682 h 6858000"/>
              <a:gd name="connsiteX99" fmla="*/ 623931 w 1508539"/>
              <a:gd name="connsiteY99" fmla="*/ 3114519 h 6858000"/>
              <a:gd name="connsiteX100" fmla="*/ 610540 w 1508539"/>
              <a:gd name="connsiteY100" fmla="*/ 3106272 h 6858000"/>
              <a:gd name="connsiteX101" fmla="*/ 583270 w 1508539"/>
              <a:gd name="connsiteY101" fmla="*/ 2958185 h 6858000"/>
              <a:gd name="connsiteX102" fmla="*/ 525884 w 1508539"/>
              <a:gd name="connsiteY102" fmla="*/ 2762989 h 6858000"/>
              <a:gd name="connsiteX103" fmla="*/ 474802 w 1508539"/>
              <a:gd name="connsiteY103" fmla="*/ 2554718 h 6858000"/>
              <a:gd name="connsiteX104" fmla="*/ 454896 w 1508539"/>
              <a:gd name="connsiteY104" fmla="*/ 2485734 h 6858000"/>
              <a:gd name="connsiteX105" fmla="*/ 445619 w 1508539"/>
              <a:gd name="connsiteY105" fmla="*/ 2447068 h 6858000"/>
              <a:gd name="connsiteX106" fmla="*/ 432580 w 1508539"/>
              <a:gd name="connsiteY106" fmla="*/ 2425819 h 6858000"/>
              <a:gd name="connsiteX107" fmla="*/ 438579 w 1508539"/>
              <a:gd name="connsiteY107" fmla="*/ 2402874 h 6858000"/>
              <a:gd name="connsiteX108" fmla="*/ 441191 w 1508539"/>
              <a:gd name="connsiteY108" fmla="*/ 2381443 h 6858000"/>
              <a:gd name="connsiteX109" fmla="*/ 417520 w 1508539"/>
              <a:gd name="connsiteY109" fmla="*/ 2261920 h 6858000"/>
              <a:gd name="connsiteX110" fmla="*/ 407407 w 1508539"/>
              <a:gd name="connsiteY110" fmla="*/ 2195378 h 6858000"/>
              <a:gd name="connsiteX111" fmla="*/ 391624 w 1508539"/>
              <a:gd name="connsiteY111" fmla="*/ 2155135 h 6858000"/>
              <a:gd name="connsiteX112" fmla="*/ 389082 w 1508539"/>
              <a:gd name="connsiteY112" fmla="*/ 2118008 h 6858000"/>
              <a:gd name="connsiteX113" fmla="*/ 390075 w 1508539"/>
              <a:gd name="connsiteY113" fmla="*/ 2050531 h 6858000"/>
              <a:gd name="connsiteX114" fmla="*/ 381881 w 1508539"/>
              <a:gd name="connsiteY114" fmla="*/ 1963269 h 6858000"/>
              <a:gd name="connsiteX115" fmla="*/ 363059 w 1508539"/>
              <a:gd name="connsiteY115" fmla="*/ 1906352 h 6858000"/>
              <a:gd name="connsiteX116" fmla="*/ 339616 w 1508539"/>
              <a:gd name="connsiteY116" fmla="*/ 1861531 h 6858000"/>
              <a:gd name="connsiteX117" fmla="*/ 293415 w 1508539"/>
              <a:gd name="connsiteY117" fmla="*/ 1732919 h 6858000"/>
              <a:gd name="connsiteX118" fmla="*/ 265726 w 1508539"/>
              <a:gd name="connsiteY118" fmla="*/ 1663540 h 6858000"/>
              <a:gd name="connsiteX119" fmla="*/ 264852 w 1508539"/>
              <a:gd name="connsiteY119" fmla="*/ 1615777 h 6858000"/>
              <a:gd name="connsiteX120" fmla="*/ 245647 w 1508539"/>
              <a:gd name="connsiteY120" fmla="*/ 1563678 h 6858000"/>
              <a:gd name="connsiteX121" fmla="*/ 258727 w 1508539"/>
              <a:gd name="connsiteY121" fmla="*/ 1519474 h 6858000"/>
              <a:gd name="connsiteX122" fmla="*/ 251469 w 1508539"/>
              <a:gd name="connsiteY122" fmla="*/ 1477995 h 6858000"/>
              <a:gd name="connsiteX123" fmla="*/ 237554 w 1508539"/>
              <a:gd name="connsiteY123" fmla="*/ 1373769 h 6858000"/>
              <a:gd name="connsiteX124" fmla="*/ 245861 w 1508539"/>
              <a:gd name="connsiteY124" fmla="*/ 1307086 h 6858000"/>
              <a:gd name="connsiteX125" fmla="*/ 247049 w 1508539"/>
              <a:gd name="connsiteY125" fmla="*/ 1189033 h 6858000"/>
              <a:gd name="connsiteX126" fmla="*/ 251734 w 1508539"/>
              <a:gd name="connsiteY126" fmla="*/ 1168288 h 6858000"/>
              <a:gd name="connsiteX127" fmla="*/ 244016 w 1508539"/>
              <a:gd name="connsiteY127" fmla="*/ 1142577 h 6858000"/>
              <a:gd name="connsiteX128" fmla="*/ 233322 w 1508539"/>
              <a:gd name="connsiteY128" fmla="*/ 1088484 h 6858000"/>
              <a:gd name="connsiteX129" fmla="*/ 222058 w 1508539"/>
              <a:gd name="connsiteY129" fmla="*/ 1016103 h 6858000"/>
              <a:gd name="connsiteX130" fmla="*/ 223514 w 1508539"/>
              <a:gd name="connsiteY130" fmla="*/ 932283 h 6858000"/>
              <a:gd name="connsiteX131" fmla="*/ 225750 w 1508539"/>
              <a:gd name="connsiteY131" fmla="*/ 915925 h 6858000"/>
              <a:gd name="connsiteX132" fmla="*/ 218379 w 1508539"/>
              <a:gd name="connsiteY132" fmla="*/ 896999 h 6858000"/>
              <a:gd name="connsiteX133" fmla="*/ 187787 w 1508539"/>
              <a:gd name="connsiteY133" fmla="*/ 821517 h 6858000"/>
              <a:gd name="connsiteX134" fmla="*/ 166737 w 1508539"/>
              <a:gd name="connsiteY134" fmla="*/ 751353 h 6858000"/>
              <a:gd name="connsiteX135" fmla="*/ 166295 w 1508539"/>
              <a:gd name="connsiteY135" fmla="*/ 721230 h 6858000"/>
              <a:gd name="connsiteX136" fmla="*/ 151966 w 1508539"/>
              <a:gd name="connsiteY136" fmla="*/ 681659 h 6858000"/>
              <a:gd name="connsiteX137" fmla="*/ 137385 w 1508539"/>
              <a:gd name="connsiteY137" fmla="*/ 635218 h 6858000"/>
              <a:gd name="connsiteX138" fmla="*/ 142396 w 1508539"/>
              <a:gd name="connsiteY138" fmla="*/ 613763 h 6858000"/>
              <a:gd name="connsiteX139" fmla="*/ 128338 w 1508539"/>
              <a:gd name="connsiteY139" fmla="*/ 598582 h 6858000"/>
              <a:gd name="connsiteX140" fmla="*/ 128019 w 1508539"/>
              <a:gd name="connsiteY140" fmla="*/ 576846 h 6858000"/>
              <a:gd name="connsiteX141" fmla="*/ 107645 w 1508539"/>
              <a:gd name="connsiteY141" fmla="*/ 530055 h 6858000"/>
              <a:gd name="connsiteX142" fmla="*/ 106893 w 1508539"/>
              <a:gd name="connsiteY142" fmla="*/ 465389 h 6858000"/>
              <a:gd name="connsiteX143" fmla="*/ 89816 w 1508539"/>
              <a:gd name="connsiteY143" fmla="*/ 424699 h 6858000"/>
              <a:gd name="connsiteX144" fmla="*/ 90191 w 1508539"/>
              <a:gd name="connsiteY144" fmla="*/ 404917 h 6858000"/>
              <a:gd name="connsiteX145" fmla="*/ 70148 w 1508539"/>
              <a:gd name="connsiteY145" fmla="*/ 367211 h 6858000"/>
              <a:gd name="connsiteX146" fmla="*/ 36452 w 1508539"/>
              <a:gd name="connsiteY146" fmla="*/ 268519 h 6858000"/>
              <a:gd name="connsiteX147" fmla="*/ 23935 w 1508539"/>
              <a:gd name="connsiteY147" fmla="*/ 160886 h 6858000"/>
              <a:gd name="connsiteX148" fmla="*/ 19312 w 1508539"/>
              <a:gd name="connsiteY148" fmla="*/ 47336 h 6858000"/>
              <a:gd name="connsiteX149" fmla="*/ 0 w 1508539"/>
              <a:gd name="connsiteY14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69364 w 1508539"/>
              <a:gd name="connsiteY4" fmla="*/ 6809549 h 6858000"/>
              <a:gd name="connsiteX5" fmla="*/ 101575 w 1508539"/>
              <a:gd name="connsiteY5" fmla="*/ 6715115 h 6858000"/>
              <a:gd name="connsiteX6" fmla="*/ 111426 w 1508539"/>
              <a:gd name="connsiteY6" fmla="*/ 6680170 h 6858000"/>
              <a:gd name="connsiteX7" fmla="*/ 136976 w 1508539"/>
              <a:gd name="connsiteY7" fmla="*/ 6621207 h 6858000"/>
              <a:gd name="connsiteX8" fmla="*/ 153633 w 1508539"/>
              <a:gd name="connsiteY8" fmla="*/ 6596265 h 6858000"/>
              <a:gd name="connsiteX9" fmla="*/ 153512 w 1508539"/>
              <a:gd name="connsiteY9" fmla="*/ 6594818 h 6858000"/>
              <a:gd name="connsiteX10" fmla="*/ 157757 w 1508539"/>
              <a:gd name="connsiteY10" fmla="*/ 6593735 h 6858000"/>
              <a:gd name="connsiteX11" fmla="*/ 160954 w 1508539"/>
              <a:gd name="connsiteY11" fmla="*/ 6589172 h 6858000"/>
              <a:gd name="connsiteX12" fmla="*/ 164248 w 1508539"/>
              <a:gd name="connsiteY12" fmla="*/ 6574442 h 6858000"/>
              <a:gd name="connsiteX13" fmla="*/ 164588 w 1508539"/>
              <a:gd name="connsiteY13" fmla="*/ 6568530 h 6858000"/>
              <a:gd name="connsiteX14" fmla="*/ 166997 w 1508539"/>
              <a:gd name="connsiteY14" fmla="*/ 6560674 h 6858000"/>
              <a:gd name="connsiteX15" fmla="*/ 167342 w 1508539"/>
              <a:gd name="connsiteY15" fmla="*/ 6560598 h 6858000"/>
              <a:gd name="connsiteX16" fmla="*/ 169039 w 1508539"/>
              <a:gd name="connsiteY16" fmla="*/ 6553006 h 6858000"/>
              <a:gd name="connsiteX17" fmla="*/ 173735 w 1508539"/>
              <a:gd name="connsiteY17" fmla="*/ 6514360 h 6858000"/>
              <a:gd name="connsiteX18" fmla="*/ 215389 w 1508539"/>
              <a:gd name="connsiteY18" fmla="*/ 6478062 h 6858000"/>
              <a:gd name="connsiteX19" fmla="*/ 226078 w 1508539"/>
              <a:gd name="connsiteY19" fmla="*/ 6460325 h 6858000"/>
              <a:gd name="connsiteX20" fmla="*/ 233311 w 1508539"/>
              <a:gd name="connsiteY20" fmla="*/ 6451488 h 6858000"/>
              <a:gd name="connsiteX21" fmla="*/ 234746 w 1508539"/>
              <a:gd name="connsiteY21" fmla="*/ 6451348 h 6858000"/>
              <a:gd name="connsiteX22" fmla="*/ 239104 w 1508539"/>
              <a:gd name="connsiteY22" fmla="*/ 6414240 h 6858000"/>
              <a:gd name="connsiteX23" fmla="*/ 241880 w 1508539"/>
              <a:gd name="connsiteY23" fmla="*/ 6384857 h 6858000"/>
              <a:gd name="connsiteX24" fmla="*/ 240591 w 1508539"/>
              <a:gd name="connsiteY24" fmla="*/ 6367510 h 6858000"/>
              <a:gd name="connsiteX25" fmla="*/ 244471 w 1508539"/>
              <a:gd name="connsiteY25" fmla="*/ 6349778 h 6858000"/>
              <a:gd name="connsiteX26" fmla="*/ 246136 w 1508539"/>
              <a:gd name="connsiteY26" fmla="*/ 6348250 h 6858000"/>
              <a:gd name="connsiteX27" fmla="*/ 262170 w 1508539"/>
              <a:gd name="connsiteY27" fmla="*/ 6281972 h 6858000"/>
              <a:gd name="connsiteX28" fmla="*/ 272933 w 1508539"/>
              <a:gd name="connsiteY28" fmla="*/ 6211940 h 6858000"/>
              <a:gd name="connsiteX29" fmla="*/ 314428 w 1508539"/>
              <a:gd name="connsiteY29" fmla="*/ 6113913 h 6858000"/>
              <a:gd name="connsiteX30" fmla="*/ 318721 w 1508539"/>
              <a:gd name="connsiteY30" fmla="*/ 6028119 h 6858000"/>
              <a:gd name="connsiteX31" fmla="*/ 345501 w 1508539"/>
              <a:gd name="connsiteY31" fmla="*/ 5934687 h 6858000"/>
              <a:gd name="connsiteX32" fmla="*/ 379513 w 1508539"/>
              <a:gd name="connsiteY32" fmla="*/ 5765594 h 6858000"/>
              <a:gd name="connsiteX33" fmla="*/ 411349 w 1508539"/>
              <a:gd name="connsiteY33" fmla="*/ 5693685 h 6858000"/>
              <a:gd name="connsiteX34" fmla="*/ 431404 w 1508539"/>
              <a:gd name="connsiteY34" fmla="*/ 5665173 h 6858000"/>
              <a:gd name="connsiteX35" fmla="*/ 465121 w 1508539"/>
              <a:gd name="connsiteY35" fmla="*/ 5563435 h 6858000"/>
              <a:gd name="connsiteX36" fmla="*/ 494626 w 1508539"/>
              <a:gd name="connsiteY36" fmla="*/ 5476393 h 6858000"/>
              <a:gd name="connsiteX37" fmla="*/ 525819 w 1508539"/>
              <a:gd name="connsiteY37" fmla="*/ 5396260 h 6858000"/>
              <a:gd name="connsiteX38" fmla="*/ 541800 w 1508539"/>
              <a:gd name="connsiteY38" fmla="*/ 5330009 h 6858000"/>
              <a:gd name="connsiteX39" fmla="*/ 575293 w 1508539"/>
              <a:gd name="connsiteY39" fmla="*/ 5273739 h 6858000"/>
              <a:gd name="connsiteX40" fmla="*/ 584892 w 1508539"/>
              <a:gd name="connsiteY40" fmla="*/ 5241779 h 6858000"/>
              <a:gd name="connsiteX41" fmla="*/ 596118 w 1508539"/>
              <a:gd name="connsiteY41" fmla="*/ 5225268 h 6858000"/>
              <a:gd name="connsiteX42" fmla="*/ 597138 w 1508539"/>
              <a:gd name="connsiteY42" fmla="*/ 5217684 h 6858000"/>
              <a:gd name="connsiteX43" fmla="*/ 604479 w 1508539"/>
              <a:gd name="connsiteY43" fmla="*/ 5193377 h 6858000"/>
              <a:gd name="connsiteX44" fmla="*/ 607782 w 1508539"/>
              <a:gd name="connsiteY44" fmla="*/ 5179288 h 6858000"/>
              <a:gd name="connsiteX45" fmla="*/ 608766 w 1508539"/>
              <a:gd name="connsiteY45" fmla="*/ 5173621 h 6858000"/>
              <a:gd name="connsiteX46" fmla="*/ 604400 w 1508539"/>
              <a:gd name="connsiteY46" fmla="*/ 5159961 h 6858000"/>
              <a:gd name="connsiteX47" fmla="*/ 611077 w 1508539"/>
              <a:gd name="connsiteY47" fmla="*/ 5144295 h 6858000"/>
              <a:gd name="connsiteX48" fmla="*/ 608010 w 1508539"/>
              <a:gd name="connsiteY48" fmla="*/ 5125185 h 6858000"/>
              <a:gd name="connsiteX49" fmla="*/ 614840 w 1508539"/>
              <a:gd name="connsiteY49" fmla="*/ 5121884 h 6858000"/>
              <a:gd name="connsiteX50" fmla="*/ 621876 w 1508539"/>
              <a:gd name="connsiteY50" fmla="*/ 5067850 h 6858000"/>
              <a:gd name="connsiteX51" fmla="*/ 624607 w 1508539"/>
              <a:gd name="connsiteY51" fmla="*/ 5060861 h 6858000"/>
              <a:gd name="connsiteX52" fmla="*/ 621311 w 1508539"/>
              <a:gd name="connsiteY52" fmla="*/ 5034192 h 6858000"/>
              <a:gd name="connsiteX53" fmla="*/ 622865 w 1508539"/>
              <a:gd name="connsiteY53" fmla="*/ 4993030 h 6858000"/>
              <a:gd name="connsiteX54" fmla="*/ 629774 w 1508539"/>
              <a:gd name="connsiteY54" fmla="*/ 4946844 h 6858000"/>
              <a:gd name="connsiteX55" fmla="*/ 625630 w 1508539"/>
              <a:gd name="connsiteY55" fmla="*/ 4932692 h 6858000"/>
              <a:gd name="connsiteX56" fmla="*/ 641033 w 1508539"/>
              <a:gd name="connsiteY56" fmla="*/ 4858827 h 6858000"/>
              <a:gd name="connsiteX57" fmla="*/ 646936 w 1508539"/>
              <a:gd name="connsiteY57" fmla="*/ 4821170 h 6858000"/>
              <a:gd name="connsiteX58" fmla="*/ 651669 w 1508539"/>
              <a:gd name="connsiteY58" fmla="*/ 4780965 h 6858000"/>
              <a:gd name="connsiteX59" fmla="*/ 652962 w 1508539"/>
              <a:gd name="connsiteY59" fmla="*/ 4750867 h 6858000"/>
              <a:gd name="connsiteX60" fmla="*/ 650769 w 1508539"/>
              <a:gd name="connsiteY60" fmla="*/ 4690749 h 6858000"/>
              <a:gd name="connsiteX61" fmla="*/ 646249 w 1508539"/>
              <a:gd name="connsiteY61" fmla="*/ 4584173 h 6858000"/>
              <a:gd name="connsiteX62" fmla="*/ 641332 w 1508539"/>
              <a:gd name="connsiteY62" fmla="*/ 4444346 h 6858000"/>
              <a:gd name="connsiteX63" fmla="*/ 637897 w 1508539"/>
              <a:gd name="connsiteY63" fmla="*/ 4375228 h 6858000"/>
              <a:gd name="connsiteX64" fmla="*/ 618550 w 1508539"/>
              <a:gd name="connsiteY64" fmla="*/ 4214165 h 6858000"/>
              <a:gd name="connsiteX65" fmla="*/ 622623 w 1508539"/>
              <a:gd name="connsiteY65" fmla="*/ 4090296 h 6858000"/>
              <a:gd name="connsiteX66" fmla="*/ 607879 w 1508539"/>
              <a:gd name="connsiteY66" fmla="*/ 4033999 h 6858000"/>
              <a:gd name="connsiteX67" fmla="*/ 609028 w 1508539"/>
              <a:gd name="connsiteY67" fmla="*/ 4031933 h 6858000"/>
              <a:gd name="connsiteX68" fmla="*/ 607604 w 1508539"/>
              <a:gd name="connsiteY68" fmla="*/ 4013953 h 6858000"/>
              <a:gd name="connsiteX69" fmla="*/ 593899 w 1508539"/>
              <a:gd name="connsiteY69" fmla="*/ 3974753 h 6858000"/>
              <a:gd name="connsiteX70" fmla="*/ 595497 w 1508539"/>
              <a:gd name="connsiteY70" fmla="*/ 3969950 h 6858000"/>
              <a:gd name="connsiteX71" fmla="*/ 588919 w 1508539"/>
              <a:gd name="connsiteY71" fmla="*/ 3933779 h 6858000"/>
              <a:gd name="connsiteX72" fmla="*/ 590250 w 1508539"/>
              <a:gd name="connsiteY72" fmla="*/ 3933093 h 6858000"/>
              <a:gd name="connsiteX73" fmla="*/ 594604 w 1508539"/>
              <a:gd name="connsiteY73" fmla="*/ 3922082 h 6858000"/>
              <a:gd name="connsiteX74" fmla="*/ 599682 w 1508539"/>
              <a:gd name="connsiteY74" fmla="*/ 3901461 h 6858000"/>
              <a:gd name="connsiteX75" fmla="*/ 622276 w 1508539"/>
              <a:gd name="connsiteY75" fmla="*/ 3813873 h 6858000"/>
              <a:gd name="connsiteX76" fmla="*/ 621701 w 1508539"/>
              <a:gd name="connsiteY76" fmla="*/ 3806161 h 6858000"/>
              <a:gd name="connsiteX77" fmla="*/ 622008 w 1508539"/>
              <a:gd name="connsiteY77" fmla="*/ 3805957 h 6858000"/>
              <a:gd name="connsiteX78" fmla="*/ 622035 w 1508539"/>
              <a:gd name="connsiteY78" fmla="*/ 3797724 h 6858000"/>
              <a:gd name="connsiteX79" fmla="*/ 620650 w 1508539"/>
              <a:gd name="connsiteY79" fmla="*/ 3792098 h 6858000"/>
              <a:gd name="connsiteX80" fmla="*/ 619534 w 1508539"/>
              <a:gd name="connsiteY80" fmla="*/ 3777135 h 6858000"/>
              <a:gd name="connsiteX81" fmla="*/ 621267 w 1508539"/>
              <a:gd name="connsiteY81" fmla="*/ 3771656 h 6858000"/>
              <a:gd name="connsiteX82" fmla="*/ 625010 w 1508539"/>
              <a:gd name="connsiteY82" fmla="*/ 3769007 h 6858000"/>
              <a:gd name="connsiteX83" fmla="*/ 624476 w 1508539"/>
              <a:gd name="connsiteY83" fmla="*/ 3767709 h 6858000"/>
              <a:gd name="connsiteX84" fmla="*/ 633172 w 1508539"/>
              <a:gd name="connsiteY84" fmla="*/ 3738082 h 6858000"/>
              <a:gd name="connsiteX85" fmla="*/ 640518 w 1508539"/>
              <a:gd name="connsiteY85" fmla="*/ 3673397 h 6858000"/>
              <a:gd name="connsiteX86" fmla="*/ 639814 w 1508539"/>
              <a:gd name="connsiteY86" fmla="*/ 3637109 h 6858000"/>
              <a:gd name="connsiteX87" fmla="*/ 643257 w 1508539"/>
              <a:gd name="connsiteY87" fmla="*/ 3536883 h 6858000"/>
              <a:gd name="connsiteX88" fmla="*/ 650795 w 1508539"/>
              <a:gd name="connsiteY88" fmla="*/ 3435652 h 6858000"/>
              <a:gd name="connsiteX89" fmla="*/ 652466 w 1508539"/>
              <a:gd name="connsiteY89" fmla="*/ 3307769 h 6858000"/>
              <a:gd name="connsiteX90" fmla="*/ 670029 w 1508539"/>
              <a:gd name="connsiteY90" fmla="*/ 3250522 h 6858000"/>
              <a:gd name="connsiteX91" fmla="*/ 670454 w 1508539"/>
              <a:gd name="connsiteY91" fmla="*/ 3229163 h 6858000"/>
              <a:gd name="connsiteX92" fmla="*/ 672277 w 1508539"/>
              <a:gd name="connsiteY92" fmla="*/ 3217217 h 6858000"/>
              <a:gd name="connsiteX93" fmla="*/ 659112 w 1508539"/>
              <a:gd name="connsiteY93" fmla="*/ 3183755 h 6858000"/>
              <a:gd name="connsiteX94" fmla="*/ 659613 w 1508539"/>
              <a:gd name="connsiteY94" fmla="*/ 3178642 h 6858000"/>
              <a:gd name="connsiteX95" fmla="*/ 647213 w 1508539"/>
              <a:gd name="connsiteY95" fmla="*/ 3158586 h 6858000"/>
              <a:gd name="connsiteX96" fmla="*/ 632398 w 1508539"/>
              <a:gd name="connsiteY96" fmla="*/ 3129034 h 6858000"/>
              <a:gd name="connsiteX97" fmla="*/ 633063 w 1508539"/>
              <a:gd name="connsiteY97" fmla="*/ 3126682 h 6858000"/>
              <a:gd name="connsiteX98" fmla="*/ 623931 w 1508539"/>
              <a:gd name="connsiteY98" fmla="*/ 3114519 h 6858000"/>
              <a:gd name="connsiteX99" fmla="*/ 610540 w 1508539"/>
              <a:gd name="connsiteY99" fmla="*/ 3106272 h 6858000"/>
              <a:gd name="connsiteX100" fmla="*/ 583270 w 1508539"/>
              <a:gd name="connsiteY100" fmla="*/ 2958185 h 6858000"/>
              <a:gd name="connsiteX101" fmla="*/ 525884 w 1508539"/>
              <a:gd name="connsiteY101" fmla="*/ 2762989 h 6858000"/>
              <a:gd name="connsiteX102" fmla="*/ 474802 w 1508539"/>
              <a:gd name="connsiteY102" fmla="*/ 2554718 h 6858000"/>
              <a:gd name="connsiteX103" fmla="*/ 454896 w 1508539"/>
              <a:gd name="connsiteY103" fmla="*/ 2485734 h 6858000"/>
              <a:gd name="connsiteX104" fmla="*/ 445619 w 1508539"/>
              <a:gd name="connsiteY104" fmla="*/ 2447068 h 6858000"/>
              <a:gd name="connsiteX105" fmla="*/ 432580 w 1508539"/>
              <a:gd name="connsiteY105" fmla="*/ 2425819 h 6858000"/>
              <a:gd name="connsiteX106" fmla="*/ 438579 w 1508539"/>
              <a:gd name="connsiteY106" fmla="*/ 2402874 h 6858000"/>
              <a:gd name="connsiteX107" fmla="*/ 441191 w 1508539"/>
              <a:gd name="connsiteY107" fmla="*/ 2381443 h 6858000"/>
              <a:gd name="connsiteX108" fmla="*/ 417520 w 1508539"/>
              <a:gd name="connsiteY108" fmla="*/ 2261920 h 6858000"/>
              <a:gd name="connsiteX109" fmla="*/ 407407 w 1508539"/>
              <a:gd name="connsiteY109" fmla="*/ 2195378 h 6858000"/>
              <a:gd name="connsiteX110" fmla="*/ 391624 w 1508539"/>
              <a:gd name="connsiteY110" fmla="*/ 2155135 h 6858000"/>
              <a:gd name="connsiteX111" fmla="*/ 389082 w 1508539"/>
              <a:gd name="connsiteY111" fmla="*/ 2118008 h 6858000"/>
              <a:gd name="connsiteX112" fmla="*/ 390075 w 1508539"/>
              <a:gd name="connsiteY112" fmla="*/ 2050531 h 6858000"/>
              <a:gd name="connsiteX113" fmla="*/ 381881 w 1508539"/>
              <a:gd name="connsiteY113" fmla="*/ 1963269 h 6858000"/>
              <a:gd name="connsiteX114" fmla="*/ 363059 w 1508539"/>
              <a:gd name="connsiteY114" fmla="*/ 1906352 h 6858000"/>
              <a:gd name="connsiteX115" fmla="*/ 339616 w 1508539"/>
              <a:gd name="connsiteY115" fmla="*/ 1861531 h 6858000"/>
              <a:gd name="connsiteX116" fmla="*/ 293415 w 1508539"/>
              <a:gd name="connsiteY116" fmla="*/ 1732919 h 6858000"/>
              <a:gd name="connsiteX117" fmla="*/ 265726 w 1508539"/>
              <a:gd name="connsiteY117" fmla="*/ 1663540 h 6858000"/>
              <a:gd name="connsiteX118" fmla="*/ 264852 w 1508539"/>
              <a:gd name="connsiteY118" fmla="*/ 1615777 h 6858000"/>
              <a:gd name="connsiteX119" fmla="*/ 245647 w 1508539"/>
              <a:gd name="connsiteY119" fmla="*/ 1563678 h 6858000"/>
              <a:gd name="connsiteX120" fmla="*/ 258727 w 1508539"/>
              <a:gd name="connsiteY120" fmla="*/ 1519474 h 6858000"/>
              <a:gd name="connsiteX121" fmla="*/ 251469 w 1508539"/>
              <a:gd name="connsiteY121" fmla="*/ 1477995 h 6858000"/>
              <a:gd name="connsiteX122" fmla="*/ 237554 w 1508539"/>
              <a:gd name="connsiteY122" fmla="*/ 1373769 h 6858000"/>
              <a:gd name="connsiteX123" fmla="*/ 245861 w 1508539"/>
              <a:gd name="connsiteY123" fmla="*/ 1307086 h 6858000"/>
              <a:gd name="connsiteX124" fmla="*/ 247049 w 1508539"/>
              <a:gd name="connsiteY124" fmla="*/ 1189033 h 6858000"/>
              <a:gd name="connsiteX125" fmla="*/ 251734 w 1508539"/>
              <a:gd name="connsiteY125" fmla="*/ 1168288 h 6858000"/>
              <a:gd name="connsiteX126" fmla="*/ 244016 w 1508539"/>
              <a:gd name="connsiteY126" fmla="*/ 1142577 h 6858000"/>
              <a:gd name="connsiteX127" fmla="*/ 233322 w 1508539"/>
              <a:gd name="connsiteY127" fmla="*/ 1088484 h 6858000"/>
              <a:gd name="connsiteX128" fmla="*/ 222058 w 1508539"/>
              <a:gd name="connsiteY128" fmla="*/ 1016103 h 6858000"/>
              <a:gd name="connsiteX129" fmla="*/ 223514 w 1508539"/>
              <a:gd name="connsiteY129" fmla="*/ 932283 h 6858000"/>
              <a:gd name="connsiteX130" fmla="*/ 225750 w 1508539"/>
              <a:gd name="connsiteY130" fmla="*/ 915925 h 6858000"/>
              <a:gd name="connsiteX131" fmla="*/ 218379 w 1508539"/>
              <a:gd name="connsiteY131" fmla="*/ 896999 h 6858000"/>
              <a:gd name="connsiteX132" fmla="*/ 187787 w 1508539"/>
              <a:gd name="connsiteY132" fmla="*/ 821517 h 6858000"/>
              <a:gd name="connsiteX133" fmla="*/ 166737 w 1508539"/>
              <a:gd name="connsiteY133" fmla="*/ 751353 h 6858000"/>
              <a:gd name="connsiteX134" fmla="*/ 166295 w 1508539"/>
              <a:gd name="connsiteY134" fmla="*/ 721230 h 6858000"/>
              <a:gd name="connsiteX135" fmla="*/ 151966 w 1508539"/>
              <a:gd name="connsiteY135" fmla="*/ 681659 h 6858000"/>
              <a:gd name="connsiteX136" fmla="*/ 137385 w 1508539"/>
              <a:gd name="connsiteY136" fmla="*/ 635218 h 6858000"/>
              <a:gd name="connsiteX137" fmla="*/ 142396 w 1508539"/>
              <a:gd name="connsiteY137" fmla="*/ 613763 h 6858000"/>
              <a:gd name="connsiteX138" fmla="*/ 128338 w 1508539"/>
              <a:gd name="connsiteY138" fmla="*/ 598582 h 6858000"/>
              <a:gd name="connsiteX139" fmla="*/ 128019 w 1508539"/>
              <a:gd name="connsiteY139" fmla="*/ 576846 h 6858000"/>
              <a:gd name="connsiteX140" fmla="*/ 107645 w 1508539"/>
              <a:gd name="connsiteY140" fmla="*/ 530055 h 6858000"/>
              <a:gd name="connsiteX141" fmla="*/ 106893 w 1508539"/>
              <a:gd name="connsiteY141" fmla="*/ 465389 h 6858000"/>
              <a:gd name="connsiteX142" fmla="*/ 89816 w 1508539"/>
              <a:gd name="connsiteY142" fmla="*/ 424699 h 6858000"/>
              <a:gd name="connsiteX143" fmla="*/ 90191 w 1508539"/>
              <a:gd name="connsiteY143" fmla="*/ 404917 h 6858000"/>
              <a:gd name="connsiteX144" fmla="*/ 70148 w 1508539"/>
              <a:gd name="connsiteY144" fmla="*/ 367211 h 6858000"/>
              <a:gd name="connsiteX145" fmla="*/ 36452 w 1508539"/>
              <a:gd name="connsiteY145" fmla="*/ 268519 h 6858000"/>
              <a:gd name="connsiteX146" fmla="*/ 23935 w 1508539"/>
              <a:gd name="connsiteY146" fmla="*/ 160886 h 6858000"/>
              <a:gd name="connsiteX147" fmla="*/ 19312 w 1508539"/>
              <a:gd name="connsiteY147" fmla="*/ 47336 h 6858000"/>
              <a:gd name="connsiteX148" fmla="*/ 0 w 1508539"/>
              <a:gd name="connsiteY148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01575 w 1508539"/>
              <a:gd name="connsiteY4" fmla="*/ 6715115 h 6858000"/>
              <a:gd name="connsiteX5" fmla="*/ 111426 w 1508539"/>
              <a:gd name="connsiteY5" fmla="*/ 6680170 h 6858000"/>
              <a:gd name="connsiteX6" fmla="*/ 136976 w 1508539"/>
              <a:gd name="connsiteY6" fmla="*/ 6621207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0954 w 1508539"/>
              <a:gd name="connsiteY10" fmla="*/ 6589172 h 6858000"/>
              <a:gd name="connsiteX11" fmla="*/ 164248 w 1508539"/>
              <a:gd name="connsiteY11" fmla="*/ 6574442 h 6858000"/>
              <a:gd name="connsiteX12" fmla="*/ 164588 w 1508539"/>
              <a:gd name="connsiteY12" fmla="*/ 6568530 h 6858000"/>
              <a:gd name="connsiteX13" fmla="*/ 166997 w 1508539"/>
              <a:gd name="connsiteY13" fmla="*/ 6560674 h 6858000"/>
              <a:gd name="connsiteX14" fmla="*/ 167342 w 1508539"/>
              <a:gd name="connsiteY14" fmla="*/ 6560598 h 6858000"/>
              <a:gd name="connsiteX15" fmla="*/ 169039 w 1508539"/>
              <a:gd name="connsiteY15" fmla="*/ 6553006 h 6858000"/>
              <a:gd name="connsiteX16" fmla="*/ 173735 w 1508539"/>
              <a:gd name="connsiteY16" fmla="*/ 6514360 h 6858000"/>
              <a:gd name="connsiteX17" fmla="*/ 215389 w 1508539"/>
              <a:gd name="connsiteY17" fmla="*/ 6478062 h 6858000"/>
              <a:gd name="connsiteX18" fmla="*/ 226078 w 1508539"/>
              <a:gd name="connsiteY18" fmla="*/ 6460325 h 6858000"/>
              <a:gd name="connsiteX19" fmla="*/ 233311 w 1508539"/>
              <a:gd name="connsiteY19" fmla="*/ 6451488 h 6858000"/>
              <a:gd name="connsiteX20" fmla="*/ 234746 w 1508539"/>
              <a:gd name="connsiteY20" fmla="*/ 6451348 h 6858000"/>
              <a:gd name="connsiteX21" fmla="*/ 239104 w 1508539"/>
              <a:gd name="connsiteY21" fmla="*/ 6414240 h 6858000"/>
              <a:gd name="connsiteX22" fmla="*/ 241880 w 1508539"/>
              <a:gd name="connsiteY22" fmla="*/ 6384857 h 6858000"/>
              <a:gd name="connsiteX23" fmla="*/ 240591 w 1508539"/>
              <a:gd name="connsiteY23" fmla="*/ 6367510 h 6858000"/>
              <a:gd name="connsiteX24" fmla="*/ 244471 w 1508539"/>
              <a:gd name="connsiteY24" fmla="*/ 6349778 h 6858000"/>
              <a:gd name="connsiteX25" fmla="*/ 246136 w 1508539"/>
              <a:gd name="connsiteY25" fmla="*/ 6348250 h 6858000"/>
              <a:gd name="connsiteX26" fmla="*/ 262170 w 1508539"/>
              <a:gd name="connsiteY26" fmla="*/ 6281972 h 6858000"/>
              <a:gd name="connsiteX27" fmla="*/ 272933 w 1508539"/>
              <a:gd name="connsiteY27" fmla="*/ 6211940 h 6858000"/>
              <a:gd name="connsiteX28" fmla="*/ 314428 w 1508539"/>
              <a:gd name="connsiteY28" fmla="*/ 6113913 h 6858000"/>
              <a:gd name="connsiteX29" fmla="*/ 318721 w 1508539"/>
              <a:gd name="connsiteY29" fmla="*/ 6028119 h 6858000"/>
              <a:gd name="connsiteX30" fmla="*/ 345501 w 1508539"/>
              <a:gd name="connsiteY30" fmla="*/ 5934687 h 6858000"/>
              <a:gd name="connsiteX31" fmla="*/ 379513 w 1508539"/>
              <a:gd name="connsiteY31" fmla="*/ 5765594 h 6858000"/>
              <a:gd name="connsiteX32" fmla="*/ 411349 w 1508539"/>
              <a:gd name="connsiteY32" fmla="*/ 5693685 h 6858000"/>
              <a:gd name="connsiteX33" fmla="*/ 431404 w 1508539"/>
              <a:gd name="connsiteY33" fmla="*/ 5665173 h 6858000"/>
              <a:gd name="connsiteX34" fmla="*/ 465121 w 1508539"/>
              <a:gd name="connsiteY34" fmla="*/ 5563435 h 6858000"/>
              <a:gd name="connsiteX35" fmla="*/ 494626 w 1508539"/>
              <a:gd name="connsiteY35" fmla="*/ 5476393 h 6858000"/>
              <a:gd name="connsiteX36" fmla="*/ 525819 w 1508539"/>
              <a:gd name="connsiteY36" fmla="*/ 5396260 h 6858000"/>
              <a:gd name="connsiteX37" fmla="*/ 541800 w 1508539"/>
              <a:gd name="connsiteY37" fmla="*/ 5330009 h 6858000"/>
              <a:gd name="connsiteX38" fmla="*/ 575293 w 1508539"/>
              <a:gd name="connsiteY38" fmla="*/ 5273739 h 6858000"/>
              <a:gd name="connsiteX39" fmla="*/ 584892 w 1508539"/>
              <a:gd name="connsiteY39" fmla="*/ 5241779 h 6858000"/>
              <a:gd name="connsiteX40" fmla="*/ 596118 w 1508539"/>
              <a:gd name="connsiteY40" fmla="*/ 5225268 h 6858000"/>
              <a:gd name="connsiteX41" fmla="*/ 597138 w 1508539"/>
              <a:gd name="connsiteY41" fmla="*/ 5217684 h 6858000"/>
              <a:gd name="connsiteX42" fmla="*/ 604479 w 1508539"/>
              <a:gd name="connsiteY42" fmla="*/ 5193377 h 6858000"/>
              <a:gd name="connsiteX43" fmla="*/ 607782 w 1508539"/>
              <a:gd name="connsiteY43" fmla="*/ 5179288 h 6858000"/>
              <a:gd name="connsiteX44" fmla="*/ 608766 w 1508539"/>
              <a:gd name="connsiteY44" fmla="*/ 5173621 h 6858000"/>
              <a:gd name="connsiteX45" fmla="*/ 604400 w 1508539"/>
              <a:gd name="connsiteY45" fmla="*/ 5159961 h 6858000"/>
              <a:gd name="connsiteX46" fmla="*/ 611077 w 1508539"/>
              <a:gd name="connsiteY46" fmla="*/ 5144295 h 6858000"/>
              <a:gd name="connsiteX47" fmla="*/ 608010 w 1508539"/>
              <a:gd name="connsiteY47" fmla="*/ 5125185 h 6858000"/>
              <a:gd name="connsiteX48" fmla="*/ 614840 w 1508539"/>
              <a:gd name="connsiteY48" fmla="*/ 5121884 h 6858000"/>
              <a:gd name="connsiteX49" fmla="*/ 621876 w 1508539"/>
              <a:gd name="connsiteY49" fmla="*/ 5067850 h 6858000"/>
              <a:gd name="connsiteX50" fmla="*/ 624607 w 1508539"/>
              <a:gd name="connsiteY50" fmla="*/ 5060861 h 6858000"/>
              <a:gd name="connsiteX51" fmla="*/ 621311 w 1508539"/>
              <a:gd name="connsiteY51" fmla="*/ 5034192 h 6858000"/>
              <a:gd name="connsiteX52" fmla="*/ 622865 w 1508539"/>
              <a:gd name="connsiteY52" fmla="*/ 4993030 h 6858000"/>
              <a:gd name="connsiteX53" fmla="*/ 629774 w 1508539"/>
              <a:gd name="connsiteY53" fmla="*/ 4946844 h 6858000"/>
              <a:gd name="connsiteX54" fmla="*/ 625630 w 1508539"/>
              <a:gd name="connsiteY54" fmla="*/ 4932692 h 6858000"/>
              <a:gd name="connsiteX55" fmla="*/ 641033 w 1508539"/>
              <a:gd name="connsiteY55" fmla="*/ 4858827 h 6858000"/>
              <a:gd name="connsiteX56" fmla="*/ 646936 w 1508539"/>
              <a:gd name="connsiteY56" fmla="*/ 4821170 h 6858000"/>
              <a:gd name="connsiteX57" fmla="*/ 651669 w 1508539"/>
              <a:gd name="connsiteY57" fmla="*/ 4780965 h 6858000"/>
              <a:gd name="connsiteX58" fmla="*/ 652962 w 1508539"/>
              <a:gd name="connsiteY58" fmla="*/ 4750867 h 6858000"/>
              <a:gd name="connsiteX59" fmla="*/ 650769 w 1508539"/>
              <a:gd name="connsiteY59" fmla="*/ 4690749 h 6858000"/>
              <a:gd name="connsiteX60" fmla="*/ 646249 w 1508539"/>
              <a:gd name="connsiteY60" fmla="*/ 4584173 h 6858000"/>
              <a:gd name="connsiteX61" fmla="*/ 641332 w 1508539"/>
              <a:gd name="connsiteY61" fmla="*/ 4444346 h 6858000"/>
              <a:gd name="connsiteX62" fmla="*/ 637897 w 1508539"/>
              <a:gd name="connsiteY62" fmla="*/ 4375228 h 6858000"/>
              <a:gd name="connsiteX63" fmla="*/ 618550 w 1508539"/>
              <a:gd name="connsiteY63" fmla="*/ 4214165 h 6858000"/>
              <a:gd name="connsiteX64" fmla="*/ 622623 w 1508539"/>
              <a:gd name="connsiteY64" fmla="*/ 4090296 h 6858000"/>
              <a:gd name="connsiteX65" fmla="*/ 607879 w 1508539"/>
              <a:gd name="connsiteY65" fmla="*/ 4033999 h 6858000"/>
              <a:gd name="connsiteX66" fmla="*/ 609028 w 1508539"/>
              <a:gd name="connsiteY66" fmla="*/ 4031933 h 6858000"/>
              <a:gd name="connsiteX67" fmla="*/ 607604 w 1508539"/>
              <a:gd name="connsiteY67" fmla="*/ 4013953 h 6858000"/>
              <a:gd name="connsiteX68" fmla="*/ 593899 w 1508539"/>
              <a:gd name="connsiteY68" fmla="*/ 3974753 h 6858000"/>
              <a:gd name="connsiteX69" fmla="*/ 595497 w 1508539"/>
              <a:gd name="connsiteY69" fmla="*/ 3969950 h 6858000"/>
              <a:gd name="connsiteX70" fmla="*/ 588919 w 1508539"/>
              <a:gd name="connsiteY70" fmla="*/ 3933779 h 6858000"/>
              <a:gd name="connsiteX71" fmla="*/ 590250 w 1508539"/>
              <a:gd name="connsiteY71" fmla="*/ 3933093 h 6858000"/>
              <a:gd name="connsiteX72" fmla="*/ 594604 w 1508539"/>
              <a:gd name="connsiteY72" fmla="*/ 3922082 h 6858000"/>
              <a:gd name="connsiteX73" fmla="*/ 599682 w 1508539"/>
              <a:gd name="connsiteY73" fmla="*/ 3901461 h 6858000"/>
              <a:gd name="connsiteX74" fmla="*/ 622276 w 1508539"/>
              <a:gd name="connsiteY74" fmla="*/ 3813873 h 6858000"/>
              <a:gd name="connsiteX75" fmla="*/ 621701 w 1508539"/>
              <a:gd name="connsiteY75" fmla="*/ 3806161 h 6858000"/>
              <a:gd name="connsiteX76" fmla="*/ 622008 w 1508539"/>
              <a:gd name="connsiteY76" fmla="*/ 3805957 h 6858000"/>
              <a:gd name="connsiteX77" fmla="*/ 622035 w 1508539"/>
              <a:gd name="connsiteY77" fmla="*/ 3797724 h 6858000"/>
              <a:gd name="connsiteX78" fmla="*/ 620650 w 1508539"/>
              <a:gd name="connsiteY78" fmla="*/ 3792098 h 6858000"/>
              <a:gd name="connsiteX79" fmla="*/ 619534 w 1508539"/>
              <a:gd name="connsiteY79" fmla="*/ 3777135 h 6858000"/>
              <a:gd name="connsiteX80" fmla="*/ 621267 w 1508539"/>
              <a:gd name="connsiteY80" fmla="*/ 3771656 h 6858000"/>
              <a:gd name="connsiteX81" fmla="*/ 625010 w 1508539"/>
              <a:gd name="connsiteY81" fmla="*/ 3769007 h 6858000"/>
              <a:gd name="connsiteX82" fmla="*/ 624476 w 1508539"/>
              <a:gd name="connsiteY82" fmla="*/ 3767709 h 6858000"/>
              <a:gd name="connsiteX83" fmla="*/ 633172 w 1508539"/>
              <a:gd name="connsiteY83" fmla="*/ 3738082 h 6858000"/>
              <a:gd name="connsiteX84" fmla="*/ 640518 w 1508539"/>
              <a:gd name="connsiteY84" fmla="*/ 3673397 h 6858000"/>
              <a:gd name="connsiteX85" fmla="*/ 639814 w 1508539"/>
              <a:gd name="connsiteY85" fmla="*/ 3637109 h 6858000"/>
              <a:gd name="connsiteX86" fmla="*/ 643257 w 1508539"/>
              <a:gd name="connsiteY86" fmla="*/ 3536883 h 6858000"/>
              <a:gd name="connsiteX87" fmla="*/ 650795 w 1508539"/>
              <a:gd name="connsiteY87" fmla="*/ 3435652 h 6858000"/>
              <a:gd name="connsiteX88" fmla="*/ 652466 w 1508539"/>
              <a:gd name="connsiteY88" fmla="*/ 3307769 h 6858000"/>
              <a:gd name="connsiteX89" fmla="*/ 670029 w 1508539"/>
              <a:gd name="connsiteY89" fmla="*/ 3250522 h 6858000"/>
              <a:gd name="connsiteX90" fmla="*/ 670454 w 1508539"/>
              <a:gd name="connsiteY90" fmla="*/ 3229163 h 6858000"/>
              <a:gd name="connsiteX91" fmla="*/ 672277 w 1508539"/>
              <a:gd name="connsiteY91" fmla="*/ 3217217 h 6858000"/>
              <a:gd name="connsiteX92" fmla="*/ 659112 w 1508539"/>
              <a:gd name="connsiteY92" fmla="*/ 3183755 h 6858000"/>
              <a:gd name="connsiteX93" fmla="*/ 659613 w 1508539"/>
              <a:gd name="connsiteY93" fmla="*/ 3178642 h 6858000"/>
              <a:gd name="connsiteX94" fmla="*/ 647213 w 1508539"/>
              <a:gd name="connsiteY94" fmla="*/ 3158586 h 6858000"/>
              <a:gd name="connsiteX95" fmla="*/ 632398 w 1508539"/>
              <a:gd name="connsiteY95" fmla="*/ 3129034 h 6858000"/>
              <a:gd name="connsiteX96" fmla="*/ 633063 w 1508539"/>
              <a:gd name="connsiteY96" fmla="*/ 3126682 h 6858000"/>
              <a:gd name="connsiteX97" fmla="*/ 623931 w 1508539"/>
              <a:gd name="connsiteY97" fmla="*/ 3114519 h 6858000"/>
              <a:gd name="connsiteX98" fmla="*/ 610540 w 1508539"/>
              <a:gd name="connsiteY98" fmla="*/ 3106272 h 6858000"/>
              <a:gd name="connsiteX99" fmla="*/ 583270 w 1508539"/>
              <a:gd name="connsiteY99" fmla="*/ 2958185 h 6858000"/>
              <a:gd name="connsiteX100" fmla="*/ 525884 w 1508539"/>
              <a:gd name="connsiteY100" fmla="*/ 2762989 h 6858000"/>
              <a:gd name="connsiteX101" fmla="*/ 474802 w 1508539"/>
              <a:gd name="connsiteY101" fmla="*/ 2554718 h 6858000"/>
              <a:gd name="connsiteX102" fmla="*/ 454896 w 1508539"/>
              <a:gd name="connsiteY102" fmla="*/ 2485734 h 6858000"/>
              <a:gd name="connsiteX103" fmla="*/ 445619 w 1508539"/>
              <a:gd name="connsiteY103" fmla="*/ 2447068 h 6858000"/>
              <a:gd name="connsiteX104" fmla="*/ 432580 w 1508539"/>
              <a:gd name="connsiteY104" fmla="*/ 2425819 h 6858000"/>
              <a:gd name="connsiteX105" fmla="*/ 438579 w 1508539"/>
              <a:gd name="connsiteY105" fmla="*/ 2402874 h 6858000"/>
              <a:gd name="connsiteX106" fmla="*/ 441191 w 1508539"/>
              <a:gd name="connsiteY106" fmla="*/ 2381443 h 6858000"/>
              <a:gd name="connsiteX107" fmla="*/ 417520 w 1508539"/>
              <a:gd name="connsiteY107" fmla="*/ 2261920 h 6858000"/>
              <a:gd name="connsiteX108" fmla="*/ 407407 w 1508539"/>
              <a:gd name="connsiteY108" fmla="*/ 2195378 h 6858000"/>
              <a:gd name="connsiteX109" fmla="*/ 391624 w 1508539"/>
              <a:gd name="connsiteY109" fmla="*/ 2155135 h 6858000"/>
              <a:gd name="connsiteX110" fmla="*/ 389082 w 1508539"/>
              <a:gd name="connsiteY110" fmla="*/ 2118008 h 6858000"/>
              <a:gd name="connsiteX111" fmla="*/ 390075 w 1508539"/>
              <a:gd name="connsiteY111" fmla="*/ 2050531 h 6858000"/>
              <a:gd name="connsiteX112" fmla="*/ 381881 w 1508539"/>
              <a:gd name="connsiteY112" fmla="*/ 1963269 h 6858000"/>
              <a:gd name="connsiteX113" fmla="*/ 363059 w 1508539"/>
              <a:gd name="connsiteY113" fmla="*/ 1906352 h 6858000"/>
              <a:gd name="connsiteX114" fmla="*/ 339616 w 1508539"/>
              <a:gd name="connsiteY114" fmla="*/ 1861531 h 6858000"/>
              <a:gd name="connsiteX115" fmla="*/ 293415 w 1508539"/>
              <a:gd name="connsiteY115" fmla="*/ 1732919 h 6858000"/>
              <a:gd name="connsiteX116" fmla="*/ 265726 w 1508539"/>
              <a:gd name="connsiteY116" fmla="*/ 1663540 h 6858000"/>
              <a:gd name="connsiteX117" fmla="*/ 264852 w 1508539"/>
              <a:gd name="connsiteY117" fmla="*/ 1615777 h 6858000"/>
              <a:gd name="connsiteX118" fmla="*/ 245647 w 1508539"/>
              <a:gd name="connsiteY118" fmla="*/ 1563678 h 6858000"/>
              <a:gd name="connsiteX119" fmla="*/ 258727 w 1508539"/>
              <a:gd name="connsiteY119" fmla="*/ 1519474 h 6858000"/>
              <a:gd name="connsiteX120" fmla="*/ 251469 w 1508539"/>
              <a:gd name="connsiteY120" fmla="*/ 1477995 h 6858000"/>
              <a:gd name="connsiteX121" fmla="*/ 237554 w 1508539"/>
              <a:gd name="connsiteY121" fmla="*/ 1373769 h 6858000"/>
              <a:gd name="connsiteX122" fmla="*/ 245861 w 1508539"/>
              <a:gd name="connsiteY122" fmla="*/ 1307086 h 6858000"/>
              <a:gd name="connsiteX123" fmla="*/ 247049 w 1508539"/>
              <a:gd name="connsiteY123" fmla="*/ 1189033 h 6858000"/>
              <a:gd name="connsiteX124" fmla="*/ 251734 w 1508539"/>
              <a:gd name="connsiteY124" fmla="*/ 1168288 h 6858000"/>
              <a:gd name="connsiteX125" fmla="*/ 244016 w 1508539"/>
              <a:gd name="connsiteY125" fmla="*/ 1142577 h 6858000"/>
              <a:gd name="connsiteX126" fmla="*/ 233322 w 1508539"/>
              <a:gd name="connsiteY126" fmla="*/ 1088484 h 6858000"/>
              <a:gd name="connsiteX127" fmla="*/ 222058 w 1508539"/>
              <a:gd name="connsiteY127" fmla="*/ 1016103 h 6858000"/>
              <a:gd name="connsiteX128" fmla="*/ 223514 w 1508539"/>
              <a:gd name="connsiteY128" fmla="*/ 932283 h 6858000"/>
              <a:gd name="connsiteX129" fmla="*/ 225750 w 1508539"/>
              <a:gd name="connsiteY129" fmla="*/ 915925 h 6858000"/>
              <a:gd name="connsiteX130" fmla="*/ 218379 w 1508539"/>
              <a:gd name="connsiteY130" fmla="*/ 896999 h 6858000"/>
              <a:gd name="connsiteX131" fmla="*/ 187787 w 1508539"/>
              <a:gd name="connsiteY131" fmla="*/ 821517 h 6858000"/>
              <a:gd name="connsiteX132" fmla="*/ 166737 w 1508539"/>
              <a:gd name="connsiteY132" fmla="*/ 751353 h 6858000"/>
              <a:gd name="connsiteX133" fmla="*/ 166295 w 1508539"/>
              <a:gd name="connsiteY133" fmla="*/ 721230 h 6858000"/>
              <a:gd name="connsiteX134" fmla="*/ 151966 w 1508539"/>
              <a:gd name="connsiteY134" fmla="*/ 681659 h 6858000"/>
              <a:gd name="connsiteX135" fmla="*/ 137385 w 1508539"/>
              <a:gd name="connsiteY135" fmla="*/ 635218 h 6858000"/>
              <a:gd name="connsiteX136" fmla="*/ 142396 w 1508539"/>
              <a:gd name="connsiteY136" fmla="*/ 613763 h 6858000"/>
              <a:gd name="connsiteX137" fmla="*/ 128338 w 1508539"/>
              <a:gd name="connsiteY137" fmla="*/ 598582 h 6858000"/>
              <a:gd name="connsiteX138" fmla="*/ 128019 w 1508539"/>
              <a:gd name="connsiteY138" fmla="*/ 576846 h 6858000"/>
              <a:gd name="connsiteX139" fmla="*/ 107645 w 1508539"/>
              <a:gd name="connsiteY139" fmla="*/ 530055 h 6858000"/>
              <a:gd name="connsiteX140" fmla="*/ 106893 w 1508539"/>
              <a:gd name="connsiteY140" fmla="*/ 465389 h 6858000"/>
              <a:gd name="connsiteX141" fmla="*/ 89816 w 1508539"/>
              <a:gd name="connsiteY141" fmla="*/ 424699 h 6858000"/>
              <a:gd name="connsiteX142" fmla="*/ 90191 w 1508539"/>
              <a:gd name="connsiteY142" fmla="*/ 404917 h 6858000"/>
              <a:gd name="connsiteX143" fmla="*/ 70148 w 1508539"/>
              <a:gd name="connsiteY143" fmla="*/ 367211 h 6858000"/>
              <a:gd name="connsiteX144" fmla="*/ 36452 w 1508539"/>
              <a:gd name="connsiteY144" fmla="*/ 268519 h 6858000"/>
              <a:gd name="connsiteX145" fmla="*/ 23935 w 1508539"/>
              <a:gd name="connsiteY145" fmla="*/ 160886 h 6858000"/>
              <a:gd name="connsiteX146" fmla="*/ 19312 w 1508539"/>
              <a:gd name="connsiteY146" fmla="*/ 47336 h 6858000"/>
              <a:gd name="connsiteX147" fmla="*/ 0 w 1508539"/>
              <a:gd name="connsiteY147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01575 w 1508539"/>
              <a:gd name="connsiteY4" fmla="*/ 6715115 h 6858000"/>
              <a:gd name="connsiteX5" fmla="*/ 111426 w 1508539"/>
              <a:gd name="connsiteY5" fmla="*/ 6680170 h 6858000"/>
              <a:gd name="connsiteX6" fmla="*/ 136976 w 1508539"/>
              <a:gd name="connsiteY6" fmla="*/ 6621207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0954 w 1508539"/>
              <a:gd name="connsiteY10" fmla="*/ 6589172 h 6858000"/>
              <a:gd name="connsiteX11" fmla="*/ 164248 w 1508539"/>
              <a:gd name="connsiteY11" fmla="*/ 6574442 h 6858000"/>
              <a:gd name="connsiteX12" fmla="*/ 164588 w 1508539"/>
              <a:gd name="connsiteY12" fmla="*/ 6568530 h 6858000"/>
              <a:gd name="connsiteX13" fmla="*/ 166997 w 1508539"/>
              <a:gd name="connsiteY13" fmla="*/ 6560674 h 6858000"/>
              <a:gd name="connsiteX14" fmla="*/ 167342 w 1508539"/>
              <a:gd name="connsiteY14" fmla="*/ 6560598 h 6858000"/>
              <a:gd name="connsiteX15" fmla="*/ 169039 w 1508539"/>
              <a:gd name="connsiteY15" fmla="*/ 6553006 h 6858000"/>
              <a:gd name="connsiteX16" fmla="*/ 173735 w 1508539"/>
              <a:gd name="connsiteY16" fmla="*/ 6514360 h 6858000"/>
              <a:gd name="connsiteX17" fmla="*/ 215389 w 1508539"/>
              <a:gd name="connsiteY17" fmla="*/ 6478062 h 6858000"/>
              <a:gd name="connsiteX18" fmla="*/ 226078 w 1508539"/>
              <a:gd name="connsiteY18" fmla="*/ 6460325 h 6858000"/>
              <a:gd name="connsiteX19" fmla="*/ 233311 w 1508539"/>
              <a:gd name="connsiteY19" fmla="*/ 6451488 h 6858000"/>
              <a:gd name="connsiteX20" fmla="*/ 234746 w 1508539"/>
              <a:gd name="connsiteY20" fmla="*/ 6451348 h 6858000"/>
              <a:gd name="connsiteX21" fmla="*/ 239104 w 1508539"/>
              <a:gd name="connsiteY21" fmla="*/ 6414240 h 6858000"/>
              <a:gd name="connsiteX22" fmla="*/ 241880 w 1508539"/>
              <a:gd name="connsiteY22" fmla="*/ 6384857 h 6858000"/>
              <a:gd name="connsiteX23" fmla="*/ 240591 w 1508539"/>
              <a:gd name="connsiteY23" fmla="*/ 6367510 h 6858000"/>
              <a:gd name="connsiteX24" fmla="*/ 244471 w 1508539"/>
              <a:gd name="connsiteY24" fmla="*/ 6349778 h 6858000"/>
              <a:gd name="connsiteX25" fmla="*/ 246136 w 1508539"/>
              <a:gd name="connsiteY25" fmla="*/ 6348250 h 6858000"/>
              <a:gd name="connsiteX26" fmla="*/ 262170 w 1508539"/>
              <a:gd name="connsiteY26" fmla="*/ 6281972 h 6858000"/>
              <a:gd name="connsiteX27" fmla="*/ 272933 w 1508539"/>
              <a:gd name="connsiteY27" fmla="*/ 6211940 h 6858000"/>
              <a:gd name="connsiteX28" fmla="*/ 314428 w 1508539"/>
              <a:gd name="connsiteY28" fmla="*/ 6113913 h 6858000"/>
              <a:gd name="connsiteX29" fmla="*/ 318721 w 1508539"/>
              <a:gd name="connsiteY29" fmla="*/ 6028119 h 6858000"/>
              <a:gd name="connsiteX30" fmla="*/ 345501 w 1508539"/>
              <a:gd name="connsiteY30" fmla="*/ 5934687 h 6858000"/>
              <a:gd name="connsiteX31" fmla="*/ 379513 w 1508539"/>
              <a:gd name="connsiteY31" fmla="*/ 5765594 h 6858000"/>
              <a:gd name="connsiteX32" fmla="*/ 411349 w 1508539"/>
              <a:gd name="connsiteY32" fmla="*/ 5693685 h 6858000"/>
              <a:gd name="connsiteX33" fmla="*/ 431404 w 1508539"/>
              <a:gd name="connsiteY33" fmla="*/ 5665173 h 6858000"/>
              <a:gd name="connsiteX34" fmla="*/ 465121 w 1508539"/>
              <a:gd name="connsiteY34" fmla="*/ 5563435 h 6858000"/>
              <a:gd name="connsiteX35" fmla="*/ 494626 w 1508539"/>
              <a:gd name="connsiteY35" fmla="*/ 5476393 h 6858000"/>
              <a:gd name="connsiteX36" fmla="*/ 525819 w 1508539"/>
              <a:gd name="connsiteY36" fmla="*/ 5396260 h 6858000"/>
              <a:gd name="connsiteX37" fmla="*/ 541800 w 1508539"/>
              <a:gd name="connsiteY37" fmla="*/ 5330009 h 6858000"/>
              <a:gd name="connsiteX38" fmla="*/ 575293 w 1508539"/>
              <a:gd name="connsiteY38" fmla="*/ 5273739 h 6858000"/>
              <a:gd name="connsiteX39" fmla="*/ 584892 w 1508539"/>
              <a:gd name="connsiteY39" fmla="*/ 5241779 h 6858000"/>
              <a:gd name="connsiteX40" fmla="*/ 596118 w 1508539"/>
              <a:gd name="connsiteY40" fmla="*/ 5225268 h 6858000"/>
              <a:gd name="connsiteX41" fmla="*/ 597138 w 1508539"/>
              <a:gd name="connsiteY41" fmla="*/ 5217684 h 6858000"/>
              <a:gd name="connsiteX42" fmla="*/ 604479 w 1508539"/>
              <a:gd name="connsiteY42" fmla="*/ 5193377 h 6858000"/>
              <a:gd name="connsiteX43" fmla="*/ 607782 w 1508539"/>
              <a:gd name="connsiteY43" fmla="*/ 5179288 h 6858000"/>
              <a:gd name="connsiteX44" fmla="*/ 608766 w 1508539"/>
              <a:gd name="connsiteY44" fmla="*/ 5173621 h 6858000"/>
              <a:gd name="connsiteX45" fmla="*/ 604400 w 1508539"/>
              <a:gd name="connsiteY45" fmla="*/ 5159961 h 6858000"/>
              <a:gd name="connsiteX46" fmla="*/ 611077 w 1508539"/>
              <a:gd name="connsiteY46" fmla="*/ 5144295 h 6858000"/>
              <a:gd name="connsiteX47" fmla="*/ 608010 w 1508539"/>
              <a:gd name="connsiteY47" fmla="*/ 5125185 h 6858000"/>
              <a:gd name="connsiteX48" fmla="*/ 614840 w 1508539"/>
              <a:gd name="connsiteY48" fmla="*/ 5121884 h 6858000"/>
              <a:gd name="connsiteX49" fmla="*/ 621876 w 1508539"/>
              <a:gd name="connsiteY49" fmla="*/ 5067850 h 6858000"/>
              <a:gd name="connsiteX50" fmla="*/ 624607 w 1508539"/>
              <a:gd name="connsiteY50" fmla="*/ 5060861 h 6858000"/>
              <a:gd name="connsiteX51" fmla="*/ 621311 w 1508539"/>
              <a:gd name="connsiteY51" fmla="*/ 5034192 h 6858000"/>
              <a:gd name="connsiteX52" fmla="*/ 622865 w 1508539"/>
              <a:gd name="connsiteY52" fmla="*/ 4993030 h 6858000"/>
              <a:gd name="connsiteX53" fmla="*/ 629774 w 1508539"/>
              <a:gd name="connsiteY53" fmla="*/ 4946844 h 6858000"/>
              <a:gd name="connsiteX54" fmla="*/ 625630 w 1508539"/>
              <a:gd name="connsiteY54" fmla="*/ 4932692 h 6858000"/>
              <a:gd name="connsiteX55" fmla="*/ 641033 w 1508539"/>
              <a:gd name="connsiteY55" fmla="*/ 4858827 h 6858000"/>
              <a:gd name="connsiteX56" fmla="*/ 646936 w 1508539"/>
              <a:gd name="connsiteY56" fmla="*/ 4821170 h 6858000"/>
              <a:gd name="connsiteX57" fmla="*/ 651669 w 1508539"/>
              <a:gd name="connsiteY57" fmla="*/ 4780965 h 6858000"/>
              <a:gd name="connsiteX58" fmla="*/ 652962 w 1508539"/>
              <a:gd name="connsiteY58" fmla="*/ 4750867 h 6858000"/>
              <a:gd name="connsiteX59" fmla="*/ 650769 w 1508539"/>
              <a:gd name="connsiteY59" fmla="*/ 4690749 h 6858000"/>
              <a:gd name="connsiteX60" fmla="*/ 646249 w 1508539"/>
              <a:gd name="connsiteY60" fmla="*/ 4584173 h 6858000"/>
              <a:gd name="connsiteX61" fmla="*/ 641332 w 1508539"/>
              <a:gd name="connsiteY61" fmla="*/ 4444346 h 6858000"/>
              <a:gd name="connsiteX62" fmla="*/ 637897 w 1508539"/>
              <a:gd name="connsiteY62" fmla="*/ 4375228 h 6858000"/>
              <a:gd name="connsiteX63" fmla="*/ 618550 w 1508539"/>
              <a:gd name="connsiteY63" fmla="*/ 4214165 h 6858000"/>
              <a:gd name="connsiteX64" fmla="*/ 622623 w 1508539"/>
              <a:gd name="connsiteY64" fmla="*/ 4090296 h 6858000"/>
              <a:gd name="connsiteX65" fmla="*/ 607879 w 1508539"/>
              <a:gd name="connsiteY65" fmla="*/ 4033999 h 6858000"/>
              <a:gd name="connsiteX66" fmla="*/ 609028 w 1508539"/>
              <a:gd name="connsiteY66" fmla="*/ 4031933 h 6858000"/>
              <a:gd name="connsiteX67" fmla="*/ 607604 w 1508539"/>
              <a:gd name="connsiteY67" fmla="*/ 4013953 h 6858000"/>
              <a:gd name="connsiteX68" fmla="*/ 593899 w 1508539"/>
              <a:gd name="connsiteY68" fmla="*/ 3974753 h 6858000"/>
              <a:gd name="connsiteX69" fmla="*/ 595497 w 1508539"/>
              <a:gd name="connsiteY69" fmla="*/ 3969950 h 6858000"/>
              <a:gd name="connsiteX70" fmla="*/ 588919 w 1508539"/>
              <a:gd name="connsiteY70" fmla="*/ 3933779 h 6858000"/>
              <a:gd name="connsiteX71" fmla="*/ 590250 w 1508539"/>
              <a:gd name="connsiteY71" fmla="*/ 3933093 h 6858000"/>
              <a:gd name="connsiteX72" fmla="*/ 594604 w 1508539"/>
              <a:gd name="connsiteY72" fmla="*/ 3922082 h 6858000"/>
              <a:gd name="connsiteX73" fmla="*/ 599682 w 1508539"/>
              <a:gd name="connsiteY73" fmla="*/ 3901461 h 6858000"/>
              <a:gd name="connsiteX74" fmla="*/ 622276 w 1508539"/>
              <a:gd name="connsiteY74" fmla="*/ 3813873 h 6858000"/>
              <a:gd name="connsiteX75" fmla="*/ 621701 w 1508539"/>
              <a:gd name="connsiteY75" fmla="*/ 3806161 h 6858000"/>
              <a:gd name="connsiteX76" fmla="*/ 622008 w 1508539"/>
              <a:gd name="connsiteY76" fmla="*/ 3805957 h 6858000"/>
              <a:gd name="connsiteX77" fmla="*/ 622035 w 1508539"/>
              <a:gd name="connsiteY77" fmla="*/ 3797724 h 6858000"/>
              <a:gd name="connsiteX78" fmla="*/ 620650 w 1508539"/>
              <a:gd name="connsiteY78" fmla="*/ 3792098 h 6858000"/>
              <a:gd name="connsiteX79" fmla="*/ 619534 w 1508539"/>
              <a:gd name="connsiteY79" fmla="*/ 3777135 h 6858000"/>
              <a:gd name="connsiteX80" fmla="*/ 621267 w 1508539"/>
              <a:gd name="connsiteY80" fmla="*/ 3771656 h 6858000"/>
              <a:gd name="connsiteX81" fmla="*/ 625010 w 1508539"/>
              <a:gd name="connsiteY81" fmla="*/ 3769007 h 6858000"/>
              <a:gd name="connsiteX82" fmla="*/ 624476 w 1508539"/>
              <a:gd name="connsiteY82" fmla="*/ 3767709 h 6858000"/>
              <a:gd name="connsiteX83" fmla="*/ 633172 w 1508539"/>
              <a:gd name="connsiteY83" fmla="*/ 3738082 h 6858000"/>
              <a:gd name="connsiteX84" fmla="*/ 640518 w 1508539"/>
              <a:gd name="connsiteY84" fmla="*/ 3673397 h 6858000"/>
              <a:gd name="connsiteX85" fmla="*/ 639814 w 1508539"/>
              <a:gd name="connsiteY85" fmla="*/ 3637109 h 6858000"/>
              <a:gd name="connsiteX86" fmla="*/ 643257 w 1508539"/>
              <a:gd name="connsiteY86" fmla="*/ 3536883 h 6858000"/>
              <a:gd name="connsiteX87" fmla="*/ 650795 w 1508539"/>
              <a:gd name="connsiteY87" fmla="*/ 3435652 h 6858000"/>
              <a:gd name="connsiteX88" fmla="*/ 652466 w 1508539"/>
              <a:gd name="connsiteY88" fmla="*/ 3307769 h 6858000"/>
              <a:gd name="connsiteX89" fmla="*/ 670029 w 1508539"/>
              <a:gd name="connsiteY89" fmla="*/ 3250522 h 6858000"/>
              <a:gd name="connsiteX90" fmla="*/ 670454 w 1508539"/>
              <a:gd name="connsiteY90" fmla="*/ 3229163 h 6858000"/>
              <a:gd name="connsiteX91" fmla="*/ 672277 w 1508539"/>
              <a:gd name="connsiteY91" fmla="*/ 3217217 h 6858000"/>
              <a:gd name="connsiteX92" fmla="*/ 659112 w 1508539"/>
              <a:gd name="connsiteY92" fmla="*/ 3183755 h 6858000"/>
              <a:gd name="connsiteX93" fmla="*/ 659613 w 1508539"/>
              <a:gd name="connsiteY93" fmla="*/ 3178642 h 6858000"/>
              <a:gd name="connsiteX94" fmla="*/ 647213 w 1508539"/>
              <a:gd name="connsiteY94" fmla="*/ 3158586 h 6858000"/>
              <a:gd name="connsiteX95" fmla="*/ 632398 w 1508539"/>
              <a:gd name="connsiteY95" fmla="*/ 3129034 h 6858000"/>
              <a:gd name="connsiteX96" fmla="*/ 633063 w 1508539"/>
              <a:gd name="connsiteY96" fmla="*/ 3126682 h 6858000"/>
              <a:gd name="connsiteX97" fmla="*/ 623931 w 1508539"/>
              <a:gd name="connsiteY97" fmla="*/ 3114519 h 6858000"/>
              <a:gd name="connsiteX98" fmla="*/ 610540 w 1508539"/>
              <a:gd name="connsiteY98" fmla="*/ 3106272 h 6858000"/>
              <a:gd name="connsiteX99" fmla="*/ 583270 w 1508539"/>
              <a:gd name="connsiteY99" fmla="*/ 2958185 h 6858000"/>
              <a:gd name="connsiteX100" fmla="*/ 525884 w 1508539"/>
              <a:gd name="connsiteY100" fmla="*/ 2762989 h 6858000"/>
              <a:gd name="connsiteX101" fmla="*/ 474802 w 1508539"/>
              <a:gd name="connsiteY101" fmla="*/ 2554718 h 6858000"/>
              <a:gd name="connsiteX102" fmla="*/ 454896 w 1508539"/>
              <a:gd name="connsiteY102" fmla="*/ 2485734 h 6858000"/>
              <a:gd name="connsiteX103" fmla="*/ 445619 w 1508539"/>
              <a:gd name="connsiteY103" fmla="*/ 2447068 h 6858000"/>
              <a:gd name="connsiteX104" fmla="*/ 432580 w 1508539"/>
              <a:gd name="connsiteY104" fmla="*/ 2425819 h 6858000"/>
              <a:gd name="connsiteX105" fmla="*/ 438579 w 1508539"/>
              <a:gd name="connsiteY105" fmla="*/ 2402874 h 6858000"/>
              <a:gd name="connsiteX106" fmla="*/ 441191 w 1508539"/>
              <a:gd name="connsiteY106" fmla="*/ 2381443 h 6858000"/>
              <a:gd name="connsiteX107" fmla="*/ 417520 w 1508539"/>
              <a:gd name="connsiteY107" fmla="*/ 2261920 h 6858000"/>
              <a:gd name="connsiteX108" fmla="*/ 407407 w 1508539"/>
              <a:gd name="connsiteY108" fmla="*/ 2195378 h 6858000"/>
              <a:gd name="connsiteX109" fmla="*/ 391624 w 1508539"/>
              <a:gd name="connsiteY109" fmla="*/ 2155135 h 6858000"/>
              <a:gd name="connsiteX110" fmla="*/ 389082 w 1508539"/>
              <a:gd name="connsiteY110" fmla="*/ 2118008 h 6858000"/>
              <a:gd name="connsiteX111" fmla="*/ 390075 w 1508539"/>
              <a:gd name="connsiteY111" fmla="*/ 2050531 h 6858000"/>
              <a:gd name="connsiteX112" fmla="*/ 381881 w 1508539"/>
              <a:gd name="connsiteY112" fmla="*/ 1963269 h 6858000"/>
              <a:gd name="connsiteX113" fmla="*/ 363059 w 1508539"/>
              <a:gd name="connsiteY113" fmla="*/ 1906352 h 6858000"/>
              <a:gd name="connsiteX114" fmla="*/ 339616 w 1508539"/>
              <a:gd name="connsiteY114" fmla="*/ 1861531 h 6858000"/>
              <a:gd name="connsiteX115" fmla="*/ 293415 w 1508539"/>
              <a:gd name="connsiteY115" fmla="*/ 1732919 h 6858000"/>
              <a:gd name="connsiteX116" fmla="*/ 265726 w 1508539"/>
              <a:gd name="connsiteY116" fmla="*/ 1663540 h 6858000"/>
              <a:gd name="connsiteX117" fmla="*/ 264852 w 1508539"/>
              <a:gd name="connsiteY117" fmla="*/ 1615777 h 6858000"/>
              <a:gd name="connsiteX118" fmla="*/ 245647 w 1508539"/>
              <a:gd name="connsiteY118" fmla="*/ 1563678 h 6858000"/>
              <a:gd name="connsiteX119" fmla="*/ 258727 w 1508539"/>
              <a:gd name="connsiteY119" fmla="*/ 1519474 h 6858000"/>
              <a:gd name="connsiteX120" fmla="*/ 251469 w 1508539"/>
              <a:gd name="connsiteY120" fmla="*/ 1477995 h 6858000"/>
              <a:gd name="connsiteX121" fmla="*/ 237554 w 1508539"/>
              <a:gd name="connsiteY121" fmla="*/ 1373769 h 6858000"/>
              <a:gd name="connsiteX122" fmla="*/ 245861 w 1508539"/>
              <a:gd name="connsiteY122" fmla="*/ 1307086 h 6858000"/>
              <a:gd name="connsiteX123" fmla="*/ 247049 w 1508539"/>
              <a:gd name="connsiteY123" fmla="*/ 1189033 h 6858000"/>
              <a:gd name="connsiteX124" fmla="*/ 251734 w 1508539"/>
              <a:gd name="connsiteY124" fmla="*/ 1168288 h 6858000"/>
              <a:gd name="connsiteX125" fmla="*/ 244016 w 1508539"/>
              <a:gd name="connsiteY125" fmla="*/ 1142577 h 6858000"/>
              <a:gd name="connsiteX126" fmla="*/ 233322 w 1508539"/>
              <a:gd name="connsiteY126" fmla="*/ 1088484 h 6858000"/>
              <a:gd name="connsiteX127" fmla="*/ 222058 w 1508539"/>
              <a:gd name="connsiteY127" fmla="*/ 1016103 h 6858000"/>
              <a:gd name="connsiteX128" fmla="*/ 223514 w 1508539"/>
              <a:gd name="connsiteY128" fmla="*/ 932283 h 6858000"/>
              <a:gd name="connsiteX129" fmla="*/ 225750 w 1508539"/>
              <a:gd name="connsiteY129" fmla="*/ 915925 h 6858000"/>
              <a:gd name="connsiteX130" fmla="*/ 218379 w 1508539"/>
              <a:gd name="connsiteY130" fmla="*/ 896999 h 6858000"/>
              <a:gd name="connsiteX131" fmla="*/ 187787 w 1508539"/>
              <a:gd name="connsiteY131" fmla="*/ 821517 h 6858000"/>
              <a:gd name="connsiteX132" fmla="*/ 166737 w 1508539"/>
              <a:gd name="connsiteY132" fmla="*/ 751353 h 6858000"/>
              <a:gd name="connsiteX133" fmla="*/ 166295 w 1508539"/>
              <a:gd name="connsiteY133" fmla="*/ 721230 h 6858000"/>
              <a:gd name="connsiteX134" fmla="*/ 151966 w 1508539"/>
              <a:gd name="connsiteY134" fmla="*/ 681659 h 6858000"/>
              <a:gd name="connsiteX135" fmla="*/ 137385 w 1508539"/>
              <a:gd name="connsiteY135" fmla="*/ 635218 h 6858000"/>
              <a:gd name="connsiteX136" fmla="*/ 142396 w 1508539"/>
              <a:gd name="connsiteY136" fmla="*/ 613763 h 6858000"/>
              <a:gd name="connsiteX137" fmla="*/ 128338 w 1508539"/>
              <a:gd name="connsiteY137" fmla="*/ 598582 h 6858000"/>
              <a:gd name="connsiteX138" fmla="*/ 128019 w 1508539"/>
              <a:gd name="connsiteY138" fmla="*/ 576846 h 6858000"/>
              <a:gd name="connsiteX139" fmla="*/ 107645 w 1508539"/>
              <a:gd name="connsiteY139" fmla="*/ 530055 h 6858000"/>
              <a:gd name="connsiteX140" fmla="*/ 106893 w 1508539"/>
              <a:gd name="connsiteY140" fmla="*/ 465389 h 6858000"/>
              <a:gd name="connsiteX141" fmla="*/ 89816 w 1508539"/>
              <a:gd name="connsiteY141" fmla="*/ 424699 h 6858000"/>
              <a:gd name="connsiteX142" fmla="*/ 90191 w 1508539"/>
              <a:gd name="connsiteY142" fmla="*/ 404917 h 6858000"/>
              <a:gd name="connsiteX143" fmla="*/ 70148 w 1508539"/>
              <a:gd name="connsiteY143" fmla="*/ 367211 h 6858000"/>
              <a:gd name="connsiteX144" fmla="*/ 36452 w 1508539"/>
              <a:gd name="connsiteY144" fmla="*/ 268519 h 6858000"/>
              <a:gd name="connsiteX145" fmla="*/ 23935 w 1508539"/>
              <a:gd name="connsiteY145" fmla="*/ 160886 h 6858000"/>
              <a:gd name="connsiteX146" fmla="*/ 19312 w 1508539"/>
              <a:gd name="connsiteY146" fmla="*/ 47336 h 6858000"/>
              <a:gd name="connsiteX147" fmla="*/ 0 w 1508539"/>
              <a:gd name="connsiteY147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11426 w 1508539"/>
              <a:gd name="connsiteY5" fmla="*/ 6680170 h 6858000"/>
              <a:gd name="connsiteX6" fmla="*/ 136976 w 1508539"/>
              <a:gd name="connsiteY6" fmla="*/ 6621207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0954 w 1508539"/>
              <a:gd name="connsiteY10" fmla="*/ 6589172 h 6858000"/>
              <a:gd name="connsiteX11" fmla="*/ 164248 w 1508539"/>
              <a:gd name="connsiteY11" fmla="*/ 6574442 h 6858000"/>
              <a:gd name="connsiteX12" fmla="*/ 164588 w 1508539"/>
              <a:gd name="connsiteY12" fmla="*/ 6568530 h 6858000"/>
              <a:gd name="connsiteX13" fmla="*/ 166997 w 1508539"/>
              <a:gd name="connsiteY13" fmla="*/ 6560674 h 6858000"/>
              <a:gd name="connsiteX14" fmla="*/ 167342 w 1508539"/>
              <a:gd name="connsiteY14" fmla="*/ 6560598 h 6858000"/>
              <a:gd name="connsiteX15" fmla="*/ 169039 w 1508539"/>
              <a:gd name="connsiteY15" fmla="*/ 6553006 h 6858000"/>
              <a:gd name="connsiteX16" fmla="*/ 173735 w 1508539"/>
              <a:gd name="connsiteY16" fmla="*/ 6514360 h 6858000"/>
              <a:gd name="connsiteX17" fmla="*/ 215389 w 1508539"/>
              <a:gd name="connsiteY17" fmla="*/ 6478062 h 6858000"/>
              <a:gd name="connsiteX18" fmla="*/ 226078 w 1508539"/>
              <a:gd name="connsiteY18" fmla="*/ 6460325 h 6858000"/>
              <a:gd name="connsiteX19" fmla="*/ 233311 w 1508539"/>
              <a:gd name="connsiteY19" fmla="*/ 6451488 h 6858000"/>
              <a:gd name="connsiteX20" fmla="*/ 234746 w 1508539"/>
              <a:gd name="connsiteY20" fmla="*/ 6451348 h 6858000"/>
              <a:gd name="connsiteX21" fmla="*/ 239104 w 1508539"/>
              <a:gd name="connsiteY21" fmla="*/ 6414240 h 6858000"/>
              <a:gd name="connsiteX22" fmla="*/ 241880 w 1508539"/>
              <a:gd name="connsiteY22" fmla="*/ 6384857 h 6858000"/>
              <a:gd name="connsiteX23" fmla="*/ 240591 w 1508539"/>
              <a:gd name="connsiteY23" fmla="*/ 6367510 h 6858000"/>
              <a:gd name="connsiteX24" fmla="*/ 244471 w 1508539"/>
              <a:gd name="connsiteY24" fmla="*/ 6349778 h 6858000"/>
              <a:gd name="connsiteX25" fmla="*/ 246136 w 1508539"/>
              <a:gd name="connsiteY25" fmla="*/ 6348250 h 6858000"/>
              <a:gd name="connsiteX26" fmla="*/ 262170 w 1508539"/>
              <a:gd name="connsiteY26" fmla="*/ 6281972 h 6858000"/>
              <a:gd name="connsiteX27" fmla="*/ 272933 w 1508539"/>
              <a:gd name="connsiteY27" fmla="*/ 6211940 h 6858000"/>
              <a:gd name="connsiteX28" fmla="*/ 314428 w 1508539"/>
              <a:gd name="connsiteY28" fmla="*/ 6113913 h 6858000"/>
              <a:gd name="connsiteX29" fmla="*/ 318721 w 1508539"/>
              <a:gd name="connsiteY29" fmla="*/ 6028119 h 6858000"/>
              <a:gd name="connsiteX30" fmla="*/ 345501 w 1508539"/>
              <a:gd name="connsiteY30" fmla="*/ 5934687 h 6858000"/>
              <a:gd name="connsiteX31" fmla="*/ 379513 w 1508539"/>
              <a:gd name="connsiteY31" fmla="*/ 5765594 h 6858000"/>
              <a:gd name="connsiteX32" fmla="*/ 411349 w 1508539"/>
              <a:gd name="connsiteY32" fmla="*/ 5693685 h 6858000"/>
              <a:gd name="connsiteX33" fmla="*/ 431404 w 1508539"/>
              <a:gd name="connsiteY33" fmla="*/ 5665173 h 6858000"/>
              <a:gd name="connsiteX34" fmla="*/ 465121 w 1508539"/>
              <a:gd name="connsiteY34" fmla="*/ 5563435 h 6858000"/>
              <a:gd name="connsiteX35" fmla="*/ 494626 w 1508539"/>
              <a:gd name="connsiteY35" fmla="*/ 5476393 h 6858000"/>
              <a:gd name="connsiteX36" fmla="*/ 525819 w 1508539"/>
              <a:gd name="connsiteY36" fmla="*/ 5396260 h 6858000"/>
              <a:gd name="connsiteX37" fmla="*/ 541800 w 1508539"/>
              <a:gd name="connsiteY37" fmla="*/ 5330009 h 6858000"/>
              <a:gd name="connsiteX38" fmla="*/ 575293 w 1508539"/>
              <a:gd name="connsiteY38" fmla="*/ 5273739 h 6858000"/>
              <a:gd name="connsiteX39" fmla="*/ 584892 w 1508539"/>
              <a:gd name="connsiteY39" fmla="*/ 5241779 h 6858000"/>
              <a:gd name="connsiteX40" fmla="*/ 596118 w 1508539"/>
              <a:gd name="connsiteY40" fmla="*/ 5225268 h 6858000"/>
              <a:gd name="connsiteX41" fmla="*/ 597138 w 1508539"/>
              <a:gd name="connsiteY41" fmla="*/ 5217684 h 6858000"/>
              <a:gd name="connsiteX42" fmla="*/ 604479 w 1508539"/>
              <a:gd name="connsiteY42" fmla="*/ 5193377 h 6858000"/>
              <a:gd name="connsiteX43" fmla="*/ 607782 w 1508539"/>
              <a:gd name="connsiteY43" fmla="*/ 5179288 h 6858000"/>
              <a:gd name="connsiteX44" fmla="*/ 608766 w 1508539"/>
              <a:gd name="connsiteY44" fmla="*/ 5173621 h 6858000"/>
              <a:gd name="connsiteX45" fmla="*/ 604400 w 1508539"/>
              <a:gd name="connsiteY45" fmla="*/ 5159961 h 6858000"/>
              <a:gd name="connsiteX46" fmla="*/ 611077 w 1508539"/>
              <a:gd name="connsiteY46" fmla="*/ 5144295 h 6858000"/>
              <a:gd name="connsiteX47" fmla="*/ 608010 w 1508539"/>
              <a:gd name="connsiteY47" fmla="*/ 5125185 h 6858000"/>
              <a:gd name="connsiteX48" fmla="*/ 614840 w 1508539"/>
              <a:gd name="connsiteY48" fmla="*/ 5121884 h 6858000"/>
              <a:gd name="connsiteX49" fmla="*/ 621876 w 1508539"/>
              <a:gd name="connsiteY49" fmla="*/ 5067850 h 6858000"/>
              <a:gd name="connsiteX50" fmla="*/ 624607 w 1508539"/>
              <a:gd name="connsiteY50" fmla="*/ 5060861 h 6858000"/>
              <a:gd name="connsiteX51" fmla="*/ 621311 w 1508539"/>
              <a:gd name="connsiteY51" fmla="*/ 5034192 h 6858000"/>
              <a:gd name="connsiteX52" fmla="*/ 622865 w 1508539"/>
              <a:gd name="connsiteY52" fmla="*/ 4993030 h 6858000"/>
              <a:gd name="connsiteX53" fmla="*/ 629774 w 1508539"/>
              <a:gd name="connsiteY53" fmla="*/ 4946844 h 6858000"/>
              <a:gd name="connsiteX54" fmla="*/ 625630 w 1508539"/>
              <a:gd name="connsiteY54" fmla="*/ 4932692 h 6858000"/>
              <a:gd name="connsiteX55" fmla="*/ 641033 w 1508539"/>
              <a:gd name="connsiteY55" fmla="*/ 4858827 h 6858000"/>
              <a:gd name="connsiteX56" fmla="*/ 646936 w 1508539"/>
              <a:gd name="connsiteY56" fmla="*/ 4821170 h 6858000"/>
              <a:gd name="connsiteX57" fmla="*/ 651669 w 1508539"/>
              <a:gd name="connsiteY57" fmla="*/ 4780965 h 6858000"/>
              <a:gd name="connsiteX58" fmla="*/ 652962 w 1508539"/>
              <a:gd name="connsiteY58" fmla="*/ 4750867 h 6858000"/>
              <a:gd name="connsiteX59" fmla="*/ 650769 w 1508539"/>
              <a:gd name="connsiteY59" fmla="*/ 4690749 h 6858000"/>
              <a:gd name="connsiteX60" fmla="*/ 646249 w 1508539"/>
              <a:gd name="connsiteY60" fmla="*/ 4584173 h 6858000"/>
              <a:gd name="connsiteX61" fmla="*/ 641332 w 1508539"/>
              <a:gd name="connsiteY61" fmla="*/ 4444346 h 6858000"/>
              <a:gd name="connsiteX62" fmla="*/ 637897 w 1508539"/>
              <a:gd name="connsiteY62" fmla="*/ 4375228 h 6858000"/>
              <a:gd name="connsiteX63" fmla="*/ 618550 w 1508539"/>
              <a:gd name="connsiteY63" fmla="*/ 4214165 h 6858000"/>
              <a:gd name="connsiteX64" fmla="*/ 622623 w 1508539"/>
              <a:gd name="connsiteY64" fmla="*/ 4090296 h 6858000"/>
              <a:gd name="connsiteX65" fmla="*/ 607879 w 1508539"/>
              <a:gd name="connsiteY65" fmla="*/ 4033999 h 6858000"/>
              <a:gd name="connsiteX66" fmla="*/ 609028 w 1508539"/>
              <a:gd name="connsiteY66" fmla="*/ 4031933 h 6858000"/>
              <a:gd name="connsiteX67" fmla="*/ 607604 w 1508539"/>
              <a:gd name="connsiteY67" fmla="*/ 4013953 h 6858000"/>
              <a:gd name="connsiteX68" fmla="*/ 593899 w 1508539"/>
              <a:gd name="connsiteY68" fmla="*/ 3974753 h 6858000"/>
              <a:gd name="connsiteX69" fmla="*/ 595497 w 1508539"/>
              <a:gd name="connsiteY69" fmla="*/ 3969950 h 6858000"/>
              <a:gd name="connsiteX70" fmla="*/ 588919 w 1508539"/>
              <a:gd name="connsiteY70" fmla="*/ 3933779 h 6858000"/>
              <a:gd name="connsiteX71" fmla="*/ 590250 w 1508539"/>
              <a:gd name="connsiteY71" fmla="*/ 3933093 h 6858000"/>
              <a:gd name="connsiteX72" fmla="*/ 594604 w 1508539"/>
              <a:gd name="connsiteY72" fmla="*/ 3922082 h 6858000"/>
              <a:gd name="connsiteX73" fmla="*/ 599682 w 1508539"/>
              <a:gd name="connsiteY73" fmla="*/ 3901461 h 6858000"/>
              <a:gd name="connsiteX74" fmla="*/ 622276 w 1508539"/>
              <a:gd name="connsiteY74" fmla="*/ 3813873 h 6858000"/>
              <a:gd name="connsiteX75" fmla="*/ 621701 w 1508539"/>
              <a:gd name="connsiteY75" fmla="*/ 3806161 h 6858000"/>
              <a:gd name="connsiteX76" fmla="*/ 622008 w 1508539"/>
              <a:gd name="connsiteY76" fmla="*/ 3805957 h 6858000"/>
              <a:gd name="connsiteX77" fmla="*/ 622035 w 1508539"/>
              <a:gd name="connsiteY77" fmla="*/ 3797724 h 6858000"/>
              <a:gd name="connsiteX78" fmla="*/ 620650 w 1508539"/>
              <a:gd name="connsiteY78" fmla="*/ 3792098 h 6858000"/>
              <a:gd name="connsiteX79" fmla="*/ 619534 w 1508539"/>
              <a:gd name="connsiteY79" fmla="*/ 3777135 h 6858000"/>
              <a:gd name="connsiteX80" fmla="*/ 621267 w 1508539"/>
              <a:gd name="connsiteY80" fmla="*/ 3771656 h 6858000"/>
              <a:gd name="connsiteX81" fmla="*/ 625010 w 1508539"/>
              <a:gd name="connsiteY81" fmla="*/ 3769007 h 6858000"/>
              <a:gd name="connsiteX82" fmla="*/ 624476 w 1508539"/>
              <a:gd name="connsiteY82" fmla="*/ 3767709 h 6858000"/>
              <a:gd name="connsiteX83" fmla="*/ 633172 w 1508539"/>
              <a:gd name="connsiteY83" fmla="*/ 3738082 h 6858000"/>
              <a:gd name="connsiteX84" fmla="*/ 640518 w 1508539"/>
              <a:gd name="connsiteY84" fmla="*/ 3673397 h 6858000"/>
              <a:gd name="connsiteX85" fmla="*/ 639814 w 1508539"/>
              <a:gd name="connsiteY85" fmla="*/ 3637109 h 6858000"/>
              <a:gd name="connsiteX86" fmla="*/ 643257 w 1508539"/>
              <a:gd name="connsiteY86" fmla="*/ 3536883 h 6858000"/>
              <a:gd name="connsiteX87" fmla="*/ 650795 w 1508539"/>
              <a:gd name="connsiteY87" fmla="*/ 3435652 h 6858000"/>
              <a:gd name="connsiteX88" fmla="*/ 652466 w 1508539"/>
              <a:gd name="connsiteY88" fmla="*/ 3307769 h 6858000"/>
              <a:gd name="connsiteX89" fmla="*/ 670029 w 1508539"/>
              <a:gd name="connsiteY89" fmla="*/ 3250522 h 6858000"/>
              <a:gd name="connsiteX90" fmla="*/ 670454 w 1508539"/>
              <a:gd name="connsiteY90" fmla="*/ 3229163 h 6858000"/>
              <a:gd name="connsiteX91" fmla="*/ 672277 w 1508539"/>
              <a:gd name="connsiteY91" fmla="*/ 3217217 h 6858000"/>
              <a:gd name="connsiteX92" fmla="*/ 659112 w 1508539"/>
              <a:gd name="connsiteY92" fmla="*/ 3183755 h 6858000"/>
              <a:gd name="connsiteX93" fmla="*/ 659613 w 1508539"/>
              <a:gd name="connsiteY93" fmla="*/ 3178642 h 6858000"/>
              <a:gd name="connsiteX94" fmla="*/ 647213 w 1508539"/>
              <a:gd name="connsiteY94" fmla="*/ 3158586 h 6858000"/>
              <a:gd name="connsiteX95" fmla="*/ 632398 w 1508539"/>
              <a:gd name="connsiteY95" fmla="*/ 3129034 h 6858000"/>
              <a:gd name="connsiteX96" fmla="*/ 633063 w 1508539"/>
              <a:gd name="connsiteY96" fmla="*/ 3126682 h 6858000"/>
              <a:gd name="connsiteX97" fmla="*/ 623931 w 1508539"/>
              <a:gd name="connsiteY97" fmla="*/ 3114519 h 6858000"/>
              <a:gd name="connsiteX98" fmla="*/ 610540 w 1508539"/>
              <a:gd name="connsiteY98" fmla="*/ 3106272 h 6858000"/>
              <a:gd name="connsiteX99" fmla="*/ 583270 w 1508539"/>
              <a:gd name="connsiteY99" fmla="*/ 2958185 h 6858000"/>
              <a:gd name="connsiteX100" fmla="*/ 525884 w 1508539"/>
              <a:gd name="connsiteY100" fmla="*/ 2762989 h 6858000"/>
              <a:gd name="connsiteX101" fmla="*/ 474802 w 1508539"/>
              <a:gd name="connsiteY101" fmla="*/ 2554718 h 6858000"/>
              <a:gd name="connsiteX102" fmla="*/ 454896 w 1508539"/>
              <a:gd name="connsiteY102" fmla="*/ 2485734 h 6858000"/>
              <a:gd name="connsiteX103" fmla="*/ 445619 w 1508539"/>
              <a:gd name="connsiteY103" fmla="*/ 2447068 h 6858000"/>
              <a:gd name="connsiteX104" fmla="*/ 432580 w 1508539"/>
              <a:gd name="connsiteY104" fmla="*/ 2425819 h 6858000"/>
              <a:gd name="connsiteX105" fmla="*/ 438579 w 1508539"/>
              <a:gd name="connsiteY105" fmla="*/ 2402874 h 6858000"/>
              <a:gd name="connsiteX106" fmla="*/ 441191 w 1508539"/>
              <a:gd name="connsiteY106" fmla="*/ 2381443 h 6858000"/>
              <a:gd name="connsiteX107" fmla="*/ 417520 w 1508539"/>
              <a:gd name="connsiteY107" fmla="*/ 2261920 h 6858000"/>
              <a:gd name="connsiteX108" fmla="*/ 407407 w 1508539"/>
              <a:gd name="connsiteY108" fmla="*/ 2195378 h 6858000"/>
              <a:gd name="connsiteX109" fmla="*/ 391624 w 1508539"/>
              <a:gd name="connsiteY109" fmla="*/ 2155135 h 6858000"/>
              <a:gd name="connsiteX110" fmla="*/ 389082 w 1508539"/>
              <a:gd name="connsiteY110" fmla="*/ 2118008 h 6858000"/>
              <a:gd name="connsiteX111" fmla="*/ 390075 w 1508539"/>
              <a:gd name="connsiteY111" fmla="*/ 2050531 h 6858000"/>
              <a:gd name="connsiteX112" fmla="*/ 381881 w 1508539"/>
              <a:gd name="connsiteY112" fmla="*/ 1963269 h 6858000"/>
              <a:gd name="connsiteX113" fmla="*/ 363059 w 1508539"/>
              <a:gd name="connsiteY113" fmla="*/ 1906352 h 6858000"/>
              <a:gd name="connsiteX114" fmla="*/ 339616 w 1508539"/>
              <a:gd name="connsiteY114" fmla="*/ 1861531 h 6858000"/>
              <a:gd name="connsiteX115" fmla="*/ 293415 w 1508539"/>
              <a:gd name="connsiteY115" fmla="*/ 1732919 h 6858000"/>
              <a:gd name="connsiteX116" fmla="*/ 265726 w 1508539"/>
              <a:gd name="connsiteY116" fmla="*/ 1663540 h 6858000"/>
              <a:gd name="connsiteX117" fmla="*/ 264852 w 1508539"/>
              <a:gd name="connsiteY117" fmla="*/ 1615777 h 6858000"/>
              <a:gd name="connsiteX118" fmla="*/ 245647 w 1508539"/>
              <a:gd name="connsiteY118" fmla="*/ 1563678 h 6858000"/>
              <a:gd name="connsiteX119" fmla="*/ 258727 w 1508539"/>
              <a:gd name="connsiteY119" fmla="*/ 1519474 h 6858000"/>
              <a:gd name="connsiteX120" fmla="*/ 251469 w 1508539"/>
              <a:gd name="connsiteY120" fmla="*/ 1477995 h 6858000"/>
              <a:gd name="connsiteX121" fmla="*/ 237554 w 1508539"/>
              <a:gd name="connsiteY121" fmla="*/ 1373769 h 6858000"/>
              <a:gd name="connsiteX122" fmla="*/ 245861 w 1508539"/>
              <a:gd name="connsiteY122" fmla="*/ 1307086 h 6858000"/>
              <a:gd name="connsiteX123" fmla="*/ 247049 w 1508539"/>
              <a:gd name="connsiteY123" fmla="*/ 1189033 h 6858000"/>
              <a:gd name="connsiteX124" fmla="*/ 251734 w 1508539"/>
              <a:gd name="connsiteY124" fmla="*/ 1168288 h 6858000"/>
              <a:gd name="connsiteX125" fmla="*/ 244016 w 1508539"/>
              <a:gd name="connsiteY125" fmla="*/ 1142577 h 6858000"/>
              <a:gd name="connsiteX126" fmla="*/ 233322 w 1508539"/>
              <a:gd name="connsiteY126" fmla="*/ 1088484 h 6858000"/>
              <a:gd name="connsiteX127" fmla="*/ 222058 w 1508539"/>
              <a:gd name="connsiteY127" fmla="*/ 1016103 h 6858000"/>
              <a:gd name="connsiteX128" fmla="*/ 223514 w 1508539"/>
              <a:gd name="connsiteY128" fmla="*/ 932283 h 6858000"/>
              <a:gd name="connsiteX129" fmla="*/ 225750 w 1508539"/>
              <a:gd name="connsiteY129" fmla="*/ 915925 h 6858000"/>
              <a:gd name="connsiteX130" fmla="*/ 218379 w 1508539"/>
              <a:gd name="connsiteY130" fmla="*/ 896999 h 6858000"/>
              <a:gd name="connsiteX131" fmla="*/ 187787 w 1508539"/>
              <a:gd name="connsiteY131" fmla="*/ 821517 h 6858000"/>
              <a:gd name="connsiteX132" fmla="*/ 166737 w 1508539"/>
              <a:gd name="connsiteY132" fmla="*/ 751353 h 6858000"/>
              <a:gd name="connsiteX133" fmla="*/ 166295 w 1508539"/>
              <a:gd name="connsiteY133" fmla="*/ 721230 h 6858000"/>
              <a:gd name="connsiteX134" fmla="*/ 151966 w 1508539"/>
              <a:gd name="connsiteY134" fmla="*/ 681659 h 6858000"/>
              <a:gd name="connsiteX135" fmla="*/ 137385 w 1508539"/>
              <a:gd name="connsiteY135" fmla="*/ 635218 h 6858000"/>
              <a:gd name="connsiteX136" fmla="*/ 142396 w 1508539"/>
              <a:gd name="connsiteY136" fmla="*/ 613763 h 6858000"/>
              <a:gd name="connsiteX137" fmla="*/ 128338 w 1508539"/>
              <a:gd name="connsiteY137" fmla="*/ 598582 h 6858000"/>
              <a:gd name="connsiteX138" fmla="*/ 128019 w 1508539"/>
              <a:gd name="connsiteY138" fmla="*/ 576846 h 6858000"/>
              <a:gd name="connsiteX139" fmla="*/ 107645 w 1508539"/>
              <a:gd name="connsiteY139" fmla="*/ 530055 h 6858000"/>
              <a:gd name="connsiteX140" fmla="*/ 106893 w 1508539"/>
              <a:gd name="connsiteY140" fmla="*/ 465389 h 6858000"/>
              <a:gd name="connsiteX141" fmla="*/ 89816 w 1508539"/>
              <a:gd name="connsiteY141" fmla="*/ 424699 h 6858000"/>
              <a:gd name="connsiteX142" fmla="*/ 90191 w 1508539"/>
              <a:gd name="connsiteY142" fmla="*/ 404917 h 6858000"/>
              <a:gd name="connsiteX143" fmla="*/ 70148 w 1508539"/>
              <a:gd name="connsiteY143" fmla="*/ 367211 h 6858000"/>
              <a:gd name="connsiteX144" fmla="*/ 36452 w 1508539"/>
              <a:gd name="connsiteY144" fmla="*/ 268519 h 6858000"/>
              <a:gd name="connsiteX145" fmla="*/ 23935 w 1508539"/>
              <a:gd name="connsiteY145" fmla="*/ 160886 h 6858000"/>
              <a:gd name="connsiteX146" fmla="*/ 19312 w 1508539"/>
              <a:gd name="connsiteY146" fmla="*/ 47336 h 6858000"/>
              <a:gd name="connsiteX147" fmla="*/ 0 w 1508539"/>
              <a:gd name="connsiteY147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36976 w 1508539"/>
              <a:gd name="connsiteY6" fmla="*/ 6621207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0954 w 1508539"/>
              <a:gd name="connsiteY10" fmla="*/ 6589172 h 6858000"/>
              <a:gd name="connsiteX11" fmla="*/ 164248 w 1508539"/>
              <a:gd name="connsiteY11" fmla="*/ 6574442 h 6858000"/>
              <a:gd name="connsiteX12" fmla="*/ 164588 w 1508539"/>
              <a:gd name="connsiteY12" fmla="*/ 6568530 h 6858000"/>
              <a:gd name="connsiteX13" fmla="*/ 166997 w 1508539"/>
              <a:gd name="connsiteY13" fmla="*/ 6560674 h 6858000"/>
              <a:gd name="connsiteX14" fmla="*/ 167342 w 1508539"/>
              <a:gd name="connsiteY14" fmla="*/ 6560598 h 6858000"/>
              <a:gd name="connsiteX15" fmla="*/ 169039 w 1508539"/>
              <a:gd name="connsiteY15" fmla="*/ 6553006 h 6858000"/>
              <a:gd name="connsiteX16" fmla="*/ 173735 w 1508539"/>
              <a:gd name="connsiteY16" fmla="*/ 6514360 h 6858000"/>
              <a:gd name="connsiteX17" fmla="*/ 215389 w 1508539"/>
              <a:gd name="connsiteY17" fmla="*/ 6478062 h 6858000"/>
              <a:gd name="connsiteX18" fmla="*/ 226078 w 1508539"/>
              <a:gd name="connsiteY18" fmla="*/ 6460325 h 6858000"/>
              <a:gd name="connsiteX19" fmla="*/ 233311 w 1508539"/>
              <a:gd name="connsiteY19" fmla="*/ 6451488 h 6858000"/>
              <a:gd name="connsiteX20" fmla="*/ 234746 w 1508539"/>
              <a:gd name="connsiteY20" fmla="*/ 6451348 h 6858000"/>
              <a:gd name="connsiteX21" fmla="*/ 239104 w 1508539"/>
              <a:gd name="connsiteY21" fmla="*/ 6414240 h 6858000"/>
              <a:gd name="connsiteX22" fmla="*/ 241880 w 1508539"/>
              <a:gd name="connsiteY22" fmla="*/ 6384857 h 6858000"/>
              <a:gd name="connsiteX23" fmla="*/ 240591 w 1508539"/>
              <a:gd name="connsiteY23" fmla="*/ 6367510 h 6858000"/>
              <a:gd name="connsiteX24" fmla="*/ 244471 w 1508539"/>
              <a:gd name="connsiteY24" fmla="*/ 6349778 h 6858000"/>
              <a:gd name="connsiteX25" fmla="*/ 246136 w 1508539"/>
              <a:gd name="connsiteY25" fmla="*/ 6348250 h 6858000"/>
              <a:gd name="connsiteX26" fmla="*/ 262170 w 1508539"/>
              <a:gd name="connsiteY26" fmla="*/ 6281972 h 6858000"/>
              <a:gd name="connsiteX27" fmla="*/ 272933 w 1508539"/>
              <a:gd name="connsiteY27" fmla="*/ 6211940 h 6858000"/>
              <a:gd name="connsiteX28" fmla="*/ 314428 w 1508539"/>
              <a:gd name="connsiteY28" fmla="*/ 6113913 h 6858000"/>
              <a:gd name="connsiteX29" fmla="*/ 318721 w 1508539"/>
              <a:gd name="connsiteY29" fmla="*/ 6028119 h 6858000"/>
              <a:gd name="connsiteX30" fmla="*/ 345501 w 1508539"/>
              <a:gd name="connsiteY30" fmla="*/ 5934687 h 6858000"/>
              <a:gd name="connsiteX31" fmla="*/ 379513 w 1508539"/>
              <a:gd name="connsiteY31" fmla="*/ 5765594 h 6858000"/>
              <a:gd name="connsiteX32" fmla="*/ 411349 w 1508539"/>
              <a:gd name="connsiteY32" fmla="*/ 5693685 h 6858000"/>
              <a:gd name="connsiteX33" fmla="*/ 431404 w 1508539"/>
              <a:gd name="connsiteY33" fmla="*/ 5665173 h 6858000"/>
              <a:gd name="connsiteX34" fmla="*/ 465121 w 1508539"/>
              <a:gd name="connsiteY34" fmla="*/ 5563435 h 6858000"/>
              <a:gd name="connsiteX35" fmla="*/ 494626 w 1508539"/>
              <a:gd name="connsiteY35" fmla="*/ 5476393 h 6858000"/>
              <a:gd name="connsiteX36" fmla="*/ 525819 w 1508539"/>
              <a:gd name="connsiteY36" fmla="*/ 5396260 h 6858000"/>
              <a:gd name="connsiteX37" fmla="*/ 541800 w 1508539"/>
              <a:gd name="connsiteY37" fmla="*/ 5330009 h 6858000"/>
              <a:gd name="connsiteX38" fmla="*/ 575293 w 1508539"/>
              <a:gd name="connsiteY38" fmla="*/ 5273739 h 6858000"/>
              <a:gd name="connsiteX39" fmla="*/ 584892 w 1508539"/>
              <a:gd name="connsiteY39" fmla="*/ 5241779 h 6858000"/>
              <a:gd name="connsiteX40" fmla="*/ 596118 w 1508539"/>
              <a:gd name="connsiteY40" fmla="*/ 5225268 h 6858000"/>
              <a:gd name="connsiteX41" fmla="*/ 597138 w 1508539"/>
              <a:gd name="connsiteY41" fmla="*/ 5217684 h 6858000"/>
              <a:gd name="connsiteX42" fmla="*/ 604479 w 1508539"/>
              <a:gd name="connsiteY42" fmla="*/ 5193377 h 6858000"/>
              <a:gd name="connsiteX43" fmla="*/ 607782 w 1508539"/>
              <a:gd name="connsiteY43" fmla="*/ 5179288 h 6858000"/>
              <a:gd name="connsiteX44" fmla="*/ 608766 w 1508539"/>
              <a:gd name="connsiteY44" fmla="*/ 5173621 h 6858000"/>
              <a:gd name="connsiteX45" fmla="*/ 604400 w 1508539"/>
              <a:gd name="connsiteY45" fmla="*/ 5159961 h 6858000"/>
              <a:gd name="connsiteX46" fmla="*/ 611077 w 1508539"/>
              <a:gd name="connsiteY46" fmla="*/ 5144295 h 6858000"/>
              <a:gd name="connsiteX47" fmla="*/ 608010 w 1508539"/>
              <a:gd name="connsiteY47" fmla="*/ 5125185 h 6858000"/>
              <a:gd name="connsiteX48" fmla="*/ 614840 w 1508539"/>
              <a:gd name="connsiteY48" fmla="*/ 5121884 h 6858000"/>
              <a:gd name="connsiteX49" fmla="*/ 621876 w 1508539"/>
              <a:gd name="connsiteY49" fmla="*/ 5067850 h 6858000"/>
              <a:gd name="connsiteX50" fmla="*/ 624607 w 1508539"/>
              <a:gd name="connsiteY50" fmla="*/ 5060861 h 6858000"/>
              <a:gd name="connsiteX51" fmla="*/ 621311 w 1508539"/>
              <a:gd name="connsiteY51" fmla="*/ 5034192 h 6858000"/>
              <a:gd name="connsiteX52" fmla="*/ 622865 w 1508539"/>
              <a:gd name="connsiteY52" fmla="*/ 4993030 h 6858000"/>
              <a:gd name="connsiteX53" fmla="*/ 629774 w 1508539"/>
              <a:gd name="connsiteY53" fmla="*/ 4946844 h 6858000"/>
              <a:gd name="connsiteX54" fmla="*/ 625630 w 1508539"/>
              <a:gd name="connsiteY54" fmla="*/ 4932692 h 6858000"/>
              <a:gd name="connsiteX55" fmla="*/ 641033 w 1508539"/>
              <a:gd name="connsiteY55" fmla="*/ 4858827 h 6858000"/>
              <a:gd name="connsiteX56" fmla="*/ 646936 w 1508539"/>
              <a:gd name="connsiteY56" fmla="*/ 4821170 h 6858000"/>
              <a:gd name="connsiteX57" fmla="*/ 651669 w 1508539"/>
              <a:gd name="connsiteY57" fmla="*/ 4780965 h 6858000"/>
              <a:gd name="connsiteX58" fmla="*/ 652962 w 1508539"/>
              <a:gd name="connsiteY58" fmla="*/ 4750867 h 6858000"/>
              <a:gd name="connsiteX59" fmla="*/ 650769 w 1508539"/>
              <a:gd name="connsiteY59" fmla="*/ 4690749 h 6858000"/>
              <a:gd name="connsiteX60" fmla="*/ 646249 w 1508539"/>
              <a:gd name="connsiteY60" fmla="*/ 4584173 h 6858000"/>
              <a:gd name="connsiteX61" fmla="*/ 641332 w 1508539"/>
              <a:gd name="connsiteY61" fmla="*/ 4444346 h 6858000"/>
              <a:gd name="connsiteX62" fmla="*/ 637897 w 1508539"/>
              <a:gd name="connsiteY62" fmla="*/ 4375228 h 6858000"/>
              <a:gd name="connsiteX63" fmla="*/ 618550 w 1508539"/>
              <a:gd name="connsiteY63" fmla="*/ 4214165 h 6858000"/>
              <a:gd name="connsiteX64" fmla="*/ 622623 w 1508539"/>
              <a:gd name="connsiteY64" fmla="*/ 4090296 h 6858000"/>
              <a:gd name="connsiteX65" fmla="*/ 607879 w 1508539"/>
              <a:gd name="connsiteY65" fmla="*/ 4033999 h 6858000"/>
              <a:gd name="connsiteX66" fmla="*/ 609028 w 1508539"/>
              <a:gd name="connsiteY66" fmla="*/ 4031933 h 6858000"/>
              <a:gd name="connsiteX67" fmla="*/ 607604 w 1508539"/>
              <a:gd name="connsiteY67" fmla="*/ 4013953 h 6858000"/>
              <a:gd name="connsiteX68" fmla="*/ 593899 w 1508539"/>
              <a:gd name="connsiteY68" fmla="*/ 3974753 h 6858000"/>
              <a:gd name="connsiteX69" fmla="*/ 595497 w 1508539"/>
              <a:gd name="connsiteY69" fmla="*/ 3969950 h 6858000"/>
              <a:gd name="connsiteX70" fmla="*/ 588919 w 1508539"/>
              <a:gd name="connsiteY70" fmla="*/ 3933779 h 6858000"/>
              <a:gd name="connsiteX71" fmla="*/ 590250 w 1508539"/>
              <a:gd name="connsiteY71" fmla="*/ 3933093 h 6858000"/>
              <a:gd name="connsiteX72" fmla="*/ 594604 w 1508539"/>
              <a:gd name="connsiteY72" fmla="*/ 3922082 h 6858000"/>
              <a:gd name="connsiteX73" fmla="*/ 599682 w 1508539"/>
              <a:gd name="connsiteY73" fmla="*/ 3901461 h 6858000"/>
              <a:gd name="connsiteX74" fmla="*/ 622276 w 1508539"/>
              <a:gd name="connsiteY74" fmla="*/ 3813873 h 6858000"/>
              <a:gd name="connsiteX75" fmla="*/ 621701 w 1508539"/>
              <a:gd name="connsiteY75" fmla="*/ 3806161 h 6858000"/>
              <a:gd name="connsiteX76" fmla="*/ 622008 w 1508539"/>
              <a:gd name="connsiteY76" fmla="*/ 3805957 h 6858000"/>
              <a:gd name="connsiteX77" fmla="*/ 622035 w 1508539"/>
              <a:gd name="connsiteY77" fmla="*/ 3797724 h 6858000"/>
              <a:gd name="connsiteX78" fmla="*/ 620650 w 1508539"/>
              <a:gd name="connsiteY78" fmla="*/ 3792098 h 6858000"/>
              <a:gd name="connsiteX79" fmla="*/ 619534 w 1508539"/>
              <a:gd name="connsiteY79" fmla="*/ 3777135 h 6858000"/>
              <a:gd name="connsiteX80" fmla="*/ 621267 w 1508539"/>
              <a:gd name="connsiteY80" fmla="*/ 3771656 h 6858000"/>
              <a:gd name="connsiteX81" fmla="*/ 625010 w 1508539"/>
              <a:gd name="connsiteY81" fmla="*/ 3769007 h 6858000"/>
              <a:gd name="connsiteX82" fmla="*/ 624476 w 1508539"/>
              <a:gd name="connsiteY82" fmla="*/ 3767709 h 6858000"/>
              <a:gd name="connsiteX83" fmla="*/ 633172 w 1508539"/>
              <a:gd name="connsiteY83" fmla="*/ 3738082 h 6858000"/>
              <a:gd name="connsiteX84" fmla="*/ 640518 w 1508539"/>
              <a:gd name="connsiteY84" fmla="*/ 3673397 h 6858000"/>
              <a:gd name="connsiteX85" fmla="*/ 639814 w 1508539"/>
              <a:gd name="connsiteY85" fmla="*/ 3637109 h 6858000"/>
              <a:gd name="connsiteX86" fmla="*/ 643257 w 1508539"/>
              <a:gd name="connsiteY86" fmla="*/ 3536883 h 6858000"/>
              <a:gd name="connsiteX87" fmla="*/ 650795 w 1508539"/>
              <a:gd name="connsiteY87" fmla="*/ 3435652 h 6858000"/>
              <a:gd name="connsiteX88" fmla="*/ 652466 w 1508539"/>
              <a:gd name="connsiteY88" fmla="*/ 3307769 h 6858000"/>
              <a:gd name="connsiteX89" fmla="*/ 670029 w 1508539"/>
              <a:gd name="connsiteY89" fmla="*/ 3250522 h 6858000"/>
              <a:gd name="connsiteX90" fmla="*/ 670454 w 1508539"/>
              <a:gd name="connsiteY90" fmla="*/ 3229163 h 6858000"/>
              <a:gd name="connsiteX91" fmla="*/ 672277 w 1508539"/>
              <a:gd name="connsiteY91" fmla="*/ 3217217 h 6858000"/>
              <a:gd name="connsiteX92" fmla="*/ 659112 w 1508539"/>
              <a:gd name="connsiteY92" fmla="*/ 3183755 h 6858000"/>
              <a:gd name="connsiteX93" fmla="*/ 659613 w 1508539"/>
              <a:gd name="connsiteY93" fmla="*/ 3178642 h 6858000"/>
              <a:gd name="connsiteX94" fmla="*/ 647213 w 1508539"/>
              <a:gd name="connsiteY94" fmla="*/ 3158586 h 6858000"/>
              <a:gd name="connsiteX95" fmla="*/ 632398 w 1508539"/>
              <a:gd name="connsiteY95" fmla="*/ 3129034 h 6858000"/>
              <a:gd name="connsiteX96" fmla="*/ 633063 w 1508539"/>
              <a:gd name="connsiteY96" fmla="*/ 3126682 h 6858000"/>
              <a:gd name="connsiteX97" fmla="*/ 623931 w 1508539"/>
              <a:gd name="connsiteY97" fmla="*/ 3114519 h 6858000"/>
              <a:gd name="connsiteX98" fmla="*/ 610540 w 1508539"/>
              <a:gd name="connsiteY98" fmla="*/ 3106272 h 6858000"/>
              <a:gd name="connsiteX99" fmla="*/ 583270 w 1508539"/>
              <a:gd name="connsiteY99" fmla="*/ 2958185 h 6858000"/>
              <a:gd name="connsiteX100" fmla="*/ 525884 w 1508539"/>
              <a:gd name="connsiteY100" fmla="*/ 2762989 h 6858000"/>
              <a:gd name="connsiteX101" fmla="*/ 474802 w 1508539"/>
              <a:gd name="connsiteY101" fmla="*/ 2554718 h 6858000"/>
              <a:gd name="connsiteX102" fmla="*/ 454896 w 1508539"/>
              <a:gd name="connsiteY102" fmla="*/ 2485734 h 6858000"/>
              <a:gd name="connsiteX103" fmla="*/ 445619 w 1508539"/>
              <a:gd name="connsiteY103" fmla="*/ 2447068 h 6858000"/>
              <a:gd name="connsiteX104" fmla="*/ 432580 w 1508539"/>
              <a:gd name="connsiteY104" fmla="*/ 2425819 h 6858000"/>
              <a:gd name="connsiteX105" fmla="*/ 438579 w 1508539"/>
              <a:gd name="connsiteY105" fmla="*/ 2402874 h 6858000"/>
              <a:gd name="connsiteX106" fmla="*/ 441191 w 1508539"/>
              <a:gd name="connsiteY106" fmla="*/ 2381443 h 6858000"/>
              <a:gd name="connsiteX107" fmla="*/ 417520 w 1508539"/>
              <a:gd name="connsiteY107" fmla="*/ 2261920 h 6858000"/>
              <a:gd name="connsiteX108" fmla="*/ 407407 w 1508539"/>
              <a:gd name="connsiteY108" fmla="*/ 2195378 h 6858000"/>
              <a:gd name="connsiteX109" fmla="*/ 391624 w 1508539"/>
              <a:gd name="connsiteY109" fmla="*/ 2155135 h 6858000"/>
              <a:gd name="connsiteX110" fmla="*/ 389082 w 1508539"/>
              <a:gd name="connsiteY110" fmla="*/ 2118008 h 6858000"/>
              <a:gd name="connsiteX111" fmla="*/ 390075 w 1508539"/>
              <a:gd name="connsiteY111" fmla="*/ 2050531 h 6858000"/>
              <a:gd name="connsiteX112" fmla="*/ 381881 w 1508539"/>
              <a:gd name="connsiteY112" fmla="*/ 1963269 h 6858000"/>
              <a:gd name="connsiteX113" fmla="*/ 363059 w 1508539"/>
              <a:gd name="connsiteY113" fmla="*/ 1906352 h 6858000"/>
              <a:gd name="connsiteX114" fmla="*/ 339616 w 1508539"/>
              <a:gd name="connsiteY114" fmla="*/ 1861531 h 6858000"/>
              <a:gd name="connsiteX115" fmla="*/ 293415 w 1508539"/>
              <a:gd name="connsiteY115" fmla="*/ 1732919 h 6858000"/>
              <a:gd name="connsiteX116" fmla="*/ 265726 w 1508539"/>
              <a:gd name="connsiteY116" fmla="*/ 1663540 h 6858000"/>
              <a:gd name="connsiteX117" fmla="*/ 264852 w 1508539"/>
              <a:gd name="connsiteY117" fmla="*/ 1615777 h 6858000"/>
              <a:gd name="connsiteX118" fmla="*/ 245647 w 1508539"/>
              <a:gd name="connsiteY118" fmla="*/ 1563678 h 6858000"/>
              <a:gd name="connsiteX119" fmla="*/ 258727 w 1508539"/>
              <a:gd name="connsiteY119" fmla="*/ 1519474 h 6858000"/>
              <a:gd name="connsiteX120" fmla="*/ 251469 w 1508539"/>
              <a:gd name="connsiteY120" fmla="*/ 1477995 h 6858000"/>
              <a:gd name="connsiteX121" fmla="*/ 237554 w 1508539"/>
              <a:gd name="connsiteY121" fmla="*/ 1373769 h 6858000"/>
              <a:gd name="connsiteX122" fmla="*/ 245861 w 1508539"/>
              <a:gd name="connsiteY122" fmla="*/ 1307086 h 6858000"/>
              <a:gd name="connsiteX123" fmla="*/ 247049 w 1508539"/>
              <a:gd name="connsiteY123" fmla="*/ 1189033 h 6858000"/>
              <a:gd name="connsiteX124" fmla="*/ 251734 w 1508539"/>
              <a:gd name="connsiteY124" fmla="*/ 1168288 h 6858000"/>
              <a:gd name="connsiteX125" fmla="*/ 244016 w 1508539"/>
              <a:gd name="connsiteY125" fmla="*/ 1142577 h 6858000"/>
              <a:gd name="connsiteX126" fmla="*/ 233322 w 1508539"/>
              <a:gd name="connsiteY126" fmla="*/ 1088484 h 6858000"/>
              <a:gd name="connsiteX127" fmla="*/ 222058 w 1508539"/>
              <a:gd name="connsiteY127" fmla="*/ 1016103 h 6858000"/>
              <a:gd name="connsiteX128" fmla="*/ 223514 w 1508539"/>
              <a:gd name="connsiteY128" fmla="*/ 932283 h 6858000"/>
              <a:gd name="connsiteX129" fmla="*/ 225750 w 1508539"/>
              <a:gd name="connsiteY129" fmla="*/ 915925 h 6858000"/>
              <a:gd name="connsiteX130" fmla="*/ 218379 w 1508539"/>
              <a:gd name="connsiteY130" fmla="*/ 896999 h 6858000"/>
              <a:gd name="connsiteX131" fmla="*/ 187787 w 1508539"/>
              <a:gd name="connsiteY131" fmla="*/ 821517 h 6858000"/>
              <a:gd name="connsiteX132" fmla="*/ 166737 w 1508539"/>
              <a:gd name="connsiteY132" fmla="*/ 751353 h 6858000"/>
              <a:gd name="connsiteX133" fmla="*/ 166295 w 1508539"/>
              <a:gd name="connsiteY133" fmla="*/ 721230 h 6858000"/>
              <a:gd name="connsiteX134" fmla="*/ 151966 w 1508539"/>
              <a:gd name="connsiteY134" fmla="*/ 681659 h 6858000"/>
              <a:gd name="connsiteX135" fmla="*/ 137385 w 1508539"/>
              <a:gd name="connsiteY135" fmla="*/ 635218 h 6858000"/>
              <a:gd name="connsiteX136" fmla="*/ 142396 w 1508539"/>
              <a:gd name="connsiteY136" fmla="*/ 613763 h 6858000"/>
              <a:gd name="connsiteX137" fmla="*/ 128338 w 1508539"/>
              <a:gd name="connsiteY137" fmla="*/ 598582 h 6858000"/>
              <a:gd name="connsiteX138" fmla="*/ 128019 w 1508539"/>
              <a:gd name="connsiteY138" fmla="*/ 576846 h 6858000"/>
              <a:gd name="connsiteX139" fmla="*/ 107645 w 1508539"/>
              <a:gd name="connsiteY139" fmla="*/ 530055 h 6858000"/>
              <a:gd name="connsiteX140" fmla="*/ 106893 w 1508539"/>
              <a:gd name="connsiteY140" fmla="*/ 465389 h 6858000"/>
              <a:gd name="connsiteX141" fmla="*/ 89816 w 1508539"/>
              <a:gd name="connsiteY141" fmla="*/ 424699 h 6858000"/>
              <a:gd name="connsiteX142" fmla="*/ 90191 w 1508539"/>
              <a:gd name="connsiteY142" fmla="*/ 404917 h 6858000"/>
              <a:gd name="connsiteX143" fmla="*/ 70148 w 1508539"/>
              <a:gd name="connsiteY143" fmla="*/ 367211 h 6858000"/>
              <a:gd name="connsiteX144" fmla="*/ 36452 w 1508539"/>
              <a:gd name="connsiteY144" fmla="*/ 268519 h 6858000"/>
              <a:gd name="connsiteX145" fmla="*/ 23935 w 1508539"/>
              <a:gd name="connsiteY145" fmla="*/ 160886 h 6858000"/>
              <a:gd name="connsiteX146" fmla="*/ 19312 w 1508539"/>
              <a:gd name="connsiteY146" fmla="*/ 47336 h 6858000"/>
              <a:gd name="connsiteX147" fmla="*/ 0 w 1508539"/>
              <a:gd name="connsiteY147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0954 w 1508539"/>
              <a:gd name="connsiteY10" fmla="*/ 6589172 h 6858000"/>
              <a:gd name="connsiteX11" fmla="*/ 164248 w 1508539"/>
              <a:gd name="connsiteY11" fmla="*/ 6574442 h 6858000"/>
              <a:gd name="connsiteX12" fmla="*/ 164588 w 1508539"/>
              <a:gd name="connsiteY12" fmla="*/ 6568530 h 6858000"/>
              <a:gd name="connsiteX13" fmla="*/ 166997 w 1508539"/>
              <a:gd name="connsiteY13" fmla="*/ 6560674 h 6858000"/>
              <a:gd name="connsiteX14" fmla="*/ 167342 w 1508539"/>
              <a:gd name="connsiteY14" fmla="*/ 6560598 h 6858000"/>
              <a:gd name="connsiteX15" fmla="*/ 169039 w 1508539"/>
              <a:gd name="connsiteY15" fmla="*/ 6553006 h 6858000"/>
              <a:gd name="connsiteX16" fmla="*/ 173735 w 1508539"/>
              <a:gd name="connsiteY16" fmla="*/ 6514360 h 6858000"/>
              <a:gd name="connsiteX17" fmla="*/ 215389 w 1508539"/>
              <a:gd name="connsiteY17" fmla="*/ 6478062 h 6858000"/>
              <a:gd name="connsiteX18" fmla="*/ 226078 w 1508539"/>
              <a:gd name="connsiteY18" fmla="*/ 6460325 h 6858000"/>
              <a:gd name="connsiteX19" fmla="*/ 233311 w 1508539"/>
              <a:gd name="connsiteY19" fmla="*/ 6451488 h 6858000"/>
              <a:gd name="connsiteX20" fmla="*/ 234746 w 1508539"/>
              <a:gd name="connsiteY20" fmla="*/ 6451348 h 6858000"/>
              <a:gd name="connsiteX21" fmla="*/ 239104 w 1508539"/>
              <a:gd name="connsiteY21" fmla="*/ 6414240 h 6858000"/>
              <a:gd name="connsiteX22" fmla="*/ 241880 w 1508539"/>
              <a:gd name="connsiteY22" fmla="*/ 6384857 h 6858000"/>
              <a:gd name="connsiteX23" fmla="*/ 240591 w 1508539"/>
              <a:gd name="connsiteY23" fmla="*/ 6367510 h 6858000"/>
              <a:gd name="connsiteX24" fmla="*/ 244471 w 1508539"/>
              <a:gd name="connsiteY24" fmla="*/ 6349778 h 6858000"/>
              <a:gd name="connsiteX25" fmla="*/ 246136 w 1508539"/>
              <a:gd name="connsiteY25" fmla="*/ 6348250 h 6858000"/>
              <a:gd name="connsiteX26" fmla="*/ 262170 w 1508539"/>
              <a:gd name="connsiteY26" fmla="*/ 6281972 h 6858000"/>
              <a:gd name="connsiteX27" fmla="*/ 272933 w 1508539"/>
              <a:gd name="connsiteY27" fmla="*/ 6211940 h 6858000"/>
              <a:gd name="connsiteX28" fmla="*/ 314428 w 1508539"/>
              <a:gd name="connsiteY28" fmla="*/ 6113913 h 6858000"/>
              <a:gd name="connsiteX29" fmla="*/ 318721 w 1508539"/>
              <a:gd name="connsiteY29" fmla="*/ 6028119 h 6858000"/>
              <a:gd name="connsiteX30" fmla="*/ 345501 w 1508539"/>
              <a:gd name="connsiteY30" fmla="*/ 5934687 h 6858000"/>
              <a:gd name="connsiteX31" fmla="*/ 379513 w 1508539"/>
              <a:gd name="connsiteY31" fmla="*/ 5765594 h 6858000"/>
              <a:gd name="connsiteX32" fmla="*/ 411349 w 1508539"/>
              <a:gd name="connsiteY32" fmla="*/ 5693685 h 6858000"/>
              <a:gd name="connsiteX33" fmla="*/ 431404 w 1508539"/>
              <a:gd name="connsiteY33" fmla="*/ 5665173 h 6858000"/>
              <a:gd name="connsiteX34" fmla="*/ 465121 w 1508539"/>
              <a:gd name="connsiteY34" fmla="*/ 5563435 h 6858000"/>
              <a:gd name="connsiteX35" fmla="*/ 494626 w 1508539"/>
              <a:gd name="connsiteY35" fmla="*/ 5476393 h 6858000"/>
              <a:gd name="connsiteX36" fmla="*/ 525819 w 1508539"/>
              <a:gd name="connsiteY36" fmla="*/ 5396260 h 6858000"/>
              <a:gd name="connsiteX37" fmla="*/ 541800 w 1508539"/>
              <a:gd name="connsiteY37" fmla="*/ 5330009 h 6858000"/>
              <a:gd name="connsiteX38" fmla="*/ 575293 w 1508539"/>
              <a:gd name="connsiteY38" fmla="*/ 5273739 h 6858000"/>
              <a:gd name="connsiteX39" fmla="*/ 584892 w 1508539"/>
              <a:gd name="connsiteY39" fmla="*/ 5241779 h 6858000"/>
              <a:gd name="connsiteX40" fmla="*/ 596118 w 1508539"/>
              <a:gd name="connsiteY40" fmla="*/ 5225268 h 6858000"/>
              <a:gd name="connsiteX41" fmla="*/ 597138 w 1508539"/>
              <a:gd name="connsiteY41" fmla="*/ 5217684 h 6858000"/>
              <a:gd name="connsiteX42" fmla="*/ 604479 w 1508539"/>
              <a:gd name="connsiteY42" fmla="*/ 5193377 h 6858000"/>
              <a:gd name="connsiteX43" fmla="*/ 607782 w 1508539"/>
              <a:gd name="connsiteY43" fmla="*/ 5179288 h 6858000"/>
              <a:gd name="connsiteX44" fmla="*/ 608766 w 1508539"/>
              <a:gd name="connsiteY44" fmla="*/ 5173621 h 6858000"/>
              <a:gd name="connsiteX45" fmla="*/ 604400 w 1508539"/>
              <a:gd name="connsiteY45" fmla="*/ 5159961 h 6858000"/>
              <a:gd name="connsiteX46" fmla="*/ 611077 w 1508539"/>
              <a:gd name="connsiteY46" fmla="*/ 5144295 h 6858000"/>
              <a:gd name="connsiteX47" fmla="*/ 608010 w 1508539"/>
              <a:gd name="connsiteY47" fmla="*/ 5125185 h 6858000"/>
              <a:gd name="connsiteX48" fmla="*/ 614840 w 1508539"/>
              <a:gd name="connsiteY48" fmla="*/ 5121884 h 6858000"/>
              <a:gd name="connsiteX49" fmla="*/ 621876 w 1508539"/>
              <a:gd name="connsiteY49" fmla="*/ 5067850 h 6858000"/>
              <a:gd name="connsiteX50" fmla="*/ 624607 w 1508539"/>
              <a:gd name="connsiteY50" fmla="*/ 5060861 h 6858000"/>
              <a:gd name="connsiteX51" fmla="*/ 621311 w 1508539"/>
              <a:gd name="connsiteY51" fmla="*/ 5034192 h 6858000"/>
              <a:gd name="connsiteX52" fmla="*/ 622865 w 1508539"/>
              <a:gd name="connsiteY52" fmla="*/ 4993030 h 6858000"/>
              <a:gd name="connsiteX53" fmla="*/ 629774 w 1508539"/>
              <a:gd name="connsiteY53" fmla="*/ 4946844 h 6858000"/>
              <a:gd name="connsiteX54" fmla="*/ 625630 w 1508539"/>
              <a:gd name="connsiteY54" fmla="*/ 4932692 h 6858000"/>
              <a:gd name="connsiteX55" fmla="*/ 641033 w 1508539"/>
              <a:gd name="connsiteY55" fmla="*/ 4858827 h 6858000"/>
              <a:gd name="connsiteX56" fmla="*/ 646936 w 1508539"/>
              <a:gd name="connsiteY56" fmla="*/ 4821170 h 6858000"/>
              <a:gd name="connsiteX57" fmla="*/ 651669 w 1508539"/>
              <a:gd name="connsiteY57" fmla="*/ 4780965 h 6858000"/>
              <a:gd name="connsiteX58" fmla="*/ 652962 w 1508539"/>
              <a:gd name="connsiteY58" fmla="*/ 4750867 h 6858000"/>
              <a:gd name="connsiteX59" fmla="*/ 650769 w 1508539"/>
              <a:gd name="connsiteY59" fmla="*/ 4690749 h 6858000"/>
              <a:gd name="connsiteX60" fmla="*/ 646249 w 1508539"/>
              <a:gd name="connsiteY60" fmla="*/ 4584173 h 6858000"/>
              <a:gd name="connsiteX61" fmla="*/ 641332 w 1508539"/>
              <a:gd name="connsiteY61" fmla="*/ 4444346 h 6858000"/>
              <a:gd name="connsiteX62" fmla="*/ 637897 w 1508539"/>
              <a:gd name="connsiteY62" fmla="*/ 4375228 h 6858000"/>
              <a:gd name="connsiteX63" fmla="*/ 618550 w 1508539"/>
              <a:gd name="connsiteY63" fmla="*/ 4214165 h 6858000"/>
              <a:gd name="connsiteX64" fmla="*/ 622623 w 1508539"/>
              <a:gd name="connsiteY64" fmla="*/ 4090296 h 6858000"/>
              <a:gd name="connsiteX65" fmla="*/ 607879 w 1508539"/>
              <a:gd name="connsiteY65" fmla="*/ 4033999 h 6858000"/>
              <a:gd name="connsiteX66" fmla="*/ 609028 w 1508539"/>
              <a:gd name="connsiteY66" fmla="*/ 4031933 h 6858000"/>
              <a:gd name="connsiteX67" fmla="*/ 607604 w 1508539"/>
              <a:gd name="connsiteY67" fmla="*/ 4013953 h 6858000"/>
              <a:gd name="connsiteX68" fmla="*/ 593899 w 1508539"/>
              <a:gd name="connsiteY68" fmla="*/ 3974753 h 6858000"/>
              <a:gd name="connsiteX69" fmla="*/ 595497 w 1508539"/>
              <a:gd name="connsiteY69" fmla="*/ 3969950 h 6858000"/>
              <a:gd name="connsiteX70" fmla="*/ 588919 w 1508539"/>
              <a:gd name="connsiteY70" fmla="*/ 3933779 h 6858000"/>
              <a:gd name="connsiteX71" fmla="*/ 590250 w 1508539"/>
              <a:gd name="connsiteY71" fmla="*/ 3933093 h 6858000"/>
              <a:gd name="connsiteX72" fmla="*/ 594604 w 1508539"/>
              <a:gd name="connsiteY72" fmla="*/ 3922082 h 6858000"/>
              <a:gd name="connsiteX73" fmla="*/ 599682 w 1508539"/>
              <a:gd name="connsiteY73" fmla="*/ 3901461 h 6858000"/>
              <a:gd name="connsiteX74" fmla="*/ 622276 w 1508539"/>
              <a:gd name="connsiteY74" fmla="*/ 3813873 h 6858000"/>
              <a:gd name="connsiteX75" fmla="*/ 621701 w 1508539"/>
              <a:gd name="connsiteY75" fmla="*/ 3806161 h 6858000"/>
              <a:gd name="connsiteX76" fmla="*/ 622008 w 1508539"/>
              <a:gd name="connsiteY76" fmla="*/ 3805957 h 6858000"/>
              <a:gd name="connsiteX77" fmla="*/ 622035 w 1508539"/>
              <a:gd name="connsiteY77" fmla="*/ 3797724 h 6858000"/>
              <a:gd name="connsiteX78" fmla="*/ 620650 w 1508539"/>
              <a:gd name="connsiteY78" fmla="*/ 3792098 h 6858000"/>
              <a:gd name="connsiteX79" fmla="*/ 619534 w 1508539"/>
              <a:gd name="connsiteY79" fmla="*/ 3777135 h 6858000"/>
              <a:gd name="connsiteX80" fmla="*/ 621267 w 1508539"/>
              <a:gd name="connsiteY80" fmla="*/ 3771656 h 6858000"/>
              <a:gd name="connsiteX81" fmla="*/ 625010 w 1508539"/>
              <a:gd name="connsiteY81" fmla="*/ 3769007 h 6858000"/>
              <a:gd name="connsiteX82" fmla="*/ 624476 w 1508539"/>
              <a:gd name="connsiteY82" fmla="*/ 3767709 h 6858000"/>
              <a:gd name="connsiteX83" fmla="*/ 633172 w 1508539"/>
              <a:gd name="connsiteY83" fmla="*/ 3738082 h 6858000"/>
              <a:gd name="connsiteX84" fmla="*/ 640518 w 1508539"/>
              <a:gd name="connsiteY84" fmla="*/ 3673397 h 6858000"/>
              <a:gd name="connsiteX85" fmla="*/ 639814 w 1508539"/>
              <a:gd name="connsiteY85" fmla="*/ 3637109 h 6858000"/>
              <a:gd name="connsiteX86" fmla="*/ 643257 w 1508539"/>
              <a:gd name="connsiteY86" fmla="*/ 3536883 h 6858000"/>
              <a:gd name="connsiteX87" fmla="*/ 650795 w 1508539"/>
              <a:gd name="connsiteY87" fmla="*/ 3435652 h 6858000"/>
              <a:gd name="connsiteX88" fmla="*/ 652466 w 1508539"/>
              <a:gd name="connsiteY88" fmla="*/ 3307769 h 6858000"/>
              <a:gd name="connsiteX89" fmla="*/ 670029 w 1508539"/>
              <a:gd name="connsiteY89" fmla="*/ 3250522 h 6858000"/>
              <a:gd name="connsiteX90" fmla="*/ 670454 w 1508539"/>
              <a:gd name="connsiteY90" fmla="*/ 3229163 h 6858000"/>
              <a:gd name="connsiteX91" fmla="*/ 672277 w 1508539"/>
              <a:gd name="connsiteY91" fmla="*/ 3217217 h 6858000"/>
              <a:gd name="connsiteX92" fmla="*/ 659112 w 1508539"/>
              <a:gd name="connsiteY92" fmla="*/ 3183755 h 6858000"/>
              <a:gd name="connsiteX93" fmla="*/ 659613 w 1508539"/>
              <a:gd name="connsiteY93" fmla="*/ 3178642 h 6858000"/>
              <a:gd name="connsiteX94" fmla="*/ 647213 w 1508539"/>
              <a:gd name="connsiteY94" fmla="*/ 3158586 h 6858000"/>
              <a:gd name="connsiteX95" fmla="*/ 632398 w 1508539"/>
              <a:gd name="connsiteY95" fmla="*/ 3129034 h 6858000"/>
              <a:gd name="connsiteX96" fmla="*/ 633063 w 1508539"/>
              <a:gd name="connsiteY96" fmla="*/ 3126682 h 6858000"/>
              <a:gd name="connsiteX97" fmla="*/ 623931 w 1508539"/>
              <a:gd name="connsiteY97" fmla="*/ 3114519 h 6858000"/>
              <a:gd name="connsiteX98" fmla="*/ 610540 w 1508539"/>
              <a:gd name="connsiteY98" fmla="*/ 3106272 h 6858000"/>
              <a:gd name="connsiteX99" fmla="*/ 583270 w 1508539"/>
              <a:gd name="connsiteY99" fmla="*/ 2958185 h 6858000"/>
              <a:gd name="connsiteX100" fmla="*/ 525884 w 1508539"/>
              <a:gd name="connsiteY100" fmla="*/ 2762989 h 6858000"/>
              <a:gd name="connsiteX101" fmla="*/ 474802 w 1508539"/>
              <a:gd name="connsiteY101" fmla="*/ 2554718 h 6858000"/>
              <a:gd name="connsiteX102" fmla="*/ 454896 w 1508539"/>
              <a:gd name="connsiteY102" fmla="*/ 2485734 h 6858000"/>
              <a:gd name="connsiteX103" fmla="*/ 445619 w 1508539"/>
              <a:gd name="connsiteY103" fmla="*/ 2447068 h 6858000"/>
              <a:gd name="connsiteX104" fmla="*/ 432580 w 1508539"/>
              <a:gd name="connsiteY104" fmla="*/ 2425819 h 6858000"/>
              <a:gd name="connsiteX105" fmla="*/ 438579 w 1508539"/>
              <a:gd name="connsiteY105" fmla="*/ 2402874 h 6858000"/>
              <a:gd name="connsiteX106" fmla="*/ 441191 w 1508539"/>
              <a:gd name="connsiteY106" fmla="*/ 2381443 h 6858000"/>
              <a:gd name="connsiteX107" fmla="*/ 417520 w 1508539"/>
              <a:gd name="connsiteY107" fmla="*/ 2261920 h 6858000"/>
              <a:gd name="connsiteX108" fmla="*/ 407407 w 1508539"/>
              <a:gd name="connsiteY108" fmla="*/ 2195378 h 6858000"/>
              <a:gd name="connsiteX109" fmla="*/ 391624 w 1508539"/>
              <a:gd name="connsiteY109" fmla="*/ 2155135 h 6858000"/>
              <a:gd name="connsiteX110" fmla="*/ 389082 w 1508539"/>
              <a:gd name="connsiteY110" fmla="*/ 2118008 h 6858000"/>
              <a:gd name="connsiteX111" fmla="*/ 390075 w 1508539"/>
              <a:gd name="connsiteY111" fmla="*/ 2050531 h 6858000"/>
              <a:gd name="connsiteX112" fmla="*/ 381881 w 1508539"/>
              <a:gd name="connsiteY112" fmla="*/ 1963269 h 6858000"/>
              <a:gd name="connsiteX113" fmla="*/ 363059 w 1508539"/>
              <a:gd name="connsiteY113" fmla="*/ 1906352 h 6858000"/>
              <a:gd name="connsiteX114" fmla="*/ 339616 w 1508539"/>
              <a:gd name="connsiteY114" fmla="*/ 1861531 h 6858000"/>
              <a:gd name="connsiteX115" fmla="*/ 293415 w 1508539"/>
              <a:gd name="connsiteY115" fmla="*/ 1732919 h 6858000"/>
              <a:gd name="connsiteX116" fmla="*/ 265726 w 1508539"/>
              <a:gd name="connsiteY116" fmla="*/ 1663540 h 6858000"/>
              <a:gd name="connsiteX117" fmla="*/ 264852 w 1508539"/>
              <a:gd name="connsiteY117" fmla="*/ 1615777 h 6858000"/>
              <a:gd name="connsiteX118" fmla="*/ 245647 w 1508539"/>
              <a:gd name="connsiteY118" fmla="*/ 1563678 h 6858000"/>
              <a:gd name="connsiteX119" fmla="*/ 258727 w 1508539"/>
              <a:gd name="connsiteY119" fmla="*/ 1519474 h 6858000"/>
              <a:gd name="connsiteX120" fmla="*/ 251469 w 1508539"/>
              <a:gd name="connsiteY120" fmla="*/ 1477995 h 6858000"/>
              <a:gd name="connsiteX121" fmla="*/ 237554 w 1508539"/>
              <a:gd name="connsiteY121" fmla="*/ 1373769 h 6858000"/>
              <a:gd name="connsiteX122" fmla="*/ 245861 w 1508539"/>
              <a:gd name="connsiteY122" fmla="*/ 1307086 h 6858000"/>
              <a:gd name="connsiteX123" fmla="*/ 247049 w 1508539"/>
              <a:gd name="connsiteY123" fmla="*/ 1189033 h 6858000"/>
              <a:gd name="connsiteX124" fmla="*/ 251734 w 1508539"/>
              <a:gd name="connsiteY124" fmla="*/ 1168288 h 6858000"/>
              <a:gd name="connsiteX125" fmla="*/ 244016 w 1508539"/>
              <a:gd name="connsiteY125" fmla="*/ 1142577 h 6858000"/>
              <a:gd name="connsiteX126" fmla="*/ 233322 w 1508539"/>
              <a:gd name="connsiteY126" fmla="*/ 1088484 h 6858000"/>
              <a:gd name="connsiteX127" fmla="*/ 222058 w 1508539"/>
              <a:gd name="connsiteY127" fmla="*/ 1016103 h 6858000"/>
              <a:gd name="connsiteX128" fmla="*/ 223514 w 1508539"/>
              <a:gd name="connsiteY128" fmla="*/ 932283 h 6858000"/>
              <a:gd name="connsiteX129" fmla="*/ 225750 w 1508539"/>
              <a:gd name="connsiteY129" fmla="*/ 915925 h 6858000"/>
              <a:gd name="connsiteX130" fmla="*/ 218379 w 1508539"/>
              <a:gd name="connsiteY130" fmla="*/ 896999 h 6858000"/>
              <a:gd name="connsiteX131" fmla="*/ 187787 w 1508539"/>
              <a:gd name="connsiteY131" fmla="*/ 821517 h 6858000"/>
              <a:gd name="connsiteX132" fmla="*/ 166737 w 1508539"/>
              <a:gd name="connsiteY132" fmla="*/ 751353 h 6858000"/>
              <a:gd name="connsiteX133" fmla="*/ 166295 w 1508539"/>
              <a:gd name="connsiteY133" fmla="*/ 721230 h 6858000"/>
              <a:gd name="connsiteX134" fmla="*/ 151966 w 1508539"/>
              <a:gd name="connsiteY134" fmla="*/ 681659 h 6858000"/>
              <a:gd name="connsiteX135" fmla="*/ 137385 w 1508539"/>
              <a:gd name="connsiteY135" fmla="*/ 635218 h 6858000"/>
              <a:gd name="connsiteX136" fmla="*/ 142396 w 1508539"/>
              <a:gd name="connsiteY136" fmla="*/ 613763 h 6858000"/>
              <a:gd name="connsiteX137" fmla="*/ 128338 w 1508539"/>
              <a:gd name="connsiteY137" fmla="*/ 598582 h 6858000"/>
              <a:gd name="connsiteX138" fmla="*/ 128019 w 1508539"/>
              <a:gd name="connsiteY138" fmla="*/ 576846 h 6858000"/>
              <a:gd name="connsiteX139" fmla="*/ 107645 w 1508539"/>
              <a:gd name="connsiteY139" fmla="*/ 530055 h 6858000"/>
              <a:gd name="connsiteX140" fmla="*/ 106893 w 1508539"/>
              <a:gd name="connsiteY140" fmla="*/ 465389 h 6858000"/>
              <a:gd name="connsiteX141" fmla="*/ 89816 w 1508539"/>
              <a:gd name="connsiteY141" fmla="*/ 424699 h 6858000"/>
              <a:gd name="connsiteX142" fmla="*/ 90191 w 1508539"/>
              <a:gd name="connsiteY142" fmla="*/ 404917 h 6858000"/>
              <a:gd name="connsiteX143" fmla="*/ 70148 w 1508539"/>
              <a:gd name="connsiteY143" fmla="*/ 367211 h 6858000"/>
              <a:gd name="connsiteX144" fmla="*/ 36452 w 1508539"/>
              <a:gd name="connsiteY144" fmla="*/ 268519 h 6858000"/>
              <a:gd name="connsiteX145" fmla="*/ 23935 w 1508539"/>
              <a:gd name="connsiteY145" fmla="*/ 160886 h 6858000"/>
              <a:gd name="connsiteX146" fmla="*/ 19312 w 1508539"/>
              <a:gd name="connsiteY146" fmla="*/ 47336 h 6858000"/>
              <a:gd name="connsiteX147" fmla="*/ 0 w 1508539"/>
              <a:gd name="connsiteY147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4248 w 1508539"/>
              <a:gd name="connsiteY10" fmla="*/ 6574442 h 6858000"/>
              <a:gd name="connsiteX11" fmla="*/ 164588 w 1508539"/>
              <a:gd name="connsiteY11" fmla="*/ 6568530 h 6858000"/>
              <a:gd name="connsiteX12" fmla="*/ 166997 w 1508539"/>
              <a:gd name="connsiteY12" fmla="*/ 6560674 h 6858000"/>
              <a:gd name="connsiteX13" fmla="*/ 167342 w 1508539"/>
              <a:gd name="connsiteY13" fmla="*/ 6560598 h 6858000"/>
              <a:gd name="connsiteX14" fmla="*/ 169039 w 1508539"/>
              <a:gd name="connsiteY14" fmla="*/ 6553006 h 6858000"/>
              <a:gd name="connsiteX15" fmla="*/ 173735 w 1508539"/>
              <a:gd name="connsiteY15" fmla="*/ 6514360 h 6858000"/>
              <a:gd name="connsiteX16" fmla="*/ 215389 w 1508539"/>
              <a:gd name="connsiteY16" fmla="*/ 6478062 h 6858000"/>
              <a:gd name="connsiteX17" fmla="*/ 226078 w 1508539"/>
              <a:gd name="connsiteY17" fmla="*/ 6460325 h 6858000"/>
              <a:gd name="connsiteX18" fmla="*/ 233311 w 1508539"/>
              <a:gd name="connsiteY18" fmla="*/ 6451488 h 6858000"/>
              <a:gd name="connsiteX19" fmla="*/ 234746 w 1508539"/>
              <a:gd name="connsiteY19" fmla="*/ 6451348 h 6858000"/>
              <a:gd name="connsiteX20" fmla="*/ 239104 w 1508539"/>
              <a:gd name="connsiteY20" fmla="*/ 6414240 h 6858000"/>
              <a:gd name="connsiteX21" fmla="*/ 241880 w 1508539"/>
              <a:gd name="connsiteY21" fmla="*/ 6384857 h 6858000"/>
              <a:gd name="connsiteX22" fmla="*/ 240591 w 1508539"/>
              <a:gd name="connsiteY22" fmla="*/ 6367510 h 6858000"/>
              <a:gd name="connsiteX23" fmla="*/ 244471 w 1508539"/>
              <a:gd name="connsiteY23" fmla="*/ 6349778 h 6858000"/>
              <a:gd name="connsiteX24" fmla="*/ 246136 w 1508539"/>
              <a:gd name="connsiteY24" fmla="*/ 6348250 h 6858000"/>
              <a:gd name="connsiteX25" fmla="*/ 262170 w 1508539"/>
              <a:gd name="connsiteY25" fmla="*/ 6281972 h 6858000"/>
              <a:gd name="connsiteX26" fmla="*/ 272933 w 1508539"/>
              <a:gd name="connsiteY26" fmla="*/ 6211940 h 6858000"/>
              <a:gd name="connsiteX27" fmla="*/ 314428 w 1508539"/>
              <a:gd name="connsiteY27" fmla="*/ 6113913 h 6858000"/>
              <a:gd name="connsiteX28" fmla="*/ 318721 w 1508539"/>
              <a:gd name="connsiteY28" fmla="*/ 6028119 h 6858000"/>
              <a:gd name="connsiteX29" fmla="*/ 345501 w 1508539"/>
              <a:gd name="connsiteY29" fmla="*/ 5934687 h 6858000"/>
              <a:gd name="connsiteX30" fmla="*/ 379513 w 1508539"/>
              <a:gd name="connsiteY30" fmla="*/ 5765594 h 6858000"/>
              <a:gd name="connsiteX31" fmla="*/ 411349 w 1508539"/>
              <a:gd name="connsiteY31" fmla="*/ 5693685 h 6858000"/>
              <a:gd name="connsiteX32" fmla="*/ 431404 w 1508539"/>
              <a:gd name="connsiteY32" fmla="*/ 5665173 h 6858000"/>
              <a:gd name="connsiteX33" fmla="*/ 465121 w 1508539"/>
              <a:gd name="connsiteY33" fmla="*/ 5563435 h 6858000"/>
              <a:gd name="connsiteX34" fmla="*/ 494626 w 1508539"/>
              <a:gd name="connsiteY34" fmla="*/ 5476393 h 6858000"/>
              <a:gd name="connsiteX35" fmla="*/ 525819 w 1508539"/>
              <a:gd name="connsiteY35" fmla="*/ 5396260 h 6858000"/>
              <a:gd name="connsiteX36" fmla="*/ 541800 w 1508539"/>
              <a:gd name="connsiteY36" fmla="*/ 5330009 h 6858000"/>
              <a:gd name="connsiteX37" fmla="*/ 575293 w 1508539"/>
              <a:gd name="connsiteY37" fmla="*/ 5273739 h 6858000"/>
              <a:gd name="connsiteX38" fmla="*/ 584892 w 1508539"/>
              <a:gd name="connsiteY38" fmla="*/ 5241779 h 6858000"/>
              <a:gd name="connsiteX39" fmla="*/ 596118 w 1508539"/>
              <a:gd name="connsiteY39" fmla="*/ 5225268 h 6858000"/>
              <a:gd name="connsiteX40" fmla="*/ 597138 w 1508539"/>
              <a:gd name="connsiteY40" fmla="*/ 5217684 h 6858000"/>
              <a:gd name="connsiteX41" fmla="*/ 604479 w 1508539"/>
              <a:gd name="connsiteY41" fmla="*/ 5193377 h 6858000"/>
              <a:gd name="connsiteX42" fmla="*/ 607782 w 1508539"/>
              <a:gd name="connsiteY42" fmla="*/ 5179288 h 6858000"/>
              <a:gd name="connsiteX43" fmla="*/ 608766 w 1508539"/>
              <a:gd name="connsiteY43" fmla="*/ 5173621 h 6858000"/>
              <a:gd name="connsiteX44" fmla="*/ 604400 w 1508539"/>
              <a:gd name="connsiteY44" fmla="*/ 5159961 h 6858000"/>
              <a:gd name="connsiteX45" fmla="*/ 611077 w 1508539"/>
              <a:gd name="connsiteY45" fmla="*/ 5144295 h 6858000"/>
              <a:gd name="connsiteX46" fmla="*/ 608010 w 1508539"/>
              <a:gd name="connsiteY46" fmla="*/ 5125185 h 6858000"/>
              <a:gd name="connsiteX47" fmla="*/ 614840 w 1508539"/>
              <a:gd name="connsiteY47" fmla="*/ 5121884 h 6858000"/>
              <a:gd name="connsiteX48" fmla="*/ 621876 w 1508539"/>
              <a:gd name="connsiteY48" fmla="*/ 5067850 h 6858000"/>
              <a:gd name="connsiteX49" fmla="*/ 624607 w 1508539"/>
              <a:gd name="connsiteY49" fmla="*/ 5060861 h 6858000"/>
              <a:gd name="connsiteX50" fmla="*/ 621311 w 1508539"/>
              <a:gd name="connsiteY50" fmla="*/ 5034192 h 6858000"/>
              <a:gd name="connsiteX51" fmla="*/ 622865 w 1508539"/>
              <a:gd name="connsiteY51" fmla="*/ 4993030 h 6858000"/>
              <a:gd name="connsiteX52" fmla="*/ 629774 w 1508539"/>
              <a:gd name="connsiteY52" fmla="*/ 4946844 h 6858000"/>
              <a:gd name="connsiteX53" fmla="*/ 625630 w 1508539"/>
              <a:gd name="connsiteY53" fmla="*/ 4932692 h 6858000"/>
              <a:gd name="connsiteX54" fmla="*/ 641033 w 1508539"/>
              <a:gd name="connsiteY54" fmla="*/ 4858827 h 6858000"/>
              <a:gd name="connsiteX55" fmla="*/ 646936 w 1508539"/>
              <a:gd name="connsiteY55" fmla="*/ 4821170 h 6858000"/>
              <a:gd name="connsiteX56" fmla="*/ 651669 w 1508539"/>
              <a:gd name="connsiteY56" fmla="*/ 4780965 h 6858000"/>
              <a:gd name="connsiteX57" fmla="*/ 652962 w 1508539"/>
              <a:gd name="connsiteY57" fmla="*/ 4750867 h 6858000"/>
              <a:gd name="connsiteX58" fmla="*/ 650769 w 1508539"/>
              <a:gd name="connsiteY58" fmla="*/ 4690749 h 6858000"/>
              <a:gd name="connsiteX59" fmla="*/ 646249 w 1508539"/>
              <a:gd name="connsiteY59" fmla="*/ 4584173 h 6858000"/>
              <a:gd name="connsiteX60" fmla="*/ 641332 w 1508539"/>
              <a:gd name="connsiteY60" fmla="*/ 4444346 h 6858000"/>
              <a:gd name="connsiteX61" fmla="*/ 637897 w 1508539"/>
              <a:gd name="connsiteY61" fmla="*/ 4375228 h 6858000"/>
              <a:gd name="connsiteX62" fmla="*/ 618550 w 1508539"/>
              <a:gd name="connsiteY62" fmla="*/ 4214165 h 6858000"/>
              <a:gd name="connsiteX63" fmla="*/ 622623 w 1508539"/>
              <a:gd name="connsiteY63" fmla="*/ 4090296 h 6858000"/>
              <a:gd name="connsiteX64" fmla="*/ 607879 w 1508539"/>
              <a:gd name="connsiteY64" fmla="*/ 4033999 h 6858000"/>
              <a:gd name="connsiteX65" fmla="*/ 609028 w 1508539"/>
              <a:gd name="connsiteY65" fmla="*/ 4031933 h 6858000"/>
              <a:gd name="connsiteX66" fmla="*/ 607604 w 1508539"/>
              <a:gd name="connsiteY66" fmla="*/ 4013953 h 6858000"/>
              <a:gd name="connsiteX67" fmla="*/ 593899 w 1508539"/>
              <a:gd name="connsiteY67" fmla="*/ 3974753 h 6858000"/>
              <a:gd name="connsiteX68" fmla="*/ 595497 w 1508539"/>
              <a:gd name="connsiteY68" fmla="*/ 3969950 h 6858000"/>
              <a:gd name="connsiteX69" fmla="*/ 588919 w 1508539"/>
              <a:gd name="connsiteY69" fmla="*/ 3933779 h 6858000"/>
              <a:gd name="connsiteX70" fmla="*/ 590250 w 1508539"/>
              <a:gd name="connsiteY70" fmla="*/ 3933093 h 6858000"/>
              <a:gd name="connsiteX71" fmla="*/ 594604 w 1508539"/>
              <a:gd name="connsiteY71" fmla="*/ 3922082 h 6858000"/>
              <a:gd name="connsiteX72" fmla="*/ 599682 w 1508539"/>
              <a:gd name="connsiteY72" fmla="*/ 3901461 h 6858000"/>
              <a:gd name="connsiteX73" fmla="*/ 622276 w 1508539"/>
              <a:gd name="connsiteY73" fmla="*/ 3813873 h 6858000"/>
              <a:gd name="connsiteX74" fmla="*/ 621701 w 1508539"/>
              <a:gd name="connsiteY74" fmla="*/ 3806161 h 6858000"/>
              <a:gd name="connsiteX75" fmla="*/ 622008 w 1508539"/>
              <a:gd name="connsiteY75" fmla="*/ 3805957 h 6858000"/>
              <a:gd name="connsiteX76" fmla="*/ 622035 w 1508539"/>
              <a:gd name="connsiteY76" fmla="*/ 3797724 h 6858000"/>
              <a:gd name="connsiteX77" fmla="*/ 620650 w 1508539"/>
              <a:gd name="connsiteY77" fmla="*/ 3792098 h 6858000"/>
              <a:gd name="connsiteX78" fmla="*/ 619534 w 1508539"/>
              <a:gd name="connsiteY78" fmla="*/ 3777135 h 6858000"/>
              <a:gd name="connsiteX79" fmla="*/ 621267 w 1508539"/>
              <a:gd name="connsiteY79" fmla="*/ 3771656 h 6858000"/>
              <a:gd name="connsiteX80" fmla="*/ 625010 w 1508539"/>
              <a:gd name="connsiteY80" fmla="*/ 3769007 h 6858000"/>
              <a:gd name="connsiteX81" fmla="*/ 624476 w 1508539"/>
              <a:gd name="connsiteY81" fmla="*/ 3767709 h 6858000"/>
              <a:gd name="connsiteX82" fmla="*/ 633172 w 1508539"/>
              <a:gd name="connsiteY82" fmla="*/ 3738082 h 6858000"/>
              <a:gd name="connsiteX83" fmla="*/ 640518 w 1508539"/>
              <a:gd name="connsiteY83" fmla="*/ 3673397 h 6858000"/>
              <a:gd name="connsiteX84" fmla="*/ 639814 w 1508539"/>
              <a:gd name="connsiteY84" fmla="*/ 3637109 h 6858000"/>
              <a:gd name="connsiteX85" fmla="*/ 643257 w 1508539"/>
              <a:gd name="connsiteY85" fmla="*/ 3536883 h 6858000"/>
              <a:gd name="connsiteX86" fmla="*/ 650795 w 1508539"/>
              <a:gd name="connsiteY86" fmla="*/ 3435652 h 6858000"/>
              <a:gd name="connsiteX87" fmla="*/ 652466 w 1508539"/>
              <a:gd name="connsiteY87" fmla="*/ 3307769 h 6858000"/>
              <a:gd name="connsiteX88" fmla="*/ 670029 w 1508539"/>
              <a:gd name="connsiteY88" fmla="*/ 3250522 h 6858000"/>
              <a:gd name="connsiteX89" fmla="*/ 670454 w 1508539"/>
              <a:gd name="connsiteY89" fmla="*/ 3229163 h 6858000"/>
              <a:gd name="connsiteX90" fmla="*/ 672277 w 1508539"/>
              <a:gd name="connsiteY90" fmla="*/ 3217217 h 6858000"/>
              <a:gd name="connsiteX91" fmla="*/ 659112 w 1508539"/>
              <a:gd name="connsiteY91" fmla="*/ 3183755 h 6858000"/>
              <a:gd name="connsiteX92" fmla="*/ 659613 w 1508539"/>
              <a:gd name="connsiteY92" fmla="*/ 3178642 h 6858000"/>
              <a:gd name="connsiteX93" fmla="*/ 647213 w 1508539"/>
              <a:gd name="connsiteY93" fmla="*/ 3158586 h 6858000"/>
              <a:gd name="connsiteX94" fmla="*/ 632398 w 1508539"/>
              <a:gd name="connsiteY94" fmla="*/ 3129034 h 6858000"/>
              <a:gd name="connsiteX95" fmla="*/ 633063 w 1508539"/>
              <a:gd name="connsiteY95" fmla="*/ 3126682 h 6858000"/>
              <a:gd name="connsiteX96" fmla="*/ 623931 w 1508539"/>
              <a:gd name="connsiteY96" fmla="*/ 3114519 h 6858000"/>
              <a:gd name="connsiteX97" fmla="*/ 610540 w 1508539"/>
              <a:gd name="connsiteY97" fmla="*/ 3106272 h 6858000"/>
              <a:gd name="connsiteX98" fmla="*/ 583270 w 1508539"/>
              <a:gd name="connsiteY98" fmla="*/ 2958185 h 6858000"/>
              <a:gd name="connsiteX99" fmla="*/ 525884 w 1508539"/>
              <a:gd name="connsiteY99" fmla="*/ 2762989 h 6858000"/>
              <a:gd name="connsiteX100" fmla="*/ 474802 w 1508539"/>
              <a:gd name="connsiteY100" fmla="*/ 2554718 h 6858000"/>
              <a:gd name="connsiteX101" fmla="*/ 454896 w 1508539"/>
              <a:gd name="connsiteY101" fmla="*/ 2485734 h 6858000"/>
              <a:gd name="connsiteX102" fmla="*/ 445619 w 1508539"/>
              <a:gd name="connsiteY102" fmla="*/ 2447068 h 6858000"/>
              <a:gd name="connsiteX103" fmla="*/ 432580 w 1508539"/>
              <a:gd name="connsiteY103" fmla="*/ 2425819 h 6858000"/>
              <a:gd name="connsiteX104" fmla="*/ 438579 w 1508539"/>
              <a:gd name="connsiteY104" fmla="*/ 2402874 h 6858000"/>
              <a:gd name="connsiteX105" fmla="*/ 441191 w 1508539"/>
              <a:gd name="connsiteY105" fmla="*/ 2381443 h 6858000"/>
              <a:gd name="connsiteX106" fmla="*/ 417520 w 1508539"/>
              <a:gd name="connsiteY106" fmla="*/ 2261920 h 6858000"/>
              <a:gd name="connsiteX107" fmla="*/ 407407 w 1508539"/>
              <a:gd name="connsiteY107" fmla="*/ 2195378 h 6858000"/>
              <a:gd name="connsiteX108" fmla="*/ 391624 w 1508539"/>
              <a:gd name="connsiteY108" fmla="*/ 2155135 h 6858000"/>
              <a:gd name="connsiteX109" fmla="*/ 389082 w 1508539"/>
              <a:gd name="connsiteY109" fmla="*/ 2118008 h 6858000"/>
              <a:gd name="connsiteX110" fmla="*/ 390075 w 1508539"/>
              <a:gd name="connsiteY110" fmla="*/ 2050531 h 6858000"/>
              <a:gd name="connsiteX111" fmla="*/ 381881 w 1508539"/>
              <a:gd name="connsiteY111" fmla="*/ 1963269 h 6858000"/>
              <a:gd name="connsiteX112" fmla="*/ 363059 w 1508539"/>
              <a:gd name="connsiteY112" fmla="*/ 1906352 h 6858000"/>
              <a:gd name="connsiteX113" fmla="*/ 339616 w 1508539"/>
              <a:gd name="connsiteY113" fmla="*/ 1861531 h 6858000"/>
              <a:gd name="connsiteX114" fmla="*/ 293415 w 1508539"/>
              <a:gd name="connsiteY114" fmla="*/ 1732919 h 6858000"/>
              <a:gd name="connsiteX115" fmla="*/ 265726 w 1508539"/>
              <a:gd name="connsiteY115" fmla="*/ 1663540 h 6858000"/>
              <a:gd name="connsiteX116" fmla="*/ 264852 w 1508539"/>
              <a:gd name="connsiteY116" fmla="*/ 1615777 h 6858000"/>
              <a:gd name="connsiteX117" fmla="*/ 245647 w 1508539"/>
              <a:gd name="connsiteY117" fmla="*/ 1563678 h 6858000"/>
              <a:gd name="connsiteX118" fmla="*/ 258727 w 1508539"/>
              <a:gd name="connsiteY118" fmla="*/ 1519474 h 6858000"/>
              <a:gd name="connsiteX119" fmla="*/ 251469 w 1508539"/>
              <a:gd name="connsiteY119" fmla="*/ 1477995 h 6858000"/>
              <a:gd name="connsiteX120" fmla="*/ 237554 w 1508539"/>
              <a:gd name="connsiteY120" fmla="*/ 1373769 h 6858000"/>
              <a:gd name="connsiteX121" fmla="*/ 245861 w 1508539"/>
              <a:gd name="connsiteY121" fmla="*/ 1307086 h 6858000"/>
              <a:gd name="connsiteX122" fmla="*/ 247049 w 1508539"/>
              <a:gd name="connsiteY122" fmla="*/ 1189033 h 6858000"/>
              <a:gd name="connsiteX123" fmla="*/ 251734 w 1508539"/>
              <a:gd name="connsiteY123" fmla="*/ 1168288 h 6858000"/>
              <a:gd name="connsiteX124" fmla="*/ 244016 w 1508539"/>
              <a:gd name="connsiteY124" fmla="*/ 1142577 h 6858000"/>
              <a:gd name="connsiteX125" fmla="*/ 233322 w 1508539"/>
              <a:gd name="connsiteY125" fmla="*/ 1088484 h 6858000"/>
              <a:gd name="connsiteX126" fmla="*/ 222058 w 1508539"/>
              <a:gd name="connsiteY126" fmla="*/ 1016103 h 6858000"/>
              <a:gd name="connsiteX127" fmla="*/ 223514 w 1508539"/>
              <a:gd name="connsiteY127" fmla="*/ 932283 h 6858000"/>
              <a:gd name="connsiteX128" fmla="*/ 225750 w 1508539"/>
              <a:gd name="connsiteY128" fmla="*/ 915925 h 6858000"/>
              <a:gd name="connsiteX129" fmla="*/ 218379 w 1508539"/>
              <a:gd name="connsiteY129" fmla="*/ 896999 h 6858000"/>
              <a:gd name="connsiteX130" fmla="*/ 187787 w 1508539"/>
              <a:gd name="connsiteY130" fmla="*/ 821517 h 6858000"/>
              <a:gd name="connsiteX131" fmla="*/ 166737 w 1508539"/>
              <a:gd name="connsiteY131" fmla="*/ 751353 h 6858000"/>
              <a:gd name="connsiteX132" fmla="*/ 166295 w 1508539"/>
              <a:gd name="connsiteY132" fmla="*/ 721230 h 6858000"/>
              <a:gd name="connsiteX133" fmla="*/ 151966 w 1508539"/>
              <a:gd name="connsiteY133" fmla="*/ 681659 h 6858000"/>
              <a:gd name="connsiteX134" fmla="*/ 137385 w 1508539"/>
              <a:gd name="connsiteY134" fmla="*/ 635218 h 6858000"/>
              <a:gd name="connsiteX135" fmla="*/ 142396 w 1508539"/>
              <a:gd name="connsiteY135" fmla="*/ 613763 h 6858000"/>
              <a:gd name="connsiteX136" fmla="*/ 128338 w 1508539"/>
              <a:gd name="connsiteY136" fmla="*/ 598582 h 6858000"/>
              <a:gd name="connsiteX137" fmla="*/ 128019 w 1508539"/>
              <a:gd name="connsiteY137" fmla="*/ 576846 h 6858000"/>
              <a:gd name="connsiteX138" fmla="*/ 107645 w 1508539"/>
              <a:gd name="connsiteY138" fmla="*/ 530055 h 6858000"/>
              <a:gd name="connsiteX139" fmla="*/ 106893 w 1508539"/>
              <a:gd name="connsiteY139" fmla="*/ 465389 h 6858000"/>
              <a:gd name="connsiteX140" fmla="*/ 89816 w 1508539"/>
              <a:gd name="connsiteY140" fmla="*/ 424699 h 6858000"/>
              <a:gd name="connsiteX141" fmla="*/ 90191 w 1508539"/>
              <a:gd name="connsiteY141" fmla="*/ 404917 h 6858000"/>
              <a:gd name="connsiteX142" fmla="*/ 70148 w 1508539"/>
              <a:gd name="connsiteY142" fmla="*/ 367211 h 6858000"/>
              <a:gd name="connsiteX143" fmla="*/ 36452 w 1508539"/>
              <a:gd name="connsiteY143" fmla="*/ 268519 h 6858000"/>
              <a:gd name="connsiteX144" fmla="*/ 23935 w 1508539"/>
              <a:gd name="connsiteY144" fmla="*/ 160886 h 6858000"/>
              <a:gd name="connsiteX145" fmla="*/ 19312 w 1508539"/>
              <a:gd name="connsiteY145" fmla="*/ 47336 h 6858000"/>
              <a:gd name="connsiteX146" fmla="*/ 0 w 1508539"/>
              <a:gd name="connsiteY146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4248 w 1508539"/>
              <a:gd name="connsiteY10" fmla="*/ 6574442 h 6858000"/>
              <a:gd name="connsiteX11" fmla="*/ 164588 w 1508539"/>
              <a:gd name="connsiteY11" fmla="*/ 6568530 h 6858000"/>
              <a:gd name="connsiteX12" fmla="*/ 166997 w 1508539"/>
              <a:gd name="connsiteY12" fmla="*/ 6560674 h 6858000"/>
              <a:gd name="connsiteX13" fmla="*/ 167342 w 1508539"/>
              <a:gd name="connsiteY13" fmla="*/ 6560598 h 6858000"/>
              <a:gd name="connsiteX14" fmla="*/ 169039 w 1508539"/>
              <a:gd name="connsiteY14" fmla="*/ 6553006 h 6858000"/>
              <a:gd name="connsiteX15" fmla="*/ 215389 w 1508539"/>
              <a:gd name="connsiteY15" fmla="*/ 6478062 h 6858000"/>
              <a:gd name="connsiteX16" fmla="*/ 226078 w 1508539"/>
              <a:gd name="connsiteY16" fmla="*/ 6460325 h 6858000"/>
              <a:gd name="connsiteX17" fmla="*/ 233311 w 1508539"/>
              <a:gd name="connsiteY17" fmla="*/ 6451488 h 6858000"/>
              <a:gd name="connsiteX18" fmla="*/ 234746 w 1508539"/>
              <a:gd name="connsiteY18" fmla="*/ 6451348 h 6858000"/>
              <a:gd name="connsiteX19" fmla="*/ 239104 w 1508539"/>
              <a:gd name="connsiteY19" fmla="*/ 6414240 h 6858000"/>
              <a:gd name="connsiteX20" fmla="*/ 241880 w 1508539"/>
              <a:gd name="connsiteY20" fmla="*/ 6384857 h 6858000"/>
              <a:gd name="connsiteX21" fmla="*/ 240591 w 1508539"/>
              <a:gd name="connsiteY21" fmla="*/ 6367510 h 6858000"/>
              <a:gd name="connsiteX22" fmla="*/ 244471 w 1508539"/>
              <a:gd name="connsiteY22" fmla="*/ 6349778 h 6858000"/>
              <a:gd name="connsiteX23" fmla="*/ 246136 w 1508539"/>
              <a:gd name="connsiteY23" fmla="*/ 6348250 h 6858000"/>
              <a:gd name="connsiteX24" fmla="*/ 262170 w 1508539"/>
              <a:gd name="connsiteY24" fmla="*/ 6281972 h 6858000"/>
              <a:gd name="connsiteX25" fmla="*/ 272933 w 1508539"/>
              <a:gd name="connsiteY25" fmla="*/ 6211940 h 6858000"/>
              <a:gd name="connsiteX26" fmla="*/ 314428 w 1508539"/>
              <a:gd name="connsiteY26" fmla="*/ 6113913 h 6858000"/>
              <a:gd name="connsiteX27" fmla="*/ 318721 w 1508539"/>
              <a:gd name="connsiteY27" fmla="*/ 6028119 h 6858000"/>
              <a:gd name="connsiteX28" fmla="*/ 345501 w 1508539"/>
              <a:gd name="connsiteY28" fmla="*/ 5934687 h 6858000"/>
              <a:gd name="connsiteX29" fmla="*/ 379513 w 1508539"/>
              <a:gd name="connsiteY29" fmla="*/ 5765594 h 6858000"/>
              <a:gd name="connsiteX30" fmla="*/ 411349 w 1508539"/>
              <a:gd name="connsiteY30" fmla="*/ 5693685 h 6858000"/>
              <a:gd name="connsiteX31" fmla="*/ 431404 w 1508539"/>
              <a:gd name="connsiteY31" fmla="*/ 5665173 h 6858000"/>
              <a:gd name="connsiteX32" fmla="*/ 465121 w 1508539"/>
              <a:gd name="connsiteY32" fmla="*/ 5563435 h 6858000"/>
              <a:gd name="connsiteX33" fmla="*/ 494626 w 1508539"/>
              <a:gd name="connsiteY33" fmla="*/ 5476393 h 6858000"/>
              <a:gd name="connsiteX34" fmla="*/ 525819 w 1508539"/>
              <a:gd name="connsiteY34" fmla="*/ 5396260 h 6858000"/>
              <a:gd name="connsiteX35" fmla="*/ 541800 w 1508539"/>
              <a:gd name="connsiteY35" fmla="*/ 5330009 h 6858000"/>
              <a:gd name="connsiteX36" fmla="*/ 575293 w 1508539"/>
              <a:gd name="connsiteY36" fmla="*/ 5273739 h 6858000"/>
              <a:gd name="connsiteX37" fmla="*/ 584892 w 1508539"/>
              <a:gd name="connsiteY37" fmla="*/ 5241779 h 6858000"/>
              <a:gd name="connsiteX38" fmla="*/ 596118 w 1508539"/>
              <a:gd name="connsiteY38" fmla="*/ 5225268 h 6858000"/>
              <a:gd name="connsiteX39" fmla="*/ 597138 w 1508539"/>
              <a:gd name="connsiteY39" fmla="*/ 5217684 h 6858000"/>
              <a:gd name="connsiteX40" fmla="*/ 604479 w 1508539"/>
              <a:gd name="connsiteY40" fmla="*/ 5193377 h 6858000"/>
              <a:gd name="connsiteX41" fmla="*/ 607782 w 1508539"/>
              <a:gd name="connsiteY41" fmla="*/ 5179288 h 6858000"/>
              <a:gd name="connsiteX42" fmla="*/ 608766 w 1508539"/>
              <a:gd name="connsiteY42" fmla="*/ 5173621 h 6858000"/>
              <a:gd name="connsiteX43" fmla="*/ 604400 w 1508539"/>
              <a:gd name="connsiteY43" fmla="*/ 5159961 h 6858000"/>
              <a:gd name="connsiteX44" fmla="*/ 611077 w 1508539"/>
              <a:gd name="connsiteY44" fmla="*/ 5144295 h 6858000"/>
              <a:gd name="connsiteX45" fmla="*/ 608010 w 1508539"/>
              <a:gd name="connsiteY45" fmla="*/ 5125185 h 6858000"/>
              <a:gd name="connsiteX46" fmla="*/ 614840 w 1508539"/>
              <a:gd name="connsiteY46" fmla="*/ 5121884 h 6858000"/>
              <a:gd name="connsiteX47" fmla="*/ 621876 w 1508539"/>
              <a:gd name="connsiteY47" fmla="*/ 5067850 h 6858000"/>
              <a:gd name="connsiteX48" fmla="*/ 624607 w 1508539"/>
              <a:gd name="connsiteY48" fmla="*/ 5060861 h 6858000"/>
              <a:gd name="connsiteX49" fmla="*/ 621311 w 1508539"/>
              <a:gd name="connsiteY49" fmla="*/ 5034192 h 6858000"/>
              <a:gd name="connsiteX50" fmla="*/ 622865 w 1508539"/>
              <a:gd name="connsiteY50" fmla="*/ 4993030 h 6858000"/>
              <a:gd name="connsiteX51" fmla="*/ 629774 w 1508539"/>
              <a:gd name="connsiteY51" fmla="*/ 4946844 h 6858000"/>
              <a:gd name="connsiteX52" fmla="*/ 625630 w 1508539"/>
              <a:gd name="connsiteY52" fmla="*/ 4932692 h 6858000"/>
              <a:gd name="connsiteX53" fmla="*/ 641033 w 1508539"/>
              <a:gd name="connsiteY53" fmla="*/ 4858827 h 6858000"/>
              <a:gd name="connsiteX54" fmla="*/ 646936 w 1508539"/>
              <a:gd name="connsiteY54" fmla="*/ 4821170 h 6858000"/>
              <a:gd name="connsiteX55" fmla="*/ 651669 w 1508539"/>
              <a:gd name="connsiteY55" fmla="*/ 4780965 h 6858000"/>
              <a:gd name="connsiteX56" fmla="*/ 652962 w 1508539"/>
              <a:gd name="connsiteY56" fmla="*/ 4750867 h 6858000"/>
              <a:gd name="connsiteX57" fmla="*/ 650769 w 1508539"/>
              <a:gd name="connsiteY57" fmla="*/ 4690749 h 6858000"/>
              <a:gd name="connsiteX58" fmla="*/ 646249 w 1508539"/>
              <a:gd name="connsiteY58" fmla="*/ 4584173 h 6858000"/>
              <a:gd name="connsiteX59" fmla="*/ 641332 w 1508539"/>
              <a:gd name="connsiteY59" fmla="*/ 4444346 h 6858000"/>
              <a:gd name="connsiteX60" fmla="*/ 637897 w 1508539"/>
              <a:gd name="connsiteY60" fmla="*/ 4375228 h 6858000"/>
              <a:gd name="connsiteX61" fmla="*/ 618550 w 1508539"/>
              <a:gd name="connsiteY61" fmla="*/ 4214165 h 6858000"/>
              <a:gd name="connsiteX62" fmla="*/ 622623 w 1508539"/>
              <a:gd name="connsiteY62" fmla="*/ 4090296 h 6858000"/>
              <a:gd name="connsiteX63" fmla="*/ 607879 w 1508539"/>
              <a:gd name="connsiteY63" fmla="*/ 4033999 h 6858000"/>
              <a:gd name="connsiteX64" fmla="*/ 609028 w 1508539"/>
              <a:gd name="connsiteY64" fmla="*/ 4031933 h 6858000"/>
              <a:gd name="connsiteX65" fmla="*/ 607604 w 1508539"/>
              <a:gd name="connsiteY65" fmla="*/ 4013953 h 6858000"/>
              <a:gd name="connsiteX66" fmla="*/ 593899 w 1508539"/>
              <a:gd name="connsiteY66" fmla="*/ 3974753 h 6858000"/>
              <a:gd name="connsiteX67" fmla="*/ 595497 w 1508539"/>
              <a:gd name="connsiteY67" fmla="*/ 3969950 h 6858000"/>
              <a:gd name="connsiteX68" fmla="*/ 588919 w 1508539"/>
              <a:gd name="connsiteY68" fmla="*/ 3933779 h 6858000"/>
              <a:gd name="connsiteX69" fmla="*/ 590250 w 1508539"/>
              <a:gd name="connsiteY69" fmla="*/ 3933093 h 6858000"/>
              <a:gd name="connsiteX70" fmla="*/ 594604 w 1508539"/>
              <a:gd name="connsiteY70" fmla="*/ 3922082 h 6858000"/>
              <a:gd name="connsiteX71" fmla="*/ 599682 w 1508539"/>
              <a:gd name="connsiteY71" fmla="*/ 3901461 h 6858000"/>
              <a:gd name="connsiteX72" fmla="*/ 622276 w 1508539"/>
              <a:gd name="connsiteY72" fmla="*/ 3813873 h 6858000"/>
              <a:gd name="connsiteX73" fmla="*/ 621701 w 1508539"/>
              <a:gd name="connsiteY73" fmla="*/ 3806161 h 6858000"/>
              <a:gd name="connsiteX74" fmla="*/ 622008 w 1508539"/>
              <a:gd name="connsiteY74" fmla="*/ 3805957 h 6858000"/>
              <a:gd name="connsiteX75" fmla="*/ 622035 w 1508539"/>
              <a:gd name="connsiteY75" fmla="*/ 3797724 h 6858000"/>
              <a:gd name="connsiteX76" fmla="*/ 620650 w 1508539"/>
              <a:gd name="connsiteY76" fmla="*/ 3792098 h 6858000"/>
              <a:gd name="connsiteX77" fmla="*/ 619534 w 1508539"/>
              <a:gd name="connsiteY77" fmla="*/ 3777135 h 6858000"/>
              <a:gd name="connsiteX78" fmla="*/ 621267 w 1508539"/>
              <a:gd name="connsiteY78" fmla="*/ 3771656 h 6858000"/>
              <a:gd name="connsiteX79" fmla="*/ 625010 w 1508539"/>
              <a:gd name="connsiteY79" fmla="*/ 3769007 h 6858000"/>
              <a:gd name="connsiteX80" fmla="*/ 624476 w 1508539"/>
              <a:gd name="connsiteY80" fmla="*/ 3767709 h 6858000"/>
              <a:gd name="connsiteX81" fmla="*/ 633172 w 1508539"/>
              <a:gd name="connsiteY81" fmla="*/ 3738082 h 6858000"/>
              <a:gd name="connsiteX82" fmla="*/ 640518 w 1508539"/>
              <a:gd name="connsiteY82" fmla="*/ 3673397 h 6858000"/>
              <a:gd name="connsiteX83" fmla="*/ 639814 w 1508539"/>
              <a:gd name="connsiteY83" fmla="*/ 3637109 h 6858000"/>
              <a:gd name="connsiteX84" fmla="*/ 643257 w 1508539"/>
              <a:gd name="connsiteY84" fmla="*/ 3536883 h 6858000"/>
              <a:gd name="connsiteX85" fmla="*/ 650795 w 1508539"/>
              <a:gd name="connsiteY85" fmla="*/ 3435652 h 6858000"/>
              <a:gd name="connsiteX86" fmla="*/ 652466 w 1508539"/>
              <a:gd name="connsiteY86" fmla="*/ 3307769 h 6858000"/>
              <a:gd name="connsiteX87" fmla="*/ 670029 w 1508539"/>
              <a:gd name="connsiteY87" fmla="*/ 3250522 h 6858000"/>
              <a:gd name="connsiteX88" fmla="*/ 670454 w 1508539"/>
              <a:gd name="connsiteY88" fmla="*/ 3229163 h 6858000"/>
              <a:gd name="connsiteX89" fmla="*/ 672277 w 1508539"/>
              <a:gd name="connsiteY89" fmla="*/ 3217217 h 6858000"/>
              <a:gd name="connsiteX90" fmla="*/ 659112 w 1508539"/>
              <a:gd name="connsiteY90" fmla="*/ 3183755 h 6858000"/>
              <a:gd name="connsiteX91" fmla="*/ 659613 w 1508539"/>
              <a:gd name="connsiteY91" fmla="*/ 3178642 h 6858000"/>
              <a:gd name="connsiteX92" fmla="*/ 647213 w 1508539"/>
              <a:gd name="connsiteY92" fmla="*/ 3158586 h 6858000"/>
              <a:gd name="connsiteX93" fmla="*/ 632398 w 1508539"/>
              <a:gd name="connsiteY93" fmla="*/ 3129034 h 6858000"/>
              <a:gd name="connsiteX94" fmla="*/ 633063 w 1508539"/>
              <a:gd name="connsiteY94" fmla="*/ 3126682 h 6858000"/>
              <a:gd name="connsiteX95" fmla="*/ 623931 w 1508539"/>
              <a:gd name="connsiteY95" fmla="*/ 3114519 h 6858000"/>
              <a:gd name="connsiteX96" fmla="*/ 610540 w 1508539"/>
              <a:gd name="connsiteY96" fmla="*/ 3106272 h 6858000"/>
              <a:gd name="connsiteX97" fmla="*/ 583270 w 1508539"/>
              <a:gd name="connsiteY97" fmla="*/ 2958185 h 6858000"/>
              <a:gd name="connsiteX98" fmla="*/ 525884 w 1508539"/>
              <a:gd name="connsiteY98" fmla="*/ 2762989 h 6858000"/>
              <a:gd name="connsiteX99" fmla="*/ 474802 w 1508539"/>
              <a:gd name="connsiteY99" fmla="*/ 2554718 h 6858000"/>
              <a:gd name="connsiteX100" fmla="*/ 454896 w 1508539"/>
              <a:gd name="connsiteY100" fmla="*/ 2485734 h 6858000"/>
              <a:gd name="connsiteX101" fmla="*/ 445619 w 1508539"/>
              <a:gd name="connsiteY101" fmla="*/ 2447068 h 6858000"/>
              <a:gd name="connsiteX102" fmla="*/ 432580 w 1508539"/>
              <a:gd name="connsiteY102" fmla="*/ 2425819 h 6858000"/>
              <a:gd name="connsiteX103" fmla="*/ 438579 w 1508539"/>
              <a:gd name="connsiteY103" fmla="*/ 2402874 h 6858000"/>
              <a:gd name="connsiteX104" fmla="*/ 441191 w 1508539"/>
              <a:gd name="connsiteY104" fmla="*/ 2381443 h 6858000"/>
              <a:gd name="connsiteX105" fmla="*/ 417520 w 1508539"/>
              <a:gd name="connsiteY105" fmla="*/ 2261920 h 6858000"/>
              <a:gd name="connsiteX106" fmla="*/ 407407 w 1508539"/>
              <a:gd name="connsiteY106" fmla="*/ 2195378 h 6858000"/>
              <a:gd name="connsiteX107" fmla="*/ 391624 w 1508539"/>
              <a:gd name="connsiteY107" fmla="*/ 2155135 h 6858000"/>
              <a:gd name="connsiteX108" fmla="*/ 389082 w 1508539"/>
              <a:gd name="connsiteY108" fmla="*/ 2118008 h 6858000"/>
              <a:gd name="connsiteX109" fmla="*/ 390075 w 1508539"/>
              <a:gd name="connsiteY109" fmla="*/ 2050531 h 6858000"/>
              <a:gd name="connsiteX110" fmla="*/ 381881 w 1508539"/>
              <a:gd name="connsiteY110" fmla="*/ 1963269 h 6858000"/>
              <a:gd name="connsiteX111" fmla="*/ 363059 w 1508539"/>
              <a:gd name="connsiteY111" fmla="*/ 1906352 h 6858000"/>
              <a:gd name="connsiteX112" fmla="*/ 339616 w 1508539"/>
              <a:gd name="connsiteY112" fmla="*/ 1861531 h 6858000"/>
              <a:gd name="connsiteX113" fmla="*/ 293415 w 1508539"/>
              <a:gd name="connsiteY113" fmla="*/ 1732919 h 6858000"/>
              <a:gd name="connsiteX114" fmla="*/ 265726 w 1508539"/>
              <a:gd name="connsiteY114" fmla="*/ 1663540 h 6858000"/>
              <a:gd name="connsiteX115" fmla="*/ 264852 w 1508539"/>
              <a:gd name="connsiteY115" fmla="*/ 1615777 h 6858000"/>
              <a:gd name="connsiteX116" fmla="*/ 245647 w 1508539"/>
              <a:gd name="connsiteY116" fmla="*/ 1563678 h 6858000"/>
              <a:gd name="connsiteX117" fmla="*/ 258727 w 1508539"/>
              <a:gd name="connsiteY117" fmla="*/ 1519474 h 6858000"/>
              <a:gd name="connsiteX118" fmla="*/ 251469 w 1508539"/>
              <a:gd name="connsiteY118" fmla="*/ 1477995 h 6858000"/>
              <a:gd name="connsiteX119" fmla="*/ 237554 w 1508539"/>
              <a:gd name="connsiteY119" fmla="*/ 1373769 h 6858000"/>
              <a:gd name="connsiteX120" fmla="*/ 245861 w 1508539"/>
              <a:gd name="connsiteY120" fmla="*/ 1307086 h 6858000"/>
              <a:gd name="connsiteX121" fmla="*/ 247049 w 1508539"/>
              <a:gd name="connsiteY121" fmla="*/ 1189033 h 6858000"/>
              <a:gd name="connsiteX122" fmla="*/ 251734 w 1508539"/>
              <a:gd name="connsiteY122" fmla="*/ 1168288 h 6858000"/>
              <a:gd name="connsiteX123" fmla="*/ 244016 w 1508539"/>
              <a:gd name="connsiteY123" fmla="*/ 1142577 h 6858000"/>
              <a:gd name="connsiteX124" fmla="*/ 233322 w 1508539"/>
              <a:gd name="connsiteY124" fmla="*/ 1088484 h 6858000"/>
              <a:gd name="connsiteX125" fmla="*/ 222058 w 1508539"/>
              <a:gd name="connsiteY125" fmla="*/ 1016103 h 6858000"/>
              <a:gd name="connsiteX126" fmla="*/ 223514 w 1508539"/>
              <a:gd name="connsiteY126" fmla="*/ 932283 h 6858000"/>
              <a:gd name="connsiteX127" fmla="*/ 225750 w 1508539"/>
              <a:gd name="connsiteY127" fmla="*/ 915925 h 6858000"/>
              <a:gd name="connsiteX128" fmla="*/ 218379 w 1508539"/>
              <a:gd name="connsiteY128" fmla="*/ 896999 h 6858000"/>
              <a:gd name="connsiteX129" fmla="*/ 187787 w 1508539"/>
              <a:gd name="connsiteY129" fmla="*/ 821517 h 6858000"/>
              <a:gd name="connsiteX130" fmla="*/ 166737 w 1508539"/>
              <a:gd name="connsiteY130" fmla="*/ 751353 h 6858000"/>
              <a:gd name="connsiteX131" fmla="*/ 166295 w 1508539"/>
              <a:gd name="connsiteY131" fmla="*/ 721230 h 6858000"/>
              <a:gd name="connsiteX132" fmla="*/ 151966 w 1508539"/>
              <a:gd name="connsiteY132" fmla="*/ 681659 h 6858000"/>
              <a:gd name="connsiteX133" fmla="*/ 137385 w 1508539"/>
              <a:gd name="connsiteY133" fmla="*/ 635218 h 6858000"/>
              <a:gd name="connsiteX134" fmla="*/ 142396 w 1508539"/>
              <a:gd name="connsiteY134" fmla="*/ 613763 h 6858000"/>
              <a:gd name="connsiteX135" fmla="*/ 128338 w 1508539"/>
              <a:gd name="connsiteY135" fmla="*/ 598582 h 6858000"/>
              <a:gd name="connsiteX136" fmla="*/ 128019 w 1508539"/>
              <a:gd name="connsiteY136" fmla="*/ 576846 h 6858000"/>
              <a:gd name="connsiteX137" fmla="*/ 107645 w 1508539"/>
              <a:gd name="connsiteY137" fmla="*/ 530055 h 6858000"/>
              <a:gd name="connsiteX138" fmla="*/ 106893 w 1508539"/>
              <a:gd name="connsiteY138" fmla="*/ 465389 h 6858000"/>
              <a:gd name="connsiteX139" fmla="*/ 89816 w 1508539"/>
              <a:gd name="connsiteY139" fmla="*/ 424699 h 6858000"/>
              <a:gd name="connsiteX140" fmla="*/ 90191 w 1508539"/>
              <a:gd name="connsiteY140" fmla="*/ 404917 h 6858000"/>
              <a:gd name="connsiteX141" fmla="*/ 70148 w 1508539"/>
              <a:gd name="connsiteY141" fmla="*/ 367211 h 6858000"/>
              <a:gd name="connsiteX142" fmla="*/ 36452 w 1508539"/>
              <a:gd name="connsiteY142" fmla="*/ 268519 h 6858000"/>
              <a:gd name="connsiteX143" fmla="*/ 23935 w 1508539"/>
              <a:gd name="connsiteY143" fmla="*/ 160886 h 6858000"/>
              <a:gd name="connsiteX144" fmla="*/ 19312 w 1508539"/>
              <a:gd name="connsiteY144" fmla="*/ 47336 h 6858000"/>
              <a:gd name="connsiteX145" fmla="*/ 0 w 1508539"/>
              <a:gd name="connsiteY145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4248 w 1508539"/>
              <a:gd name="connsiteY10" fmla="*/ 6574442 h 6858000"/>
              <a:gd name="connsiteX11" fmla="*/ 164588 w 1508539"/>
              <a:gd name="connsiteY11" fmla="*/ 6568530 h 6858000"/>
              <a:gd name="connsiteX12" fmla="*/ 166997 w 1508539"/>
              <a:gd name="connsiteY12" fmla="*/ 6560674 h 6858000"/>
              <a:gd name="connsiteX13" fmla="*/ 167342 w 1508539"/>
              <a:gd name="connsiteY13" fmla="*/ 6560598 h 6858000"/>
              <a:gd name="connsiteX14" fmla="*/ 201349 w 1508539"/>
              <a:gd name="connsiteY14" fmla="*/ 6530567 h 6858000"/>
              <a:gd name="connsiteX15" fmla="*/ 215389 w 1508539"/>
              <a:gd name="connsiteY15" fmla="*/ 6478062 h 6858000"/>
              <a:gd name="connsiteX16" fmla="*/ 226078 w 1508539"/>
              <a:gd name="connsiteY16" fmla="*/ 6460325 h 6858000"/>
              <a:gd name="connsiteX17" fmla="*/ 233311 w 1508539"/>
              <a:gd name="connsiteY17" fmla="*/ 6451488 h 6858000"/>
              <a:gd name="connsiteX18" fmla="*/ 234746 w 1508539"/>
              <a:gd name="connsiteY18" fmla="*/ 6451348 h 6858000"/>
              <a:gd name="connsiteX19" fmla="*/ 239104 w 1508539"/>
              <a:gd name="connsiteY19" fmla="*/ 6414240 h 6858000"/>
              <a:gd name="connsiteX20" fmla="*/ 241880 w 1508539"/>
              <a:gd name="connsiteY20" fmla="*/ 6384857 h 6858000"/>
              <a:gd name="connsiteX21" fmla="*/ 240591 w 1508539"/>
              <a:gd name="connsiteY21" fmla="*/ 6367510 h 6858000"/>
              <a:gd name="connsiteX22" fmla="*/ 244471 w 1508539"/>
              <a:gd name="connsiteY22" fmla="*/ 6349778 h 6858000"/>
              <a:gd name="connsiteX23" fmla="*/ 246136 w 1508539"/>
              <a:gd name="connsiteY23" fmla="*/ 6348250 h 6858000"/>
              <a:gd name="connsiteX24" fmla="*/ 262170 w 1508539"/>
              <a:gd name="connsiteY24" fmla="*/ 6281972 h 6858000"/>
              <a:gd name="connsiteX25" fmla="*/ 272933 w 1508539"/>
              <a:gd name="connsiteY25" fmla="*/ 6211940 h 6858000"/>
              <a:gd name="connsiteX26" fmla="*/ 314428 w 1508539"/>
              <a:gd name="connsiteY26" fmla="*/ 6113913 h 6858000"/>
              <a:gd name="connsiteX27" fmla="*/ 318721 w 1508539"/>
              <a:gd name="connsiteY27" fmla="*/ 6028119 h 6858000"/>
              <a:gd name="connsiteX28" fmla="*/ 345501 w 1508539"/>
              <a:gd name="connsiteY28" fmla="*/ 5934687 h 6858000"/>
              <a:gd name="connsiteX29" fmla="*/ 379513 w 1508539"/>
              <a:gd name="connsiteY29" fmla="*/ 5765594 h 6858000"/>
              <a:gd name="connsiteX30" fmla="*/ 411349 w 1508539"/>
              <a:gd name="connsiteY30" fmla="*/ 5693685 h 6858000"/>
              <a:gd name="connsiteX31" fmla="*/ 431404 w 1508539"/>
              <a:gd name="connsiteY31" fmla="*/ 5665173 h 6858000"/>
              <a:gd name="connsiteX32" fmla="*/ 465121 w 1508539"/>
              <a:gd name="connsiteY32" fmla="*/ 5563435 h 6858000"/>
              <a:gd name="connsiteX33" fmla="*/ 494626 w 1508539"/>
              <a:gd name="connsiteY33" fmla="*/ 5476393 h 6858000"/>
              <a:gd name="connsiteX34" fmla="*/ 525819 w 1508539"/>
              <a:gd name="connsiteY34" fmla="*/ 5396260 h 6858000"/>
              <a:gd name="connsiteX35" fmla="*/ 541800 w 1508539"/>
              <a:gd name="connsiteY35" fmla="*/ 5330009 h 6858000"/>
              <a:gd name="connsiteX36" fmla="*/ 575293 w 1508539"/>
              <a:gd name="connsiteY36" fmla="*/ 5273739 h 6858000"/>
              <a:gd name="connsiteX37" fmla="*/ 584892 w 1508539"/>
              <a:gd name="connsiteY37" fmla="*/ 5241779 h 6858000"/>
              <a:gd name="connsiteX38" fmla="*/ 596118 w 1508539"/>
              <a:gd name="connsiteY38" fmla="*/ 5225268 h 6858000"/>
              <a:gd name="connsiteX39" fmla="*/ 597138 w 1508539"/>
              <a:gd name="connsiteY39" fmla="*/ 5217684 h 6858000"/>
              <a:gd name="connsiteX40" fmla="*/ 604479 w 1508539"/>
              <a:gd name="connsiteY40" fmla="*/ 5193377 h 6858000"/>
              <a:gd name="connsiteX41" fmla="*/ 607782 w 1508539"/>
              <a:gd name="connsiteY41" fmla="*/ 5179288 h 6858000"/>
              <a:gd name="connsiteX42" fmla="*/ 608766 w 1508539"/>
              <a:gd name="connsiteY42" fmla="*/ 5173621 h 6858000"/>
              <a:gd name="connsiteX43" fmla="*/ 604400 w 1508539"/>
              <a:gd name="connsiteY43" fmla="*/ 5159961 h 6858000"/>
              <a:gd name="connsiteX44" fmla="*/ 611077 w 1508539"/>
              <a:gd name="connsiteY44" fmla="*/ 5144295 h 6858000"/>
              <a:gd name="connsiteX45" fmla="*/ 608010 w 1508539"/>
              <a:gd name="connsiteY45" fmla="*/ 5125185 h 6858000"/>
              <a:gd name="connsiteX46" fmla="*/ 614840 w 1508539"/>
              <a:gd name="connsiteY46" fmla="*/ 5121884 h 6858000"/>
              <a:gd name="connsiteX47" fmla="*/ 621876 w 1508539"/>
              <a:gd name="connsiteY47" fmla="*/ 5067850 h 6858000"/>
              <a:gd name="connsiteX48" fmla="*/ 624607 w 1508539"/>
              <a:gd name="connsiteY48" fmla="*/ 5060861 h 6858000"/>
              <a:gd name="connsiteX49" fmla="*/ 621311 w 1508539"/>
              <a:gd name="connsiteY49" fmla="*/ 5034192 h 6858000"/>
              <a:gd name="connsiteX50" fmla="*/ 622865 w 1508539"/>
              <a:gd name="connsiteY50" fmla="*/ 4993030 h 6858000"/>
              <a:gd name="connsiteX51" fmla="*/ 629774 w 1508539"/>
              <a:gd name="connsiteY51" fmla="*/ 4946844 h 6858000"/>
              <a:gd name="connsiteX52" fmla="*/ 625630 w 1508539"/>
              <a:gd name="connsiteY52" fmla="*/ 4932692 h 6858000"/>
              <a:gd name="connsiteX53" fmla="*/ 641033 w 1508539"/>
              <a:gd name="connsiteY53" fmla="*/ 4858827 h 6858000"/>
              <a:gd name="connsiteX54" fmla="*/ 646936 w 1508539"/>
              <a:gd name="connsiteY54" fmla="*/ 4821170 h 6858000"/>
              <a:gd name="connsiteX55" fmla="*/ 651669 w 1508539"/>
              <a:gd name="connsiteY55" fmla="*/ 4780965 h 6858000"/>
              <a:gd name="connsiteX56" fmla="*/ 652962 w 1508539"/>
              <a:gd name="connsiteY56" fmla="*/ 4750867 h 6858000"/>
              <a:gd name="connsiteX57" fmla="*/ 650769 w 1508539"/>
              <a:gd name="connsiteY57" fmla="*/ 4690749 h 6858000"/>
              <a:gd name="connsiteX58" fmla="*/ 646249 w 1508539"/>
              <a:gd name="connsiteY58" fmla="*/ 4584173 h 6858000"/>
              <a:gd name="connsiteX59" fmla="*/ 641332 w 1508539"/>
              <a:gd name="connsiteY59" fmla="*/ 4444346 h 6858000"/>
              <a:gd name="connsiteX60" fmla="*/ 637897 w 1508539"/>
              <a:gd name="connsiteY60" fmla="*/ 4375228 h 6858000"/>
              <a:gd name="connsiteX61" fmla="*/ 618550 w 1508539"/>
              <a:gd name="connsiteY61" fmla="*/ 4214165 h 6858000"/>
              <a:gd name="connsiteX62" fmla="*/ 622623 w 1508539"/>
              <a:gd name="connsiteY62" fmla="*/ 4090296 h 6858000"/>
              <a:gd name="connsiteX63" fmla="*/ 607879 w 1508539"/>
              <a:gd name="connsiteY63" fmla="*/ 4033999 h 6858000"/>
              <a:gd name="connsiteX64" fmla="*/ 609028 w 1508539"/>
              <a:gd name="connsiteY64" fmla="*/ 4031933 h 6858000"/>
              <a:gd name="connsiteX65" fmla="*/ 607604 w 1508539"/>
              <a:gd name="connsiteY65" fmla="*/ 4013953 h 6858000"/>
              <a:gd name="connsiteX66" fmla="*/ 593899 w 1508539"/>
              <a:gd name="connsiteY66" fmla="*/ 3974753 h 6858000"/>
              <a:gd name="connsiteX67" fmla="*/ 595497 w 1508539"/>
              <a:gd name="connsiteY67" fmla="*/ 3969950 h 6858000"/>
              <a:gd name="connsiteX68" fmla="*/ 588919 w 1508539"/>
              <a:gd name="connsiteY68" fmla="*/ 3933779 h 6858000"/>
              <a:gd name="connsiteX69" fmla="*/ 590250 w 1508539"/>
              <a:gd name="connsiteY69" fmla="*/ 3933093 h 6858000"/>
              <a:gd name="connsiteX70" fmla="*/ 594604 w 1508539"/>
              <a:gd name="connsiteY70" fmla="*/ 3922082 h 6858000"/>
              <a:gd name="connsiteX71" fmla="*/ 599682 w 1508539"/>
              <a:gd name="connsiteY71" fmla="*/ 3901461 h 6858000"/>
              <a:gd name="connsiteX72" fmla="*/ 622276 w 1508539"/>
              <a:gd name="connsiteY72" fmla="*/ 3813873 h 6858000"/>
              <a:gd name="connsiteX73" fmla="*/ 621701 w 1508539"/>
              <a:gd name="connsiteY73" fmla="*/ 3806161 h 6858000"/>
              <a:gd name="connsiteX74" fmla="*/ 622008 w 1508539"/>
              <a:gd name="connsiteY74" fmla="*/ 3805957 h 6858000"/>
              <a:gd name="connsiteX75" fmla="*/ 622035 w 1508539"/>
              <a:gd name="connsiteY75" fmla="*/ 3797724 h 6858000"/>
              <a:gd name="connsiteX76" fmla="*/ 620650 w 1508539"/>
              <a:gd name="connsiteY76" fmla="*/ 3792098 h 6858000"/>
              <a:gd name="connsiteX77" fmla="*/ 619534 w 1508539"/>
              <a:gd name="connsiteY77" fmla="*/ 3777135 h 6858000"/>
              <a:gd name="connsiteX78" fmla="*/ 621267 w 1508539"/>
              <a:gd name="connsiteY78" fmla="*/ 3771656 h 6858000"/>
              <a:gd name="connsiteX79" fmla="*/ 625010 w 1508539"/>
              <a:gd name="connsiteY79" fmla="*/ 3769007 h 6858000"/>
              <a:gd name="connsiteX80" fmla="*/ 624476 w 1508539"/>
              <a:gd name="connsiteY80" fmla="*/ 3767709 h 6858000"/>
              <a:gd name="connsiteX81" fmla="*/ 633172 w 1508539"/>
              <a:gd name="connsiteY81" fmla="*/ 3738082 h 6858000"/>
              <a:gd name="connsiteX82" fmla="*/ 640518 w 1508539"/>
              <a:gd name="connsiteY82" fmla="*/ 3673397 h 6858000"/>
              <a:gd name="connsiteX83" fmla="*/ 639814 w 1508539"/>
              <a:gd name="connsiteY83" fmla="*/ 3637109 h 6858000"/>
              <a:gd name="connsiteX84" fmla="*/ 643257 w 1508539"/>
              <a:gd name="connsiteY84" fmla="*/ 3536883 h 6858000"/>
              <a:gd name="connsiteX85" fmla="*/ 650795 w 1508539"/>
              <a:gd name="connsiteY85" fmla="*/ 3435652 h 6858000"/>
              <a:gd name="connsiteX86" fmla="*/ 652466 w 1508539"/>
              <a:gd name="connsiteY86" fmla="*/ 3307769 h 6858000"/>
              <a:gd name="connsiteX87" fmla="*/ 670029 w 1508539"/>
              <a:gd name="connsiteY87" fmla="*/ 3250522 h 6858000"/>
              <a:gd name="connsiteX88" fmla="*/ 670454 w 1508539"/>
              <a:gd name="connsiteY88" fmla="*/ 3229163 h 6858000"/>
              <a:gd name="connsiteX89" fmla="*/ 672277 w 1508539"/>
              <a:gd name="connsiteY89" fmla="*/ 3217217 h 6858000"/>
              <a:gd name="connsiteX90" fmla="*/ 659112 w 1508539"/>
              <a:gd name="connsiteY90" fmla="*/ 3183755 h 6858000"/>
              <a:gd name="connsiteX91" fmla="*/ 659613 w 1508539"/>
              <a:gd name="connsiteY91" fmla="*/ 3178642 h 6858000"/>
              <a:gd name="connsiteX92" fmla="*/ 647213 w 1508539"/>
              <a:gd name="connsiteY92" fmla="*/ 3158586 h 6858000"/>
              <a:gd name="connsiteX93" fmla="*/ 632398 w 1508539"/>
              <a:gd name="connsiteY93" fmla="*/ 3129034 h 6858000"/>
              <a:gd name="connsiteX94" fmla="*/ 633063 w 1508539"/>
              <a:gd name="connsiteY94" fmla="*/ 3126682 h 6858000"/>
              <a:gd name="connsiteX95" fmla="*/ 623931 w 1508539"/>
              <a:gd name="connsiteY95" fmla="*/ 3114519 h 6858000"/>
              <a:gd name="connsiteX96" fmla="*/ 610540 w 1508539"/>
              <a:gd name="connsiteY96" fmla="*/ 3106272 h 6858000"/>
              <a:gd name="connsiteX97" fmla="*/ 583270 w 1508539"/>
              <a:gd name="connsiteY97" fmla="*/ 2958185 h 6858000"/>
              <a:gd name="connsiteX98" fmla="*/ 525884 w 1508539"/>
              <a:gd name="connsiteY98" fmla="*/ 2762989 h 6858000"/>
              <a:gd name="connsiteX99" fmla="*/ 474802 w 1508539"/>
              <a:gd name="connsiteY99" fmla="*/ 2554718 h 6858000"/>
              <a:gd name="connsiteX100" fmla="*/ 454896 w 1508539"/>
              <a:gd name="connsiteY100" fmla="*/ 2485734 h 6858000"/>
              <a:gd name="connsiteX101" fmla="*/ 445619 w 1508539"/>
              <a:gd name="connsiteY101" fmla="*/ 2447068 h 6858000"/>
              <a:gd name="connsiteX102" fmla="*/ 432580 w 1508539"/>
              <a:gd name="connsiteY102" fmla="*/ 2425819 h 6858000"/>
              <a:gd name="connsiteX103" fmla="*/ 438579 w 1508539"/>
              <a:gd name="connsiteY103" fmla="*/ 2402874 h 6858000"/>
              <a:gd name="connsiteX104" fmla="*/ 441191 w 1508539"/>
              <a:gd name="connsiteY104" fmla="*/ 2381443 h 6858000"/>
              <a:gd name="connsiteX105" fmla="*/ 417520 w 1508539"/>
              <a:gd name="connsiteY105" fmla="*/ 2261920 h 6858000"/>
              <a:gd name="connsiteX106" fmla="*/ 407407 w 1508539"/>
              <a:gd name="connsiteY106" fmla="*/ 2195378 h 6858000"/>
              <a:gd name="connsiteX107" fmla="*/ 391624 w 1508539"/>
              <a:gd name="connsiteY107" fmla="*/ 2155135 h 6858000"/>
              <a:gd name="connsiteX108" fmla="*/ 389082 w 1508539"/>
              <a:gd name="connsiteY108" fmla="*/ 2118008 h 6858000"/>
              <a:gd name="connsiteX109" fmla="*/ 390075 w 1508539"/>
              <a:gd name="connsiteY109" fmla="*/ 2050531 h 6858000"/>
              <a:gd name="connsiteX110" fmla="*/ 381881 w 1508539"/>
              <a:gd name="connsiteY110" fmla="*/ 1963269 h 6858000"/>
              <a:gd name="connsiteX111" fmla="*/ 363059 w 1508539"/>
              <a:gd name="connsiteY111" fmla="*/ 1906352 h 6858000"/>
              <a:gd name="connsiteX112" fmla="*/ 339616 w 1508539"/>
              <a:gd name="connsiteY112" fmla="*/ 1861531 h 6858000"/>
              <a:gd name="connsiteX113" fmla="*/ 293415 w 1508539"/>
              <a:gd name="connsiteY113" fmla="*/ 1732919 h 6858000"/>
              <a:gd name="connsiteX114" fmla="*/ 265726 w 1508539"/>
              <a:gd name="connsiteY114" fmla="*/ 1663540 h 6858000"/>
              <a:gd name="connsiteX115" fmla="*/ 264852 w 1508539"/>
              <a:gd name="connsiteY115" fmla="*/ 1615777 h 6858000"/>
              <a:gd name="connsiteX116" fmla="*/ 245647 w 1508539"/>
              <a:gd name="connsiteY116" fmla="*/ 1563678 h 6858000"/>
              <a:gd name="connsiteX117" fmla="*/ 258727 w 1508539"/>
              <a:gd name="connsiteY117" fmla="*/ 1519474 h 6858000"/>
              <a:gd name="connsiteX118" fmla="*/ 251469 w 1508539"/>
              <a:gd name="connsiteY118" fmla="*/ 1477995 h 6858000"/>
              <a:gd name="connsiteX119" fmla="*/ 237554 w 1508539"/>
              <a:gd name="connsiteY119" fmla="*/ 1373769 h 6858000"/>
              <a:gd name="connsiteX120" fmla="*/ 245861 w 1508539"/>
              <a:gd name="connsiteY120" fmla="*/ 1307086 h 6858000"/>
              <a:gd name="connsiteX121" fmla="*/ 247049 w 1508539"/>
              <a:gd name="connsiteY121" fmla="*/ 1189033 h 6858000"/>
              <a:gd name="connsiteX122" fmla="*/ 251734 w 1508539"/>
              <a:gd name="connsiteY122" fmla="*/ 1168288 h 6858000"/>
              <a:gd name="connsiteX123" fmla="*/ 244016 w 1508539"/>
              <a:gd name="connsiteY123" fmla="*/ 1142577 h 6858000"/>
              <a:gd name="connsiteX124" fmla="*/ 233322 w 1508539"/>
              <a:gd name="connsiteY124" fmla="*/ 1088484 h 6858000"/>
              <a:gd name="connsiteX125" fmla="*/ 222058 w 1508539"/>
              <a:gd name="connsiteY125" fmla="*/ 1016103 h 6858000"/>
              <a:gd name="connsiteX126" fmla="*/ 223514 w 1508539"/>
              <a:gd name="connsiteY126" fmla="*/ 932283 h 6858000"/>
              <a:gd name="connsiteX127" fmla="*/ 225750 w 1508539"/>
              <a:gd name="connsiteY127" fmla="*/ 915925 h 6858000"/>
              <a:gd name="connsiteX128" fmla="*/ 218379 w 1508539"/>
              <a:gd name="connsiteY128" fmla="*/ 896999 h 6858000"/>
              <a:gd name="connsiteX129" fmla="*/ 187787 w 1508539"/>
              <a:gd name="connsiteY129" fmla="*/ 821517 h 6858000"/>
              <a:gd name="connsiteX130" fmla="*/ 166737 w 1508539"/>
              <a:gd name="connsiteY130" fmla="*/ 751353 h 6858000"/>
              <a:gd name="connsiteX131" fmla="*/ 166295 w 1508539"/>
              <a:gd name="connsiteY131" fmla="*/ 721230 h 6858000"/>
              <a:gd name="connsiteX132" fmla="*/ 151966 w 1508539"/>
              <a:gd name="connsiteY132" fmla="*/ 681659 h 6858000"/>
              <a:gd name="connsiteX133" fmla="*/ 137385 w 1508539"/>
              <a:gd name="connsiteY133" fmla="*/ 635218 h 6858000"/>
              <a:gd name="connsiteX134" fmla="*/ 142396 w 1508539"/>
              <a:gd name="connsiteY134" fmla="*/ 613763 h 6858000"/>
              <a:gd name="connsiteX135" fmla="*/ 128338 w 1508539"/>
              <a:gd name="connsiteY135" fmla="*/ 598582 h 6858000"/>
              <a:gd name="connsiteX136" fmla="*/ 128019 w 1508539"/>
              <a:gd name="connsiteY136" fmla="*/ 576846 h 6858000"/>
              <a:gd name="connsiteX137" fmla="*/ 107645 w 1508539"/>
              <a:gd name="connsiteY137" fmla="*/ 530055 h 6858000"/>
              <a:gd name="connsiteX138" fmla="*/ 106893 w 1508539"/>
              <a:gd name="connsiteY138" fmla="*/ 465389 h 6858000"/>
              <a:gd name="connsiteX139" fmla="*/ 89816 w 1508539"/>
              <a:gd name="connsiteY139" fmla="*/ 424699 h 6858000"/>
              <a:gd name="connsiteX140" fmla="*/ 90191 w 1508539"/>
              <a:gd name="connsiteY140" fmla="*/ 404917 h 6858000"/>
              <a:gd name="connsiteX141" fmla="*/ 70148 w 1508539"/>
              <a:gd name="connsiteY141" fmla="*/ 367211 h 6858000"/>
              <a:gd name="connsiteX142" fmla="*/ 36452 w 1508539"/>
              <a:gd name="connsiteY142" fmla="*/ 268519 h 6858000"/>
              <a:gd name="connsiteX143" fmla="*/ 23935 w 1508539"/>
              <a:gd name="connsiteY143" fmla="*/ 160886 h 6858000"/>
              <a:gd name="connsiteX144" fmla="*/ 19312 w 1508539"/>
              <a:gd name="connsiteY144" fmla="*/ 47336 h 6858000"/>
              <a:gd name="connsiteX145" fmla="*/ 0 w 1508539"/>
              <a:gd name="connsiteY145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64248 w 1508539"/>
              <a:gd name="connsiteY9" fmla="*/ 6574442 h 6858000"/>
              <a:gd name="connsiteX10" fmla="*/ 164588 w 1508539"/>
              <a:gd name="connsiteY10" fmla="*/ 6568530 h 6858000"/>
              <a:gd name="connsiteX11" fmla="*/ 166997 w 1508539"/>
              <a:gd name="connsiteY11" fmla="*/ 6560674 h 6858000"/>
              <a:gd name="connsiteX12" fmla="*/ 167342 w 1508539"/>
              <a:gd name="connsiteY12" fmla="*/ 6560598 h 6858000"/>
              <a:gd name="connsiteX13" fmla="*/ 201349 w 1508539"/>
              <a:gd name="connsiteY13" fmla="*/ 6530567 h 6858000"/>
              <a:gd name="connsiteX14" fmla="*/ 215389 w 1508539"/>
              <a:gd name="connsiteY14" fmla="*/ 6478062 h 6858000"/>
              <a:gd name="connsiteX15" fmla="*/ 226078 w 1508539"/>
              <a:gd name="connsiteY15" fmla="*/ 6460325 h 6858000"/>
              <a:gd name="connsiteX16" fmla="*/ 233311 w 1508539"/>
              <a:gd name="connsiteY16" fmla="*/ 6451488 h 6858000"/>
              <a:gd name="connsiteX17" fmla="*/ 234746 w 1508539"/>
              <a:gd name="connsiteY17" fmla="*/ 6451348 h 6858000"/>
              <a:gd name="connsiteX18" fmla="*/ 239104 w 1508539"/>
              <a:gd name="connsiteY18" fmla="*/ 6414240 h 6858000"/>
              <a:gd name="connsiteX19" fmla="*/ 241880 w 1508539"/>
              <a:gd name="connsiteY19" fmla="*/ 6384857 h 6858000"/>
              <a:gd name="connsiteX20" fmla="*/ 240591 w 1508539"/>
              <a:gd name="connsiteY20" fmla="*/ 6367510 h 6858000"/>
              <a:gd name="connsiteX21" fmla="*/ 244471 w 1508539"/>
              <a:gd name="connsiteY21" fmla="*/ 6349778 h 6858000"/>
              <a:gd name="connsiteX22" fmla="*/ 246136 w 1508539"/>
              <a:gd name="connsiteY22" fmla="*/ 6348250 h 6858000"/>
              <a:gd name="connsiteX23" fmla="*/ 262170 w 1508539"/>
              <a:gd name="connsiteY23" fmla="*/ 6281972 h 6858000"/>
              <a:gd name="connsiteX24" fmla="*/ 272933 w 1508539"/>
              <a:gd name="connsiteY24" fmla="*/ 6211940 h 6858000"/>
              <a:gd name="connsiteX25" fmla="*/ 314428 w 1508539"/>
              <a:gd name="connsiteY25" fmla="*/ 6113913 h 6858000"/>
              <a:gd name="connsiteX26" fmla="*/ 318721 w 1508539"/>
              <a:gd name="connsiteY26" fmla="*/ 6028119 h 6858000"/>
              <a:gd name="connsiteX27" fmla="*/ 345501 w 1508539"/>
              <a:gd name="connsiteY27" fmla="*/ 5934687 h 6858000"/>
              <a:gd name="connsiteX28" fmla="*/ 379513 w 1508539"/>
              <a:gd name="connsiteY28" fmla="*/ 5765594 h 6858000"/>
              <a:gd name="connsiteX29" fmla="*/ 411349 w 1508539"/>
              <a:gd name="connsiteY29" fmla="*/ 5693685 h 6858000"/>
              <a:gd name="connsiteX30" fmla="*/ 431404 w 1508539"/>
              <a:gd name="connsiteY30" fmla="*/ 5665173 h 6858000"/>
              <a:gd name="connsiteX31" fmla="*/ 465121 w 1508539"/>
              <a:gd name="connsiteY31" fmla="*/ 5563435 h 6858000"/>
              <a:gd name="connsiteX32" fmla="*/ 494626 w 1508539"/>
              <a:gd name="connsiteY32" fmla="*/ 5476393 h 6858000"/>
              <a:gd name="connsiteX33" fmla="*/ 525819 w 1508539"/>
              <a:gd name="connsiteY33" fmla="*/ 5396260 h 6858000"/>
              <a:gd name="connsiteX34" fmla="*/ 541800 w 1508539"/>
              <a:gd name="connsiteY34" fmla="*/ 5330009 h 6858000"/>
              <a:gd name="connsiteX35" fmla="*/ 575293 w 1508539"/>
              <a:gd name="connsiteY35" fmla="*/ 5273739 h 6858000"/>
              <a:gd name="connsiteX36" fmla="*/ 584892 w 1508539"/>
              <a:gd name="connsiteY36" fmla="*/ 5241779 h 6858000"/>
              <a:gd name="connsiteX37" fmla="*/ 596118 w 1508539"/>
              <a:gd name="connsiteY37" fmla="*/ 5225268 h 6858000"/>
              <a:gd name="connsiteX38" fmla="*/ 597138 w 1508539"/>
              <a:gd name="connsiteY38" fmla="*/ 5217684 h 6858000"/>
              <a:gd name="connsiteX39" fmla="*/ 604479 w 1508539"/>
              <a:gd name="connsiteY39" fmla="*/ 5193377 h 6858000"/>
              <a:gd name="connsiteX40" fmla="*/ 607782 w 1508539"/>
              <a:gd name="connsiteY40" fmla="*/ 5179288 h 6858000"/>
              <a:gd name="connsiteX41" fmla="*/ 608766 w 1508539"/>
              <a:gd name="connsiteY41" fmla="*/ 5173621 h 6858000"/>
              <a:gd name="connsiteX42" fmla="*/ 604400 w 1508539"/>
              <a:gd name="connsiteY42" fmla="*/ 5159961 h 6858000"/>
              <a:gd name="connsiteX43" fmla="*/ 611077 w 1508539"/>
              <a:gd name="connsiteY43" fmla="*/ 5144295 h 6858000"/>
              <a:gd name="connsiteX44" fmla="*/ 608010 w 1508539"/>
              <a:gd name="connsiteY44" fmla="*/ 5125185 h 6858000"/>
              <a:gd name="connsiteX45" fmla="*/ 614840 w 1508539"/>
              <a:gd name="connsiteY45" fmla="*/ 5121884 h 6858000"/>
              <a:gd name="connsiteX46" fmla="*/ 621876 w 1508539"/>
              <a:gd name="connsiteY46" fmla="*/ 5067850 h 6858000"/>
              <a:gd name="connsiteX47" fmla="*/ 624607 w 1508539"/>
              <a:gd name="connsiteY47" fmla="*/ 5060861 h 6858000"/>
              <a:gd name="connsiteX48" fmla="*/ 621311 w 1508539"/>
              <a:gd name="connsiteY48" fmla="*/ 5034192 h 6858000"/>
              <a:gd name="connsiteX49" fmla="*/ 622865 w 1508539"/>
              <a:gd name="connsiteY49" fmla="*/ 4993030 h 6858000"/>
              <a:gd name="connsiteX50" fmla="*/ 629774 w 1508539"/>
              <a:gd name="connsiteY50" fmla="*/ 4946844 h 6858000"/>
              <a:gd name="connsiteX51" fmla="*/ 625630 w 1508539"/>
              <a:gd name="connsiteY51" fmla="*/ 4932692 h 6858000"/>
              <a:gd name="connsiteX52" fmla="*/ 641033 w 1508539"/>
              <a:gd name="connsiteY52" fmla="*/ 4858827 h 6858000"/>
              <a:gd name="connsiteX53" fmla="*/ 646936 w 1508539"/>
              <a:gd name="connsiteY53" fmla="*/ 4821170 h 6858000"/>
              <a:gd name="connsiteX54" fmla="*/ 651669 w 1508539"/>
              <a:gd name="connsiteY54" fmla="*/ 4780965 h 6858000"/>
              <a:gd name="connsiteX55" fmla="*/ 652962 w 1508539"/>
              <a:gd name="connsiteY55" fmla="*/ 4750867 h 6858000"/>
              <a:gd name="connsiteX56" fmla="*/ 650769 w 1508539"/>
              <a:gd name="connsiteY56" fmla="*/ 4690749 h 6858000"/>
              <a:gd name="connsiteX57" fmla="*/ 646249 w 1508539"/>
              <a:gd name="connsiteY57" fmla="*/ 4584173 h 6858000"/>
              <a:gd name="connsiteX58" fmla="*/ 641332 w 1508539"/>
              <a:gd name="connsiteY58" fmla="*/ 4444346 h 6858000"/>
              <a:gd name="connsiteX59" fmla="*/ 637897 w 1508539"/>
              <a:gd name="connsiteY59" fmla="*/ 4375228 h 6858000"/>
              <a:gd name="connsiteX60" fmla="*/ 618550 w 1508539"/>
              <a:gd name="connsiteY60" fmla="*/ 4214165 h 6858000"/>
              <a:gd name="connsiteX61" fmla="*/ 622623 w 1508539"/>
              <a:gd name="connsiteY61" fmla="*/ 4090296 h 6858000"/>
              <a:gd name="connsiteX62" fmla="*/ 607879 w 1508539"/>
              <a:gd name="connsiteY62" fmla="*/ 4033999 h 6858000"/>
              <a:gd name="connsiteX63" fmla="*/ 609028 w 1508539"/>
              <a:gd name="connsiteY63" fmla="*/ 4031933 h 6858000"/>
              <a:gd name="connsiteX64" fmla="*/ 607604 w 1508539"/>
              <a:gd name="connsiteY64" fmla="*/ 4013953 h 6858000"/>
              <a:gd name="connsiteX65" fmla="*/ 593899 w 1508539"/>
              <a:gd name="connsiteY65" fmla="*/ 3974753 h 6858000"/>
              <a:gd name="connsiteX66" fmla="*/ 595497 w 1508539"/>
              <a:gd name="connsiteY66" fmla="*/ 3969950 h 6858000"/>
              <a:gd name="connsiteX67" fmla="*/ 588919 w 1508539"/>
              <a:gd name="connsiteY67" fmla="*/ 3933779 h 6858000"/>
              <a:gd name="connsiteX68" fmla="*/ 590250 w 1508539"/>
              <a:gd name="connsiteY68" fmla="*/ 3933093 h 6858000"/>
              <a:gd name="connsiteX69" fmla="*/ 594604 w 1508539"/>
              <a:gd name="connsiteY69" fmla="*/ 3922082 h 6858000"/>
              <a:gd name="connsiteX70" fmla="*/ 599682 w 1508539"/>
              <a:gd name="connsiteY70" fmla="*/ 3901461 h 6858000"/>
              <a:gd name="connsiteX71" fmla="*/ 622276 w 1508539"/>
              <a:gd name="connsiteY71" fmla="*/ 3813873 h 6858000"/>
              <a:gd name="connsiteX72" fmla="*/ 621701 w 1508539"/>
              <a:gd name="connsiteY72" fmla="*/ 3806161 h 6858000"/>
              <a:gd name="connsiteX73" fmla="*/ 622008 w 1508539"/>
              <a:gd name="connsiteY73" fmla="*/ 3805957 h 6858000"/>
              <a:gd name="connsiteX74" fmla="*/ 622035 w 1508539"/>
              <a:gd name="connsiteY74" fmla="*/ 3797724 h 6858000"/>
              <a:gd name="connsiteX75" fmla="*/ 620650 w 1508539"/>
              <a:gd name="connsiteY75" fmla="*/ 3792098 h 6858000"/>
              <a:gd name="connsiteX76" fmla="*/ 619534 w 1508539"/>
              <a:gd name="connsiteY76" fmla="*/ 3777135 h 6858000"/>
              <a:gd name="connsiteX77" fmla="*/ 621267 w 1508539"/>
              <a:gd name="connsiteY77" fmla="*/ 3771656 h 6858000"/>
              <a:gd name="connsiteX78" fmla="*/ 625010 w 1508539"/>
              <a:gd name="connsiteY78" fmla="*/ 3769007 h 6858000"/>
              <a:gd name="connsiteX79" fmla="*/ 624476 w 1508539"/>
              <a:gd name="connsiteY79" fmla="*/ 3767709 h 6858000"/>
              <a:gd name="connsiteX80" fmla="*/ 633172 w 1508539"/>
              <a:gd name="connsiteY80" fmla="*/ 3738082 h 6858000"/>
              <a:gd name="connsiteX81" fmla="*/ 640518 w 1508539"/>
              <a:gd name="connsiteY81" fmla="*/ 3673397 h 6858000"/>
              <a:gd name="connsiteX82" fmla="*/ 639814 w 1508539"/>
              <a:gd name="connsiteY82" fmla="*/ 3637109 h 6858000"/>
              <a:gd name="connsiteX83" fmla="*/ 643257 w 1508539"/>
              <a:gd name="connsiteY83" fmla="*/ 3536883 h 6858000"/>
              <a:gd name="connsiteX84" fmla="*/ 650795 w 1508539"/>
              <a:gd name="connsiteY84" fmla="*/ 3435652 h 6858000"/>
              <a:gd name="connsiteX85" fmla="*/ 652466 w 1508539"/>
              <a:gd name="connsiteY85" fmla="*/ 3307769 h 6858000"/>
              <a:gd name="connsiteX86" fmla="*/ 670029 w 1508539"/>
              <a:gd name="connsiteY86" fmla="*/ 3250522 h 6858000"/>
              <a:gd name="connsiteX87" fmla="*/ 670454 w 1508539"/>
              <a:gd name="connsiteY87" fmla="*/ 3229163 h 6858000"/>
              <a:gd name="connsiteX88" fmla="*/ 672277 w 1508539"/>
              <a:gd name="connsiteY88" fmla="*/ 3217217 h 6858000"/>
              <a:gd name="connsiteX89" fmla="*/ 659112 w 1508539"/>
              <a:gd name="connsiteY89" fmla="*/ 3183755 h 6858000"/>
              <a:gd name="connsiteX90" fmla="*/ 659613 w 1508539"/>
              <a:gd name="connsiteY90" fmla="*/ 3178642 h 6858000"/>
              <a:gd name="connsiteX91" fmla="*/ 647213 w 1508539"/>
              <a:gd name="connsiteY91" fmla="*/ 3158586 h 6858000"/>
              <a:gd name="connsiteX92" fmla="*/ 632398 w 1508539"/>
              <a:gd name="connsiteY92" fmla="*/ 3129034 h 6858000"/>
              <a:gd name="connsiteX93" fmla="*/ 633063 w 1508539"/>
              <a:gd name="connsiteY93" fmla="*/ 3126682 h 6858000"/>
              <a:gd name="connsiteX94" fmla="*/ 623931 w 1508539"/>
              <a:gd name="connsiteY94" fmla="*/ 3114519 h 6858000"/>
              <a:gd name="connsiteX95" fmla="*/ 610540 w 1508539"/>
              <a:gd name="connsiteY95" fmla="*/ 3106272 h 6858000"/>
              <a:gd name="connsiteX96" fmla="*/ 583270 w 1508539"/>
              <a:gd name="connsiteY96" fmla="*/ 2958185 h 6858000"/>
              <a:gd name="connsiteX97" fmla="*/ 525884 w 1508539"/>
              <a:gd name="connsiteY97" fmla="*/ 2762989 h 6858000"/>
              <a:gd name="connsiteX98" fmla="*/ 474802 w 1508539"/>
              <a:gd name="connsiteY98" fmla="*/ 2554718 h 6858000"/>
              <a:gd name="connsiteX99" fmla="*/ 454896 w 1508539"/>
              <a:gd name="connsiteY99" fmla="*/ 2485734 h 6858000"/>
              <a:gd name="connsiteX100" fmla="*/ 445619 w 1508539"/>
              <a:gd name="connsiteY100" fmla="*/ 2447068 h 6858000"/>
              <a:gd name="connsiteX101" fmla="*/ 432580 w 1508539"/>
              <a:gd name="connsiteY101" fmla="*/ 2425819 h 6858000"/>
              <a:gd name="connsiteX102" fmla="*/ 438579 w 1508539"/>
              <a:gd name="connsiteY102" fmla="*/ 2402874 h 6858000"/>
              <a:gd name="connsiteX103" fmla="*/ 441191 w 1508539"/>
              <a:gd name="connsiteY103" fmla="*/ 2381443 h 6858000"/>
              <a:gd name="connsiteX104" fmla="*/ 417520 w 1508539"/>
              <a:gd name="connsiteY104" fmla="*/ 2261920 h 6858000"/>
              <a:gd name="connsiteX105" fmla="*/ 407407 w 1508539"/>
              <a:gd name="connsiteY105" fmla="*/ 2195378 h 6858000"/>
              <a:gd name="connsiteX106" fmla="*/ 391624 w 1508539"/>
              <a:gd name="connsiteY106" fmla="*/ 2155135 h 6858000"/>
              <a:gd name="connsiteX107" fmla="*/ 389082 w 1508539"/>
              <a:gd name="connsiteY107" fmla="*/ 2118008 h 6858000"/>
              <a:gd name="connsiteX108" fmla="*/ 390075 w 1508539"/>
              <a:gd name="connsiteY108" fmla="*/ 2050531 h 6858000"/>
              <a:gd name="connsiteX109" fmla="*/ 381881 w 1508539"/>
              <a:gd name="connsiteY109" fmla="*/ 1963269 h 6858000"/>
              <a:gd name="connsiteX110" fmla="*/ 363059 w 1508539"/>
              <a:gd name="connsiteY110" fmla="*/ 1906352 h 6858000"/>
              <a:gd name="connsiteX111" fmla="*/ 339616 w 1508539"/>
              <a:gd name="connsiteY111" fmla="*/ 1861531 h 6858000"/>
              <a:gd name="connsiteX112" fmla="*/ 293415 w 1508539"/>
              <a:gd name="connsiteY112" fmla="*/ 1732919 h 6858000"/>
              <a:gd name="connsiteX113" fmla="*/ 265726 w 1508539"/>
              <a:gd name="connsiteY113" fmla="*/ 1663540 h 6858000"/>
              <a:gd name="connsiteX114" fmla="*/ 264852 w 1508539"/>
              <a:gd name="connsiteY114" fmla="*/ 1615777 h 6858000"/>
              <a:gd name="connsiteX115" fmla="*/ 245647 w 1508539"/>
              <a:gd name="connsiteY115" fmla="*/ 1563678 h 6858000"/>
              <a:gd name="connsiteX116" fmla="*/ 258727 w 1508539"/>
              <a:gd name="connsiteY116" fmla="*/ 1519474 h 6858000"/>
              <a:gd name="connsiteX117" fmla="*/ 251469 w 1508539"/>
              <a:gd name="connsiteY117" fmla="*/ 1477995 h 6858000"/>
              <a:gd name="connsiteX118" fmla="*/ 237554 w 1508539"/>
              <a:gd name="connsiteY118" fmla="*/ 1373769 h 6858000"/>
              <a:gd name="connsiteX119" fmla="*/ 245861 w 1508539"/>
              <a:gd name="connsiteY119" fmla="*/ 1307086 h 6858000"/>
              <a:gd name="connsiteX120" fmla="*/ 247049 w 1508539"/>
              <a:gd name="connsiteY120" fmla="*/ 1189033 h 6858000"/>
              <a:gd name="connsiteX121" fmla="*/ 251734 w 1508539"/>
              <a:gd name="connsiteY121" fmla="*/ 1168288 h 6858000"/>
              <a:gd name="connsiteX122" fmla="*/ 244016 w 1508539"/>
              <a:gd name="connsiteY122" fmla="*/ 1142577 h 6858000"/>
              <a:gd name="connsiteX123" fmla="*/ 233322 w 1508539"/>
              <a:gd name="connsiteY123" fmla="*/ 1088484 h 6858000"/>
              <a:gd name="connsiteX124" fmla="*/ 222058 w 1508539"/>
              <a:gd name="connsiteY124" fmla="*/ 1016103 h 6858000"/>
              <a:gd name="connsiteX125" fmla="*/ 223514 w 1508539"/>
              <a:gd name="connsiteY125" fmla="*/ 932283 h 6858000"/>
              <a:gd name="connsiteX126" fmla="*/ 225750 w 1508539"/>
              <a:gd name="connsiteY126" fmla="*/ 915925 h 6858000"/>
              <a:gd name="connsiteX127" fmla="*/ 218379 w 1508539"/>
              <a:gd name="connsiteY127" fmla="*/ 896999 h 6858000"/>
              <a:gd name="connsiteX128" fmla="*/ 187787 w 1508539"/>
              <a:gd name="connsiteY128" fmla="*/ 821517 h 6858000"/>
              <a:gd name="connsiteX129" fmla="*/ 166737 w 1508539"/>
              <a:gd name="connsiteY129" fmla="*/ 751353 h 6858000"/>
              <a:gd name="connsiteX130" fmla="*/ 166295 w 1508539"/>
              <a:gd name="connsiteY130" fmla="*/ 721230 h 6858000"/>
              <a:gd name="connsiteX131" fmla="*/ 151966 w 1508539"/>
              <a:gd name="connsiteY131" fmla="*/ 681659 h 6858000"/>
              <a:gd name="connsiteX132" fmla="*/ 137385 w 1508539"/>
              <a:gd name="connsiteY132" fmla="*/ 635218 h 6858000"/>
              <a:gd name="connsiteX133" fmla="*/ 142396 w 1508539"/>
              <a:gd name="connsiteY133" fmla="*/ 613763 h 6858000"/>
              <a:gd name="connsiteX134" fmla="*/ 128338 w 1508539"/>
              <a:gd name="connsiteY134" fmla="*/ 598582 h 6858000"/>
              <a:gd name="connsiteX135" fmla="*/ 128019 w 1508539"/>
              <a:gd name="connsiteY135" fmla="*/ 576846 h 6858000"/>
              <a:gd name="connsiteX136" fmla="*/ 107645 w 1508539"/>
              <a:gd name="connsiteY136" fmla="*/ 530055 h 6858000"/>
              <a:gd name="connsiteX137" fmla="*/ 106893 w 1508539"/>
              <a:gd name="connsiteY137" fmla="*/ 465389 h 6858000"/>
              <a:gd name="connsiteX138" fmla="*/ 89816 w 1508539"/>
              <a:gd name="connsiteY138" fmla="*/ 424699 h 6858000"/>
              <a:gd name="connsiteX139" fmla="*/ 90191 w 1508539"/>
              <a:gd name="connsiteY139" fmla="*/ 404917 h 6858000"/>
              <a:gd name="connsiteX140" fmla="*/ 70148 w 1508539"/>
              <a:gd name="connsiteY140" fmla="*/ 367211 h 6858000"/>
              <a:gd name="connsiteX141" fmla="*/ 36452 w 1508539"/>
              <a:gd name="connsiteY141" fmla="*/ 268519 h 6858000"/>
              <a:gd name="connsiteX142" fmla="*/ 23935 w 1508539"/>
              <a:gd name="connsiteY142" fmla="*/ 160886 h 6858000"/>
              <a:gd name="connsiteX143" fmla="*/ 19312 w 1508539"/>
              <a:gd name="connsiteY143" fmla="*/ 47336 h 6858000"/>
              <a:gd name="connsiteX144" fmla="*/ 0 w 1508539"/>
              <a:gd name="connsiteY14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72933 w 1508539"/>
              <a:gd name="connsiteY23" fmla="*/ 6211940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45501 w 1508539"/>
              <a:gd name="connsiteY26" fmla="*/ 5934687 h 6858000"/>
              <a:gd name="connsiteX27" fmla="*/ 379513 w 1508539"/>
              <a:gd name="connsiteY27" fmla="*/ 5765594 h 6858000"/>
              <a:gd name="connsiteX28" fmla="*/ 411349 w 1508539"/>
              <a:gd name="connsiteY28" fmla="*/ 5693685 h 6858000"/>
              <a:gd name="connsiteX29" fmla="*/ 431404 w 1508539"/>
              <a:gd name="connsiteY29" fmla="*/ 5665173 h 6858000"/>
              <a:gd name="connsiteX30" fmla="*/ 465121 w 1508539"/>
              <a:gd name="connsiteY30" fmla="*/ 5563435 h 6858000"/>
              <a:gd name="connsiteX31" fmla="*/ 494626 w 1508539"/>
              <a:gd name="connsiteY31" fmla="*/ 5476393 h 6858000"/>
              <a:gd name="connsiteX32" fmla="*/ 525819 w 1508539"/>
              <a:gd name="connsiteY32" fmla="*/ 5396260 h 6858000"/>
              <a:gd name="connsiteX33" fmla="*/ 541800 w 1508539"/>
              <a:gd name="connsiteY33" fmla="*/ 5330009 h 6858000"/>
              <a:gd name="connsiteX34" fmla="*/ 575293 w 1508539"/>
              <a:gd name="connsiteY34" fmla="*/ 5273739 h 6858000"/>
              <a:gd name="connsiteX35" fmla="*/ 584892 w 1508539"/>
              <a:gd name="connsiteY35" fmla="*/ 5241779 h 6858000"/>
              <a:gd name="connsiteX36" fmla="*/ 596118 w 1508539"/>
              <a:gd name="connsiteY36" fmla="*/ 5225268 h 6858000"/>
              <a:gd name="connsiteX37" fmla="*/ 597138 w 1508539"/>
              <a:gd name="connsiteY37" fmla="*/ 5217684 h 6858000"/>
              <a:gd name="connsiteX38" fmla="*/ 604479 w 1508539"/>
              <a:gd name="connsiteY38" fmla="*/ 5193377 h 6858000"/>
              <a:gd name="connsiteX39" fmla="*/ 607782 w 1508539"/>
              <a:gd name="connsiteY39" fmla="*/ 5179288 h 6858000"/>
              <a:gd name="connsiteX40" fmla="*/ 608766 w 1508539"/>
              <a:gd name="connsiteY40" fmla="*/ 5173621 h 6858000"/>
              <a:gd name="connsiteX41" fmla="*/ 604400 w 1508539"/>
              <a:gd name="connsiteY41" fmla="*/ 5159961 h 6858000"/>
              <a:gd name="connsiteX42" fmla="*/ 611077 w 1508539"/>
              <a:gd name="connsiteY42" fmla="*/ 5144295 h 6858000"/>
              <a:gd name="connsiteX43" fmla="*/ 608010 w 1508539"/>
              <a:gd name="connsiteY43" fmla="*/ 5125185 h 6858000"/>
              <a:gd name="connsiteX44" fmla="*/ 614840 w 1508539"/>
              <a:gd name="connsiteY44" fmla="*/ 5121884 h 6858000"/>
              <a:gd name="connsiteX45" fmla="*/ 621876 w 1508539"/>
              <a:gd name="connsiteY45" fmla="*/ 5067850 h 6858000"/>
              <a:gd name="connsiteX46" fmla="*/ 624607 w 1508539"/>
              <a:gd name="connsiteY46" fmla="*/ 5060861 h 6858000"/>
              <a:gd name="connsiteX47" fmla="*/ 621311 w 1508539"/>
              <a:gd name="connsiteY47" fmla="*/ 5034192 h 6858000"/>
              <a:gd name="connsiteX48" fmla="*/ 622865 w 1508539"/>
              <a:gd name="connsiteY48" fmla="*/ 4993030 h 6858000"/>
              <a:gd name="connsiteX49" fmla="*/ 629774 w 1508539"/>
              <a:gd name="connsiteY49" fmla="*/ 4946844 h 6858000"/>
              <a:gd name="connsiteX50" fmla="*/ 625630 w 1508539"/>
              <a:gd name="connsiteY50" fmla="*/ 4932692 h 6858000"/>
              <a:gd name="connsiteX51" fmla="*/ 641033 w 1508539"/>
              <a:gd name="connsiteY51" fmla="*/ 4858827 h 6858000"/>
              <a:gd name="connsiteX52" fmla="*/ 646936 w 1508539"/>
              <a:gd name="connsiteY52" fmla="*/ 4821170 h 6858000"/>
              <a:gd name="connsiteX53" fmla="*/ 651669 w 1508539"/>
              <a:gd name="connsiteY53" fmla="*/ 4780965 h 6858000"/>
              <a:gd name="connsiteX54" fmla="*/ 652962 w 1508539"/>
              <a:gd name="connsiteY54" fmla="*/ 4750867 h 6858000"/>
              <a:gd name="connsiteX55" fmla="*/ 650769 w 1508539"/>
              <a:gd name="connsiteY55" fmla="*/ 4690749 h 6858000"/>
              <a:gd name="connsiteX56" fmla="*/ 646249 w 1508539"/>
              <a:gd name="connsiteY56" fmla="*/ 4584173 h 6858000"/>
              <a:gd name="connsiteX57" fmla="*/ 641332 w 1508539"/>
              <a:gd name="connsiteY57" fmla="*/ 4444346 h 6858000"/>
              <a:gd name="connsiteX58" fmla="*/ 637897 w 1508539"/>
              <a:gd name="connsiteY58" fmla="*/ 4375228 h 6858000"/>
              <a:gd name="connsiteX59" fmla="*/ 618550 w 1508539"/>
              <a:gd name="connsiteY59" fmla="*/ 4214165 h 6858000"/>
              <a:gd name="connsiteX60" fmla="*/ 622623 w 1508539"/>
              <a:gd name="connsiteY60" fmla="*/ 4090296 h 6858000"/>
              <a:gd name="connsiteX61" fmla="*/ 607879 w 1508539"/>
              <a:gd name="connsiteY61" fmla="*/ 4033999 h 6858000"/>
              <a:gd name="connsiteX62" fmla="*/ 609028 w 1508539"/>
              <a:gd name="connsiteY62" fmla="*/ 4031933 h 6858000"/>
              <a:gd name="connsiteX63" fmla="*/ 607604 w 1508539"/>
              <a:gd name="connsiteY63" fmla="*/ 4013953 h 6858000"/>
              <a:gd name="connsiteX64" fmla="*/ 593899 w 1508539"/>
              <a:gd name="connsiteY64" fmla="*/ 3974753 h 6858000"/>
              <a:gd name="connsiteX65" fmla="*/ 595497 w 1508539"/>
              <a:gd name="connsiteY65" fmla="*/ 3969950 h 6858000"/>
              <a:gd name="connsiteX66" fmla="*/ 588919 w 1508539"/>
              <a:gd name="connsiteY66" fmla="*/ 3933779 h 6858000"/>
              <a:gd name="connsiteX67" fmla="*/ 590250 w 1508539"/>
              <a:gd name="connsiteY67" fmla="*/ 3933093 h 6858000"/>
              <a:gd name="connsiteX68" fmla="*/ 594604 w 1508539"/>
              <a:gd name="connsiteY68" fmla="*/ 3922082 h 6858000"/>
              <a:gd name="connsiteX69" fmla="*/ 599682 w 1508539"/>
              <a:gd name="connsiteY69" fmla="*/ 3901461 h 6858000"/>
              <a:gd name="connsiteX70" fmla="*/ 622276 w 1508539"/>
              <a:gd name="connsiteY70" fmla="*/ 3813873 h 6858000"/>
              <a:gd name="connsiteX71" fmla="*/ 621701 w 1508539"/>
              <a:gd name="connsiteY71" fmla="*/ 3806161 h 6858000"/>
              <a:gd name="connsiteX72" fmla="*/ 622008 w 1508539"/>
              <a:gd name="connsiteY72" fmla="*/ 3805957 h 6858000"/>
              <a:gd name="connsiteX73" fmla="*/ 622035 w 1508539"/>
              <a:gd name="connsiteY73" fmla="*/ 3797724 h 6858000"/>
              <a:gd name="connsiteX74" fmla="*/ 620650 w 1508539"/>
              <a:gd name="connsiteY74" fmla="*/ 3792098 h 6858000"/>
              <a:gd name="connsiteX75" fmla="*/ 619534 w 1508539"/>
              <a:gd name="connsiteY75" fmla="*/ 3777135 h 6858000"/>
              <a:gd name="connsiteX76" fmla="*/ 621267 w 1508539"/>
              <a:gd name="connsiteY76" fmla="*/ 3771656 h 6858000"/>
              <a:gd name="connsiteX77" fmla="*/ 625010 w 1508539"/>
              <a:gd name="connsiteY77" fmla="*/ 3769007 h 6858000"/>
              <a:gd name="connsiteX78" fmla="*/ 624476 w 1508539"/>
              <a:gd name="connsiteY78" fmla="*/ 3767709 h 6858000"/>
              <a:gd name="connsiteX79" fmla="*/ 633172 w 1508539"/>
              <a:gd name="connsiteY79" fmla="*/ 3738082 h 6858000"/>
              <a:gd name="connsiteX80" fmla="*/ 640518 w 1508539"/>
              <a:gd name="connsiteY80" fmla="*/ 3673397 h 6858000"/>
              <a:gd name="connsiteX81" fmla="*/ 639814 w 1508539"/>
              <a:gd name="connsiteY81" fmla="*/ 3637109 h 6858000"/>
              <a:gd name="connsiteX82" fmla="*/ 643257 w 1508539"/>
              <a:gd name="connsiteY82" fmla="*/ 3536883 h 6858000"/>
              <a:gd name="connsiteX83" fmla="*/ 650795 w 1508539"/>
              <a:gd name="connsiteY83" fmla="*/ 3435652 h 6858000"/>
              <a:gd name="connsiteX84" fmla="*/ 652466 w 1508539"/>
              <a:gd name="connsiteY84" fmla="*/ 3307769 h 6858000"/>
              <a:gd name="connsiteX85" fmla="*/ 670029 w 1508539"/>
              <a:gd name="connsiteY85" fmla="*/ 3250522 h 6858000"/>
              <a:gd name="connsiteX86" fmla="*/ 670454 w 1508539"/>
              <a:gd name="connsiteY86" fmla="*/ 3229163 h 6858000"/>
              <a:gd name="connsiteX87" fmla="*/ 672277 w 1508539"/>
              <a:gd name="connsiteY87" fmla="*/ 3217217 h 6858000"/>
              <a:gd name="connsiteX88" fmla="*/ 659112 w 1508539"/>
              <a:gd name="connsiteY88" fmla="*/ 3183755 h 6858000"/>
              <a:gd name="connsiteX89" fmla="*/ 659613 w 1508539"/>
              <a:gd name="connsiteY89" fmla="*/ 3178642 h 6858000"/>
              <a:gd name="connsiteX90" fmla="*/ 647213 w 1508539"/>
              <a:gd name="connsiteY90" fmla="*/ 3158586 h 6858000"/>
              <a:gd name="connsiteX91" fmla="*/ 632398 w 1508539"/>
              <a:gd name="connsiteY91" fmla="*/ 3129034 h 6858000"/>
              <a:gd name="connsiteX92" fmla="*/ 633063 w 1508539"/>
              <a:gd name="connsiteY92" fmla="*/ 3126682 h 6858000"/>
              <a:gd name="connsiteX93" fmla="*/ 623931 w 1508539"/>
              <a:gd name="connsiteY93" fmla="*/ 3114519 h 6858000"/>
              <a:gd name="connsiteX94" fmla="*/ 610540 w 1508539"/>
              <a:gd name="connsiteY94" fmla="*/ 3106272 h 6858000"/>
              <a:gd name="connsiteX95" fmla="*/ 583270 w 1508539"/>
              <a:gd name="connsiteY95" fmla="*/ 2958185 h 6858000"/>
              <a:gd name="connsiteX96" fmla="*/ 525884 w 1508539"/>
              <a:gd name="connsiteY96" fmla="*/ 2762989 h 6858000"/>
              <a:gd name="connsiteX97" fmla="*/ 474802 w 1508539"/>
              <a:gd name="connsiteY97" fmla="*/ 2554718 h 6858000"/>
              <a:gd name="connsiteX98" fmla="*/ 454896 w 1508539"/>
              <a:gd name="connsiteY98" fmla="*/ 2485734 h 6858000"/>
              <a:gd name="connsiteX99" fmla="*/ 445619 w 1508539"/>
              <a:gd name="connsiteY99" fmla="*/ 2447068 h 6858000"/>
              <a:gd name="connsiteX100" fmla="*/ 432580 w 1508539"/>
              <a:gd name="connsiteY100" fmla="*/ 2425819 h 6858000"/>
              <a:gd name="connsiteX101" fmla="*/ 438579 w 1508539"/>
              <a:gd name="connsiteY101" fmla="*/ 2402874 h 6858000"/>
              <a:gd name="connsiteX102" fmla="*/ 441191 w 1508539"/>
              <a:gd name="connsiteY102" fmla="*/ 2381443 h 6858000"/>
              <a:gd name="connsiteX103" fmla="*/ 417520 w 1508539"/>
              <a:gd name="connsiteY103" fmla="*/ 2261920 h 6858000"/>
              <a:gd name="connsiteX104" fmla="*/ 407407 w 1508539"/>
              <a:gd name="connsiteY104" fmla="*/ 2195378 h 6858000"/>
              <a:gd name="connsiteX105" fmla="*/ 391624 w 1508539"/>
              <a:gd name="connsiteY105" fmla="*/ 2155135 h 6858000"/>
              <a:gd name="connsiteX106" fmla="*/ 389082 w 1508539"/>
              <a:gd name="connsiteY106" fmla="*/ 2118008 h 6858000"/>
              <a:gd name="connsiteX107" fmla="*/ 390075 w 1508539"/>
              <a:gd name="connsiteY107" fmla="*/ 2050531 h 6858000"/>
              <a:gd name="connsiteX108" fmla="*/ 381881 w 1508539"/>
              <a:gd name="connsiteY108" fmla="*/ 1963269 h 6858000"/>
              <a:gd name="connsiteX109" fmla="*/ 363059 w 1508539"/>
              <a:gd name="connsiteY109" fmla="*/ 1906352 h 6858000"/>
              <a:gd name="connsiteX110" fmla="*/ 339616 w 1508539"/>
              <a:gd name="connsiteY110" fmla="*/ 1861531 h 6858000"/>
              <a:gd name="connsiteX111" fmla="*/ 293415 w 1508539"/>
              <a:gd name="connsiteY111" fmla="*/ 1732919 h 6858000"/>
              <a:gd name="connsiteX112" fmla="*/ 265726 w 1508539"/>
              <a:gd name="connsiteY112" fmla="*/ 1663540 h 6858000"/>
              <a:gd name="connsiteX113" fmla="*/ 264852 w 1508539"/>
              <a:gd name="connsiteY113" fmla="*/ 1615777 h 6858000"/>
              <a:gd name="connsiteX114" fmla="*/ 245647 w 1508539"/>
              <a:gd name="connsiteY114" fmla="*/ 1563678 h 6858000"/>
              <a:gd name="connsiteX115" fmla="*/ 258727 w 1508539"/>
              <a:gd name="connsiteY115" fmla="*/ 1519474 h 6858000"/>
              <a:gd name="connsiteX116" fmla="*/ 251469 w 1508539"/>
              <a:gd name="connsiteY116" fmla="*/ 1477995 h 6858000"/>
              <a:gd name="connsiteX117" fmla="*/ 237554 w 1508539"/>
              <a:gd name="connsiteY117" fmla="*/ 1373769 h 6858000"/>
              <a:gd name="connsiteX118" fmla="*/ 245861 w 1508539"/>
              <a:gd name="connsiteY118" fmla="*/ 1307086 h 6858000"/>
              <a:gd name="connsiteX119" fmla="*/ 247049 w 1508539"/>
              <a:gd name="connsiteY119" fmla="*/ 1189033 h 6858000"/>
              <a:gd name="connsiteX120" fmla="*/ 251734 w 1508539"/>
              <a:gd name="connsiteY120" fmla="*/ 1168288 h 6858000"/>
              <a:gd name="connsiteX121" fmla="*/ 244016 w 1508539"/>
              <a:gd name="connsiteY121" fmla="*/ 1142577 h 6858000"/>
              <a:gd name="connsiteX122" fmla="*/ 233322 w 1508539"/>
              <a:gd name="connsiteY122" fmla="*/ 1088484 h 6858000"/>
              <a:gd name="connsiteX123" fmla="*/ 222058 w 1508539"/>
              <a:gd name="connsiteY123" fmla="*/ 1016103 h 6858000"/>
              <a:gd name="connsiteX124" fmla="*/ 223514 w 1508539"/>
              <a:gd name="connsiteY124" fmla="*/ 932283 h 6858000"/>
              <a:gd name="connsiteX125" fmla="*/ 225750 w 1508539"/>
              <a:gd name="connsiteY125" fmla="*/ 915925 h 6858000"/>
              <a:gd name="connsiteX126" fmla="*/ 218379 w 1508539"/>
              <a:gd name="connsiteY126" fmla="*/ 896999 h 6858000"/>
              <a:gd name="connsiteX127" fmla="*/ 187787 w 1508539"/>
              <a:gd name="connsiteY127" fmla="*/ 821517 h 6858000"/>
              <a:gd name="connsiteX128" fmla="*/ 166737 w 1508539"/>
              <a:gd name="connsiteY128" fmla="*/ 751353 h 6858000"/>
              <a:gd name="connsiteX129" fmla="*/ 166295 w 1508539"/>
              <a:gd name="connsiteY129" fmla="*/ 721230 h 6858000"/>
              <a:gd name="connsiteX130" fmla="*/ 151966 w 1508539"/>
              <a:gd name="connsiteY130" fmla="*/ 681659 h 6858000"/>
              <a:gd name="connsiteX131" fmla="*/ 137385 w 1508539"/>
              <a:gd name="connsiteY131" fmla="*/ 635218 h 6858000"/>
              <a:gd name="connsiteX132" fmla="*/ 142396 w 1508539"/>
              <a:gd name="connsiteY132" fmla="*/ 613763 h 6858000"/>
              <a:gd name="connsiteX133" fmla="*/ 128338 w 1508539"/>
              <a:gd name="connsiteY133" fmla="*/ 598582 h 6858000"/>
              <a:gd name="connsiteX134" fmla="*/ 128019 w 1508539"/>
              <a:gd name="connsiteY134" fmla="*/ 576846 h 6858000"/>
              <a:gd name="connsiteX135" fmla="*/ 107645 w 1508539"/>
              <a:gd name="connsiteY135" fmla="*/ 530055 h 6858000"/>
              <a:gd name="connsiteX136" fmla="*/ 106893 w 1508539"/>
              <a:gd name="connsiteY136" fmla="*/ 465389 h 6858000"/>
              <a:gd name="connsiteX137" fmla="*/ 89816 w 1508539"/>
              <a:gd name="connsiteY137" fmla="*/ 424699 h 6858000"/>
              <a:gd name="connsiteX138" fmla="*/ 90191 w 1508539"/>
              <a:gd name="connsiteY138" fmla="*/ 404917 h 6858000"/>
              <a:gd name="connsiteX139" fmla="*/ 70148 w 1508539"/>
              <a:gd name="connsiteY139" fmla="*/ 367211 h 6858000"/>
              <a:gd name="connsiteX140" fmla="*/ 36452 w 1508539"/>
              <a:gd name="connsiteY140" fmla="*/ 268519 h 6858000"/>
              <a:gd name="connsiteX141" fmla="*/ 23935 w 1508539"/>
              <a:gd name="connsiteY141" fmla="*/ 160886 h 6858000"/>
              <a:gd name="connsiteX142" fmla="*/ 19312 w 1508539"/>
              <a:gd name="connsiteY142" fmla="*/ 47336 h 6858000"/>
              <a:gd name="connsiteX143" fmla="*/ 0 w 1508539"/>
              <a:gd name="connsiteY143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72933 w 1508539"/>
              <a:gd name="connsiteY23" fmla="*/ 6211940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45501 w 1508539"/>
              <a:gd name="connsiteY26" fmla="*/ 5934687 h 6858000"/>
              <a:gd name="connsiteX27" fmla="*/ 411349 w 1508539"/>
              <a:gd name="connsiteY27" fmla="*/ 5693685 h 6858000"/>
              <a:gd name="connsiteX28" fmla="*/ 431404 w 1508539"/>
              <a:gd name="connsiteY28" fmla="*/ 5665173 h 6858000"/>
              <a:gd name="connsiteX29" fmla="*/ 465121 w 1508539"/>
              <a:gd name="connsiteY29" fmla="*/ 5563435 h 6858000"/>
              <a:gd name="connsiteX30" fmla="*/ 494626 w 1508539"/>
              <a:gd name="connsiteY30" fmla="*/ 5476393 h 6858000"/>
              <a:gd name="connsiteX31" fmla="*/ 525819 w 1508539"/>
              <a:gd name="connsiteY31" fmla="*/ 5396260 h 6858000"/>
              <a:gd name="connsiteX32" fmla="*/ 541800 w 1508539"/>
              <a:gd name="connsiteY32" fmla="*/ 5330009 h 6858000"/>
              <a:gd name="connsiteX33" fmla="*/ 575293 w 1508539"/>
              <a:gd name="connsiteY33" fmla="*/ 5273739 h 6858000"/>
              <a:gd name="connsiteX34" fmla="*/ 584892 w 1508539"/>
              <a:gd name="connsiteY34" fmla="*/ 5241779 h 6858000"/>
              <a:gd name="connsiteX35" fmla="*/ 596118 w 1508539"/>
              <a:gd name="connsiteY35" fmla="*/ 5225268 h 6858000"/>
              <a:gd name="connsiteX36" fmla="*/ 597138 w 1508539"/>
              <a:gd name="connsiteY36" fmla="*/ 5217684 h 6858000"/>
              <a:gd name="connsiteX37" fmla="*/ 604479 w 1508539"/>
              <a:gd name="connsiteY37" fmla="*/ 5193377 h 6858000"/>
              <a:gd name="connsiteX38" fmla="*/ 607782 w 1508539"/>
              <a:gd name="connsiteY38" fmla="*/ 5179288 h 6858000"/>
              <a:gd name="connsiteX39" fmla="*/ 608766 w 1508539"/>
              <a:gd name="connsiteY39" fmla="*/ 5173621 h 6858000"/>
              <a:gd name="connsiteX40" fmla="*/ 604400 w 1508539"/>
              <a:gd name="connsiteY40" fmla="*/ 5159961 h 6858000"/>
              <a:gd name="connsiteX41" fmla="*/ 611077 w 1508539"/>
              <a:gd name="connsiteY41" fmla="*/ 5144295 h 6858000"/>
              <a:gd name="connsiteX42" fmla="*/ 608010 w 1508539"/>
              <a:gd name="connsiteY42" fmla="*/ 5125185 h 6858000"/>
              <a:gd name="connsiteX43" fmla="*/ 614840 w 1508539"/>
              <a:gd name="connsiteY43" fmla="*/ 5121884 h 6858000"/>
              <a:gd name="connsiteX44" fmla="*/ 621876 w 1508539"/>
              <a:gd name="connsiteY44" fmla="*/ 5067850 h 6858000"/>
              <a:gd name="connsiteX45" fmla="*/ 624607 w 1508539"/>
              <a:gd name="connsiteY45" fmla="*/ 5060861 h 6858000"/>
              <a:gd name="connsiteX46" fmla="*/ 621311 w 1508539"/>
              <a:gd name="connsiteY46" fmla="*/ 5034192 h 6858000"/>
              <a:gd name="connsiteX47" fmla="*/ 622865 w 1508539"/>
              <a:gd name="connsiteY47" fmla="*/ 4993030 h 6858000"/>
              <a:gd name="connsiteX48" fmla="*/ 629774 w 1508539"/>
              <a:gd name="connsiteY48" fmla="*/ 4946844 h 6858000"/>
              <a:gd name="connsiteX49" fmla="*/ 625630 w 1508539"/>
              <a:gd name="connsiteY49" fmla="*/ 4932692 h 6858000"/>
              <a:gd name="connsiteX50" fmla="*/ 641033 w 1508539"/>
              <a:gd name="connsiteY50" fmla="*/ 4858827 h 6858000"/>
              <a:gd name="connsiteX51" fmla="*/ 646936 w 1508539"/>
              <a:gd name="connsiteY51" fmla="*/ 4821170 h 6858000"/>
              <a:gd name="connsiteX52" fmla="*/ 651669 w 1508539"/>
              <a:gd name="connsiteY52" fmla="*/ 4780965 h 6858000"/>
              <a:gd name="connsiteX53" fmla="*/ 652962 w 1508539"/>
              <a:gd name="connsiteY53" fmla="*/ 4750867 h 6858000"/>
              <a:gd name="connsiteX54" fmla="*/ 650769 w 1508539"/>
              <a:gd name="connsiteY54" fmla="*/ 4690749 h 6858000"/>
              <a:gd name="connsiteX55" fmla="*/ 646249 w 1508539"/>
              <a:gd name="connsiteY55" fmla="*/ 4584173 h 6858000"/>
              <a:gd name="connsiteX56" fmla="*/ 641332 w 1508539"/>
              <a:gd name="connsiteY56" fmla="*/ 4444346 h 6858000"/>
              <a:gd name="connsiteX57" fmla="*/ 637897 w 1508539"/>
              <a:gd name="connsiteY57" fmla="*/ 4375228 h 6858000"/>
              <a:gd name="connsiteX58" fmla="*/ 618550 w 1508539"/>
              <a:gd name="connsiteY58" fmla="*/ 4214165 h 6858000"/>
              <a:gd name="connsiteX59" fmla="*/ 622623 w 1508539"/>
              <a:gd name="connsiteY59" fmla="*/ 4090296 h 6858000"/>
              <a:gd name="connsiteX60" fmla="*/ 607879 w 1508539"/>
              <a:gd name="connsiteY60" fmla="*/ 4033999 h 6858000"/>
              <a:gd name="connsiteX61" fmla="*/ 609028 w 1508539"/>
              <a:gd name="connsiteY61" fmla="*/ 4031933 h 6858000"/>
              <a:gd name="connsiteX62" fmla="*/ 607604 w 1508539"/>
              <a:gd name="connsiteY62" fmla="*/ 4013953 h 6858000"/>
              <a:gd name="connsiteX63" fmla="*/ 593899 w 1508539"/>
              <a:gd name="connsiteY63" fmla="*/ 3974753 h 6858000"/>
              <a:gd name="connsiteX64" fmla="*/ 595497 w 1508539"/>
              <a:gd name="connsiteY64" fmla="*/ 3969950 h 6858000"/>
              <a:gd name="connsiteX65" fmla="*/ 588919 w 1508539"/>
              <a:gd name="connsiteY65" fmla="*/ 3933779 h 6858000"/>
              <a:gd name="connsiteX66" fmla="*/ 590250 w 1508539"/>
              <a:gd name="connsiteY66" fmla="*/ 3933093 h 6858000"/>
              <a:gd name="connsiteX67" fmla="*/ 594604 w 1508539"/>
              <a:gd name="connsiteY67" fmla="*/ 3922082 h 6858000"/>
              <a:gd name="connsiteX68" fmla="*/ 599682 w 1508539"/>
              <a:gd name="connsiteY68" fmla="*/ 3901461 h 6858000"/>
              <a:gd name="connsiteX69" fmla="*/ 622276 w 1508539"/>
              <a:gd name="connsiteY69" fmla="*/ 3813873 h 6858000"/>
              <a:gd name="connsiteX70" fmla="*/ 621701 w 1508539"/>
              <a:gd name="connsiteY70" fmla="*/ 3806161 h 6858000"/>
              <a:gd name="connsiteX71" fmla="*/ 622008 w 1508539"/>
              <a:gd name="connsiteY71" fmla="*/ 3805957 h 6858000"/>
              <a:gd name="connsiteX72" fmla="*/ 622035 w 1508539"/>
              <a:gd name="connsiteY72" fmla="*/ 3797724 h 6858000"/>
              <a:gd name="connsiteX73" fmla="*/ 620650 w 1508539"/>
              <a:gd name="connsiteY73" fmla="*/ 3792098 h 6858000"/>
              <a:gd name="connsiteX74" fmla="*/ 619534 w 1508539"/>
              <a:gd name="connsiteY74" fmla="*/ 3777135 h 6858000"/>
              <a:gd name="connsiteX75" fmla="*/ 621267 w 1508539"/>
              <a:gd name="connsiteY75" fmla="*/ 3771656 h 6858000"/>
              <a:gd name="connsiteX76" fmla="*/ 625010 w 1508539"/>
              <a:gd name="connsiteY76" fmla="*/ 3769007 h 6858000"/>
              <a:gd name="connsiteX77" fmla="*/ 624476 w 1508539"/>
              <a:gd name="connsiteY77" fmla="*/ 3767709 h 6858000"/>
              <a:gd name="connsiteX78" fmla="*/ 633172 w 1508539"/>
              <a:gd name="connsiteY78" fmla="*/ 3738082 h 6858000"/>
              <a:gd name="connsiteX79" fmla="*/ 640518 w 1508539"/>
              <a:gd name="connsiteY79" fmla="*/ 3673397 h 6858000"/>
              <a:gd name="connsiteX80" fmla="*/ 639814 w 1508539"/>
              <a:gd name="connsiteY80" fmla="*/ 3637109 h 6858000"/>
              <a:gd name="connsiteX81" fmla="*/ 643257 w 1508539"/>
              <a:gd name="connsiteY81" fmla="*/ 3536883 h 6858000"/>
              <a:gd name="connsiteX82" fmla="*/ 650795 w 1508539"/>
              <a:gd name="connsiteY82" fmla="*/ 3435652 h 6858000"/>
              <a:gd name="connsiteX83" fmla="*/ 652466 w 1508539"/>
              <a:gd name="connsiteY83" fmla="*/ 3307769 h 6858000"/>
              <a:gd name="connsiteX84" fmla="*/ 670029 w 1508539"/>
              <a:gd name="connsiteY84" fmla="*/ 3250522 h 6858000"/>
              <a:gd name="connsiteX85" fmla="*/ 670454 w 1508539"/>
              <a:gd name="connsiteY85" fmla="*/ 3229163 h 6858000"/>
              <a:gd name="connsiteX86" fmla="*/ 672277 w 1508539"/>
              <a:gd name="connsiteY86" fmla="*/ 3217217 h 6858000"/>
              <a:gd name="connsiteX87" fmla="*/ 659112 w 1508539"/>
              <a:gd name="connsiteY87" fmla="*/ 3183755 h 6858000"/>
              <a:gd name="connsiteX88" fmla="*/ 659613 w 1508539"/>
              <a:gd name="connsiteY88" fmla="*/ 3178642 h 6858000"/>
              <a:gd name="connsiteX89" fmla="*/ 647213 w 1508539"/>
              <a:gd name="connsiteY89" fmla="*/ 3158586 h 6858000"/>
              <a:gd name="connsiteX90" fmla="*/ 632398 w 1508539"/>
              <a:gd name="connsiteY90" fmla="*/ 3129034 h 6858000"/>
              <a:gd name="connsiteX91" fmla="*/ 633063 w 1508539"/>
              <a:gd name="connsiteY91" fmla="*/ 3126682 h 6858000"/>
              <a:gd name="connsiteX92" fmla="*/ 623931 w 1508539"/>
              <a:gd name="connsiteY92" fmla="*/ 3114519 h 6858000"/>
              <a:gd name="connsiteX93" fmla="*/ 610540 w 1508539"/>
              <a:gd name="connsiteY93" fmla="*/ 3106272 h 6858000"/>
              <a:gd name="connsiteX94" fmla="*/ 583270 w 1508539"/>
              <a:gd name="connsiteY94" fmla="*/ 2958185 h 6858000"/>
              <a:gd name="connsiteX95" fmla="*/ 525884 w 1508539"/>
              <a:gd name="connsiteY95" fmla="*/ 2762989 h 6858000"/>
              <a:gd name="connsiteX96" fmla="*/ 474802 w 1508539"/>
              <a:gd name="connsiteY96" fmla="*/ 2554718 h 6858000"/>
              <a:gd name="connsiteX97" fmla="*/ 454896 w 1508539"/>
              <a:gd name="connsiteY97" fmla="*/ 2485734 h 6858000"/>
              <a:gd name="connsiteX98" fmla="*/ 445619 w 1508539"/>
              <a:gd name="connsiteY98" fmla="*/ 2447068 h 6858000"/>
              <a:gd name="connsiteX99" fmla="*/ 432580 w 1508539"/>
              <a:gd name="connsiteY99" fmla="*/ 2425819 h 6858000"/>
              <a:gd name="connsiteX100" fmla="*/ 438579 w 1508539"/>
              <a:gd name="connsiteY100" fmla="*/ 2402874 h 6858000"/>
              <a:gd name="connsiteX101" fmla="*/ 441191 w 1508539"/>
              <a:gd name="connsiteY101" fmla="*/ 2381443 h 6858000"/>
              <a:gd name="connsiteX102" fmla="*/ 417520 w 1508539"/>
              <a:gd name="connsiteY102" fmla="*/ 2261920 h 6858000"/>
              <a:gd name="connsiteX103" fmla="*/ 407407 w 1508539"/>
              <a:gd name="connsiteY103" fmla="*/ 2195378 h 6858000"/>
              <a:gd name="connsiteX104" fmla="*/ 391624 w 1508539"/>
              <a:gd name="connsiteY104" fmla="*/ 2155135 h 6858000"/>
              <a:gd name="connsiteX105" fmla="*/ 389082 w 1508539"/>
              <a:gd name="connsiteY105" fmla="*/ 2118008 h 6858000"/>
              <a:gd name="connsiteX106" fmla="*/ 390075 w 1508539"/>
              <a:gd name="connsiteY106" fmla="*/ 2050531 h 6858000"/>
              <a:gd name="connsiteX107" fmla="*/ 381881 w 1508539"/>
              <a:gd name="connsiteY107" fmla="*/ 1963269 h 6858000"/>
              <a:gd name="connsiteX108" fmla="*/ 363059 w 1508539"/>
              <a:gd name="connsiteY108" fmla="*/ 1906352 h 6858000"/>
              <a:gd name="connsiteX109" fmla="*/ 339616 w 1508539"/>
              <a:gd name="connsiteY109" fmla="*/ 1861531 h 6858000"/>
              <a:gd name="connsiteX110" fmla="*/ 293415 w 1508539"/>
              <a:gd name="connsiteY110" fmla="*/ 1732919 h 6858000"/>
              <a:gd name="connsiteX111" fmla="*/ 265726 w 1508539"/>
              <a:gd name="connsiteY111" fmla="*/ 1663540 h 6858000"/>
              <a:gd name="connsiteX112" fmla="*/ 264852 w 1508539"/>
              <a:gd name="connsiteY112" fmla="*/ 1615777 h 6858000"/>
              <a:gd name="connsiteX113" fmla="*/ 245647 w 1508539"/>
              <a:gd name="connsiteY113" fmla="*/ 1563678 h 6858000"/>
              <a:gd name="connsiteX114" fmla="*/ 258727 w 1508539"/>
              <a:gd name="connsiteY114" fmla="*/ 1519474 h 6858000"/>
              <a:gd name="connsiteX115" fmla="*/ 251469 w 1508539"/>
              <a:gd name="connsiteY115" fmla="*/ 1477995 h 6858000"/>
              <a:gd name="connsiteX116" fmla="*/ 237554 w 1508539"/>
              <a:gd name="connsiteY116" fmla="*/ 1373769 h 6858000"/>
              <a:gd name="connsiteX117" fmla="*/ 245861 w 1508539"/>
              <a:gd name="connsiteY117" fmla="*/ 1307086 h 6858000"/>
              <a:gd name="connsiteX118" fmla="*/ 247049 w 1508539"/>
              <a:gd name="connsiteY118" fmla="*/ 1189033 h 6858000"/>
              <a:gd name="connsiteX119" fmla="*/ 251734 w 1508539"/>
              <a:gd name="connsiteY119" fmla="*/ 1168288 h 6858000"/>
              <a:gd name="connsiteX120" fmla="*/ 244016 w 1508539"/>
              <a:gd name="connsiteY120" fmla="*/ 1142577 h 6858000"/>
              <a:gd name="connsiteX121" fmla="*/ 233322 w 1508539"/>
              <a:gd name="connsiteY121" fmla="*/ 1088484 h 6858000"/>
              <a:gd name="connsiteX122" fmla="*/ 222058 w 1508539"/>
              <a:gd name="connsiteY122" fmla="*/ 1016103 h 6858000"/>
              <a:gd name="connsiteX123" fmla="*/ 223514 w 1508539"/>
              <a:gd name="connsiteY123" fmla="*/ 932283 h 6858000"/>
              <a:gd name="connsiteX124" fmla="*/ 225750 w 1508539"/>
              <a:gd name="connsiteY124" fmla="*/ 915925 h 6858000"/>
              <a:gd name="connsiteX125" fmla="*/ 218379 w 1508539"/>
              <a:gd name="connsiteY125" fmla="*/ 896999 h 6858000"/>
              <a:gd name="connsiteX126" fmla="*/ 187787 w 1508539"/>
              <a:gd name="connsiteY126" fmla="*/ 821517 h 6858000"/>
              <a:gd name="connsiteX127" fmla="*/ 166737 w 1508539"/>
              <a:gd name="connsiteY127" fmla="*/ 751353 h 6858000"/>
              <a:gd name="connsiteX128" fmla="*/ 166295 w 1508539"/>
              <a:gd name="connsiteY128" fmla="*/ 721230 h 6858000"/>
              <a:gd name="connsiteX129" fmla="*/ 151966 w 1508539"/>
              <a:gd name="connsiteY129" fmla="*/ 681659 h 6858000"/>
              <a:gd name="connsiteX130" fmla="*/ 137385 w 1508539"/>
              <a:gd name="connsiteY130" fmla="*/ 635218 h 6858000"/>
              <a:gd name="connsiteX131" fmla="*/ 142396 w 1508539"/>
              <a:gd name="connsiteY131" fmla="*/ 613763 h 6858000"/>
              <a:gd name="connsiteX132" fmla="*/ 128338 w 1508539"/>
              <a:gd name="connsiteY132" fmla="*/ 598582 h 6858000"/>
              <a:gd name="connsiteX133" fmla="*/ 128019 w 1508539"/>
              <a:gd name="connsiteY133" fmla="*/ 576846 h 6858000"/>
              <a:gd name="connsiteX134" fmla="*/ 107645 w 1508539"/>
              <a:gd name="connsiteY134" fmla="*/ 530055 h 6858000"/>
              <a:gd name="connsiteX135" fmla="*/ 106893 w 1508539"/>
              <a:gd name="connsiteY135" fmla="*/ 465389 h 6858000"/>
              <a:gd name="connsiteX136" fmla="*/ 89816 w 1508539"/>
              <a:gd name="connsiteY136" fmla="*/ 424699 h 6858000"/>
              <a:gd name="connsiteX137" fmla="*/ 90191 w 1508539"/>
              <a:gd name="connsiteY137" fmla="*/ 404917 h 6858000"/>
              <a:gd name="connsiteX138" fmla="*/ 70148 w 1508539"/>
              <a:gd name="connsiteY138" fmla="*/ 367211 h 6858000"/>
              <a:gd name="connsiteX139" fmla="*/ 36452 w 1508539"/>
              <a:gd name="connsiteY139" fmla="*/ 268519 h 6858000"/>
              <a:gd name="connsiteX140" fmla="*/ 23935 w 1508539"/>
              <a:gd name="connsiteY140" fmla="*/ 160886 h 6858000"/>
              <a:gd name="connsiteX141" fmla="*/ 19312 w 1508539"/>
              <a:gd name="connsiteY141" fmla="*/ 47336 h 6858000"/>
              <a:gd name="connsiteX142" fmla="*/ 0 w 1508539"/>
              <a:gd name="connsiteY14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72933 w 1508539"/>
              <a:gd name="connsiteY23" fmla="*/ 6211940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63126 w 1508539"/>
              <a:gd name="connsiteY26" fmla="*/ 5934687 h 6858000"/>
              <a:gd name="connsiteX27" fmla="*/ 411349 w 1508539"/>
              <a:gd name="connsiteY27" fmla="*/ 5693685 h 6858000"/>
              <a:gd name="connsiteX28" fmla="*/ 431404 w 1508539"/>
              <a:gd name="connsiteY28" fmla="*/ 5665173 h 6858000"/>
              <a:gd name="connsiteX29" fmla="*/ 465121 w 1508539"/>
              <a:gd name="connsiteY29" fmla="*/ 5563435 h 6858000"/>
              <a:gd name="connsiteX30" fmla="*/ 494626 w 1508539"/>
              <a:gd name="connsiteY30" fmla="*/ 5476393 h 6858000"/>
              <a:gd name="connsiteX31" fmla="*/ 525819 w 1508539"/>
              <a:gd name="connsiteY31" fmla="*/ 5396260 h 6858000"/>
              <a:gd name="connsiteX32" fmla="*/ 541800 w 1508539"/>
              <a:gd name="connsiteY32" fmla="*/ 5330009 h 6858000"/>
              <a:gd name="connsiteX33" fmla="*/ 575293 w 1508539"/>
              <a:gd name="connsiteY33" fmla="*/ 5273739 h 6858000"/>
              <a:gd name="connsiteX34" fmla="*/ 584892 w 1508539"/>
              <a:gd name="connsiteY34" fmla="*/ 5241779 h 6858000"/>
              <a:gd name="connsiteX35" fmla="*/ 596118 w 1508539"/>
              <a:gd name="connsiteY35" fmla="*/ 5225268 h 6858000"/>
              <a:gd name="connsiteX36" fmla="*/ 597138 w 1508539"/>
              <a:gd name="connsiteY36" fmla="*/ 5217684 h 6858000"/>
              <a:gd name="connsiteX37" fmla="*/ 604479 w 1508539"/>
              <a:gd name="connsiteY37" fmla="*/ 5193377 h 6858000"/>
              <a:gd name="connsiteX38" fmla="*/ 607782 w 1508539"/>
              <a:gd name="connsiteY38" fmla="*/ 5179288 h 6858000"/>
              <a:gd name="connsiteX39" fmla="*/ 608766 w 1508539"/>
              <a:gd name="connsiteY39" fmla="*/ 5173621 h 6858000"/>
              <a:gd name="connsiteX40" fmla="*/ 604400 w 1508539"/>
              <a:gd name="connsiteY40" fmla="*/ 5159961 h 6858000"/>
              <a:gd name="connsiteX41" fmla="*/ 611077 w 1508539"/>
              <a:gd name="connsiteY41" fmla="*/ 5144295 h 6858000"/>
              <a:gd name="connsiteX42" fmla="*/ 608010 w 1508539"/>
              <a:gd name="connsiteY42" fmla="*/ 5125185 h 6858000"/>
              <a:gd name="connsiteX43" fmla="*/ 614840 w 1508539"/>
              <a:gd name="connsiteY43" fmla="*/ 5121884 h 6858000"/>
              <a:gd name="connsiteX44" fmla="*/ 621876 w 1508539"/>
              <a:gd name="connsiteY44" fmla="*/ 5067850 h 6858000"/>
              <a:gd name="connsiteX45" fmla="*/ 624607 w 1508539"/>
              <a:gd name="connsiteY45" fmla="*/ 5060861 h 6858000"/>
              <a:gd name="connsiteX46" fmla="*/ 621311 w 1508539"/>
              <a:gd name="connsiteY46" fmla="*/ 5034192 h 6858000"/>
              <a:gd name="connsiteX47" fmla="*/ 622865 w 1508539"/>
              <a:gd name="connsiteY47" fmla="*/ 4993030 h 6858000"/>
              <a:gd name="connsiteX48" fmla="*/ 629774 w 1508539"/>
              <a:gd name="connsiteY48" fmla="*/ 4946844 h 6858000"/>
              <a:gd name="connsiteX49" fmla="*/ 625630 w 1508539"/>
              <a:gd name="connsiteY49" fmla="*/ 4932692 h 6858000"/>
              <a:gd name="connsiteX50" fmla="*/ 641033 w 1508539"/>
              <a:gd name="connsiteY50" fmla="*/ 4858827 h 6858000"/>
              <a:gd name="connsiteX51" fmla="*/ 646936 w 1508539"/>
              <a:gd name="connsiteY51" fmla="*/ 4821170 h 6858000"/>
              <a:gd name="connsiteX52" fmla="*/ 651669 w 1508539"/>
              <a:gd name="connsiteY52" fmla="*/ 4780965 h 6858000"/>
              <a:gd name="connsiteX53" fmla="*/ 652962 w 1508539"/>
              <a:gd name="connsiteY53" fmla="*/ 4750867 h 6858000"/>
              <a:gd name="connsiteX54" fmla="*/ 650769 w 1508539"/>
              <a:gd name="connsiteY54" fmla="*/ 4690749 h 6858000"/>
              <a:gd name="connsiteX55" fmla="*/ 646249 w 1508539"/>
              <a:gd name="connsiteY55" fmla="*/ 4584173 h 6858000"/>
              <a:gd name="connsiteX56" fmla="*/ 641332 w 1508539"/>
              <a:gd name="connsiteY56" fmla="*/ 4444346 h 6858000"/>
              <a:gd name="connsiteX57" fmla="*/ 637897 w 1508539"/>
              <a:gd name="connsiteY57" fmla="*/ 4375228 h 6858000"/>
              <a:gd name="connsiteX58" fmla="*/ 618550 w 1508539"/>
              <a:gd name="connsiteY58" fmla="*/ 4214165 h 6858000"/>
              <a:gd name="connsiteX59" fmla="*/ 622623 w 1508539"/>
              <a:gd name="connsiteY59" fmla="*/ 4090296 h 6858000"/>
              <a:gd name="connsiteX60" fmla="*/ 607879 w 1508539"/>
              <a:gd name="connsiteY60" fmla="*/ 4033999 h 6858000"/>
              <a:gd name="connsiteX61" fmla="*/ 609028 w 1508539"/>
              <a:gd name="connsiteY61" fmla="*/ 4031933 h 6858000"/>
              <a:gd name="connsiteX62" fmla="*/ 607604 w 1508539"/>
              <a:gd name="connsiteY62" fmla="*/ 4013953 h 6858000"/>
              <a:gd name="connsiteX63" fmla="*/ 593899 w 1508539"/>
              <a:gd name="connsiteY63" fmla="*/ 3974753 h 6858000"/>
              <a:gd name="connsiteX64" fmla="*/ 595497 w 1508539"/>
              <a:gd name="connsiteY64" fmla="*/ 3969950 h 6858000"/>
              <a:gd name="connsiteX65" fmla="*/ 588919 w 1508539"/>
              <a:gd name="connsiteY65" fmla="*/ 3933779 h 6858000"/>
              <a:gd name="connsiteX66" fmla="*/ 590250 w 1508539"/>
              <a:gd name="connsiteY66" fmla="*/ 3933093 h 6858000"/>
              <a:gd name="connsiteX67" fmla="*/ 594604 w 1508539"/>
              <a:gd name="connsiteY67" fmla="*/ 3922082 h 6858000"/>
              <a:gd name="connsiteX68" fmla="*/ 599682 w 1508539"/>
              <a:gd name="connsiteY68" fmla="*/ 3901461 h 6858000"/>
              <a:gd name="connsiteX69" fmla="*/ 622276 w 1508539"/>
              <a:gd name="connsiteY69" fmla="*/ 3813873 h 6858000"/>
              <a:gd name="connsiteX70" fmla="*/ 621701 w 1508539"/>
              <a:gd name="connsiteY70" fmla="*/ 3806161 h 6858000"/>
              <a:gd name="connsiteX71" fmla="*/ 622008 w 1508539"/>
              <a:gd name="connsiteY71" fmla="*/ 3805957 h 6858000"/>
              <a:gd name="connsiteX72" fmla="*/ 622035 w 1508539"/>
              <a:gd name="connsiteY72" fmla="*/ 3797724 h 6858000"/>
              <a:gd name="connsiteX73" fmla="*/ 620650 w 1508539"/>
              <a:gd name="connsiteY73" fmla="*/ 3792098 h 6858000"/>
              <a:gd name="connsiteX74" fmla="*/ 619534 w 1508539"/>
              <a:gd name="connsiteY74" fmla="*/ 3777135 h 6858000"/>
              <a:gd name="connsiteX75" fmla="*/ 621267 w 1508539"/>
              <a:gd name="connsiteY75" fmla="*/ 3771656 h 6858000"/>
              <a:gd name="connsiteX76" fmla="*/ 625010 w 1508539"/>
              <a:gd name="connsiteY76" fmla="*/ 3769007 h 6858000"/>
              <a:gd name="connsiteX77" fmla="*/ 624476 w 1508539"/>
              <a:gd name="connsiteY77" fmla="*/ 3767709 h 6858000"/>
              <a:gd name="connsiteX78" fmla="*/ 633172 w 1508539"/>
              <a:gd name="connsiteY78" fmla="*/ 3738082 h 6858000"/>
              <a:gd name="connsiteX79" fmla="*/ 640518 w 1508539"/>
              <a:gd name="connsiteY79" fmla="*/ 3673397 h 6858000"/>
              <a:gd name="connsiteX80" fmla="*/ 639814 w 1508539"/>
              <a:gd name="connsiteY80" fmla="*/ 3637109 h 6858000"/>
              <a:gd name="connsiteX81" fmla="*/ 643257 w 1508539"/>
              <a:gd name="connsiteY81" fmla="*/ 3536883 h 6858000"/>
              <a:gd name="connsiteX82" fmla="*/ 650795 w 1508539"/>
              <a:gd name="connsiteY82" fmla="*/ 3435652 h 6858000"/>
              <a:gd name="connsiteX83" fmla="*/ 652466 w 1508539"/>
              <a:gd name="connsiteY83" fmla="*/ 3307769 h 6858000"/>
              <a:gd name="connsiteX84" fmla="*/ 670029 w 1508539"/>
              <a:gd name="connsiteY84" fmla="*/ 3250522 h 6858000"/>
              <a:gd name="connsiteX85" fmla="*/ 670454 w 1508539"/>
              <a:gd name="connsiteY85" fmla="*/ 3229163 h 6858000"/>
              <a:gd name="connsiteX86" fmla="*/ 672277 w 1508539"/>
              <a:gd name="connsiteY86" fmla="*/ 3217217 h 6858000"/>
              <a:gd name="connsiteX87" fmla="*/ 659112 w 1508539"/>
              <a:gd name="connsiteY87" fmla="*/ 3183755 h 6858000"/>
              <a:gd name="connsiteX88" fmla="*/ 659613 w 1508539"/>
              <a:gd name="connsiteY88" fmla="*/ 3178642 h 6858000"/>
              <a:gd name="connsiteX89" fmla="*/ 647213 w 1508539"/>
              <a:gd name="connsiteY89" fmla="*/ 3158586 h 6858000"/>
              <a:gd name="connsiteX90" fmla="*/ 632398 w 1508539"/>
              <a:gd name="connsiteY90" fmla="*/ 3129034 h 6858000"/>
              <a:gd name="connsiteX91" fmla="*/ 633063 w 1508539"/>
              <a:gd name="connsiteY91" fmla="*/ 3126682 h 6858000"/>
              <a:gd name="connsiteX92" fmla="*/ 623931 w 1508539"/>
              <a:gd name="connsiteY92" fmla="*/ 3114519 h 6858000"/>
              <a:gd name="connsiteX93" fmla="*/ 610540 w 1508539"/>
              <a:gd name="connsiteY93" fmla="*/ 3106272 h 6858000"/>
              <a:gd name="connsiteX94" fmla="*/ 583270 w 1508539"/>
              <a:gd name="connsiteY94" fmla="*/ 2958185 h 6858000"/>
              <a:gd name="connsiteX95" fmla="*/ 525884 w 1508539"/>
              <a:gd name="connsiteY95" fmla="*/ 2762989 h 6858000"/>
              <a:gd name="connsiteX96" fmla="*/ 474802 w 1508539"/>
              <a:gd name="connsiteY96" fmla="*/ 2554718 h 6858000"/>
              <a:gd name="connsiteX97" fmla="*/ 454896 w 1508539"/>
              <a:gd name="connsiteY97" fmla="*/ 2485734 h 6858000"/>
              <a:gd name="connsiteX98" fmla="*/ 445619 w 1508539"/>
              <a:gd name="connsiteY98" fmla="*/ 2447068 h 6858000"/>
              <a:gd name="connsiteX99" fmla="*/ 432580 w 1508539"/>
              <a:gd name="connsiteY99" fmla="*/ 2425819 h 6858000"/>
              <a:gd name="connsiteX100" fmla="*/ 438579 w 1508539"/>
              <a:gd name="connsiteY100" fmla="*/ 2402874 h 6858000"/>
              <a:gd name="connsiteX101" fmla="*/ 441191 w 1508539"/>
              <a:gd name="connsiteY101" fmla="*/ 2381443 h 6858000"/>
              <a:gd name="connsiteX102" fmla="*/ 417520 w 1508539"/>
              <a:gd name="connsiteY102" fmla="*/ 2261920 h 6858000"/>
              <a:gd name="connsiteX103" fmla="*/ 407407 w 1508539"/>
              <a:gd name="connsiteY103" fmla="*/ 2195378 h 6858000"/>
              <a:gd name="connsiteX104" fmla="*/ 391624 w 1508539"/>
              <a:gd name="connsiteY104" fmla="*/ 2155135 h 6858000"/>
              <a:gd name="connsiteX105" fmla="*/ 389082 w 1508539"/>
              <a:gd name="connsiteY105" fmla="*/ 2118008 h 6858000"/>
              <a:gd name="connsiteX106" fmla="*/ 390075 w 1508539"/>
              <a:gd name="connsiteY106" fmla="*/ 2050531 h 6858000"/>
              <a:gd name="connsiteX107" fmla="*/ 381881 w 1508539"/>
              <a:gd name="connsiteY107" fmla="*/ 1963269 h 6858000"/>
              <a:gd name="connsiteX108" fmla="*/ 363059 w 1508539"/>
              <a:gd name="connsiteY108" fmla="*/ 1906352 h 6858000"/>
              <a:gd name="connsiteX109" fmla="*/ 339616 w 1508539"/>
              <a:gd name="connsiteY109" fmla="*/ 1861531 h 6858000"/>
              <a:gd name="connsiteX110" fmla="*/ 293415 w 1508539"/>
              <a:gd name="connsiteY110" fmla="*/ 1732919 h 6858000"/>
              <a:gd name="connsiteX111" fmla="*/ 265726 w 1508539"/>
              <a:gd name="connsiteY111" fmla="*/ 1663540 h 6858000"/>
              <a:gd name="connsiteX112" fmla="*/ 264852 w 1508539"/>
              <a:gd name="connsiteY112" fmla="*/ 1615777 h 6858000"/>
              <a:gd name="connsiteX113" fmla="*/ 245647 w 1508539"/>
              <a:gd name="connsiteY113" fmla="*/ 1563678 h 6858000"/>
              <a:gd name="connsiteX114" fmla="*/ 258727 w 1508539"/>
              <a:gd name="connsiteY114" fmla="*/ 1519474 h 6858000"/>
              <a:gd name="connsiteX115" fmla="*/ 251469 w 1508539"/>
              <a:gd name="connsiteY115" fmla="*/ 1477995 h 6858000"/>
              <a:gd name="connsiteX116" fmla="*/ 237554 w 1508539"/>
              <a:gd name="connsiteY116" fmla="*/ 1373769 h 6858000"/>
              <a:gd name="connsiteX117" fmla="*/ 245861 w 1508539"/>
              <a:gd name="connsiteY117" fmla="*/ 1307086 h 6858000"/>
              <a:gd name="connsiteX118" fmla="*/ 247049 w 1508539"/>
              <a:gd name="connsiteY118" fmla="*/ 1189033 h 6858000"/>
              <a:gd name="connsiteX119" fmla="*/ 251734 w 1508539"/>
              <a:gd name="connsiteY119" fmla="*/ 1168288 h 6858000"/>
              <a:gd name="connsiteX120" fmla="*/ 244016 w 1508539"/>
              <a:gd name="connsiteY120" fmla="*/ 1142577 h 6858000"/>
              <a:gd name="connsiteX121" fmla="*/ 233322 w 1508539"/>
              <a:gd name="connsiteY121" fmla="*/ 1088484 h 6858000"/>
              <a:gd name="connsiteX122" fmla="*/ 222058 w 1508539"/>
              <a:gd name="connsiteY122" fmla="*/ 1016103 h 6858000"/>
              <a:gd name="connsiteX123" fmla="*/ 223514 w 1508539"/>
              <a:gd name="connsiteY123" fmla="*/ 932283 h 6858000"/>
              <a:gd name="connsiteX124" fmla="*/ 225750 w 1508539"/>
              <a:gd name="connsiteY124" fmla="*/ 915925 h 6858000"/>
              <a:gd name="connsiteX125" fmla="*/ 218379 w 1508539"/>
              <a:gd name="connsiteY125" fmla="*/ 896999 h 6858000"/>
              <a:gd name="connsiteX126" fmla="*/ 187787 w 1508539"/>
              <a:gd name="connsiteY126" fmla="*/ 821517 h 6858000"/>
              <a:gd name="connsiteX127" fmla="*/ 166737 w 1508539"/>
              <a:gd name="connsiteY127" fmla="*/ 751353 h 6858000"/>
              <a:gd name="connsiteX128" fmla="*/ 166295 w 1508539"/>
              <a:gd name="connsiteY128" fmla="*/ 721230 h 6858000"/>
              <a:gd name="connsiteX129" fmla="*/ 151966 w 1508539"/>
              <a:gd name="connsiteY129" fmla="*/ 681659 h 6858000"/>
              <a:gd name="connsiteX130" fmla="*/ 137385 w 1508539"/>
              <a:gd name="connsiteY130" fmla="*/ 635218 h 6858000"/>
              <a:gd name="connsiteX131" fmla="*/ 142396 w 1508539"/>
              <a:gd name="connsiteY131" fmla="*/ 613763 h 6858000"/>
              <a:gd name="connsiteX132" fmla="*/ 128338 w 1508539"/>
              <a:gd name="connsiteY132" fmla="*/ 598582 h 6858000"/>
              <a:gd name="connsiteX133" fmla="*/ 128019 w 1508539"/>
              <a:gd name="connsiteY133" fmla="*/ 576846 h 6858000"/>
              <a:gd name="connsiteX134" fmla="*/ 107645 w 1508539"/>
              <a:gd name="connsiteY134" fmla="*/ 530055 h 6858000"/>
              <a:gd name="connsiteX135" fmla="*/ 106893 w 1508539"/>
              <a:gd name="connsiteY135" fmla="*/ 465389 h 6858000"/>
              <a:gd name="connsiteX136" fmla="*/ 89816 w 1508539"/>
              <a:gd name="connsiteY136" fmla="*/ 424699 h 6858000"/>
              <a:gd name="connsiteX137" fmla="*/ 90191 w 1508539"/>
              <a:gd name="connsiteY137" fmla="*/ 404917 h 6858000"/>
              <a:gd name="connsiteX138" fmla="*/ 70148 w 1508539"/>
              <a:gd name="connsiteY138" fmla="*/ 367211 h 6858000"/>
              <a:gd name="connsiteX139" fmla="*/ 36452 w 1508539"/>
              <a:gd name="connsiteY139" fmla="*/ 268519 h 6858000"/>
              <a:gd name="connsiteX140" fmla="*/ 23935 w 1508539"/>
              <a:gd name="connsiteY140" fmla="*/ 160886 h 6858000"/>
              <a:gd name="connsiteX141" fmla="*/ 19312 w 1508539"/>
              <a:gd name="connsiteY141" fmla="*/ 47336 h 6858000"/>
              <a:gd name="connsiteX142" fmla="*/ 0 w 1508539"/>
              <a:gd name="connsiteY14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72933 w 1508539"/>
              <a:gd name="connsiteY23" fmla="*/ 6211940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63126 w 1508539"/>
              <a:gd name="connsiteY26" fmla="*/ 5934687 h 6858000"/>
              <a:gd name="connsiteX27" fmla="*/ 411349 w 1508539"/>
              <a:gd name="connsiteY27" fmla="*/ 5693685 h 6858000"/>
              <a:gd name="connsiteX28" fmla="*/ 431404 w 1508539"/>
              <a:gd name="connsiteY28" fmla="*/ 5665173 h 6858000"/>
              <a:gd name="connsiteX29" fmla="*/ 465121 w 1508539"/>
              <a:gd name="connsiteY29" fmla="*/ 5563435 h 6858000"/>
              <a:gd name="connsiteX30" fmla="*/ 494626 w 1508539"/>
              <a:gd name="connsiteY30" fmla="*/ 5476393 h 6858000"/>
              <a:gd name="connsiteX31" fmla="*/ 525819 w 1508539"/>
              <a:gd name="connsiteY31" fmla="*/ 5396260 h 6858000"/>
              <a:gd name="connsiteX32" fmla="*/ 541800 w 1508539"/>
              <a:gd name="connsiteY32" fmla="*/ 5330009 h 6858000"/>
              <a:gd name="connsiteX33" fmla="*/ 575293 w 1508539"/>
              <a:gd name="connsiteY33" fmla="*/ 5273739 h 6858000"/>
              <a:gd name="connsiteX34" fmla="*/ 584892 w 1508539"/>
              <a:gd name="connsiteY34" fmla="*/ 5241779 h 6858000"/>
              <a:gd name="connsiteX35" fmla="*/ 596118 w 1508539"/>
              <a:gd name="connsiteY35" fmla="*/ 5225268 h 6858000"/>
              <a:gd name="connsiteX36" fmla="*/ 597138 w 1508539"/>
              <a:gd name="connsiteY36" fmla="*/ 5217684 h 6858000"/>
              <a:gd name="connsiteX37" fmla="*/ 604479 w 1508539"/>
              <a:gd name="connsiteY37" fmla="*/ 5193377 h 6858000"/>
              <a:gd name="connsiteX38" fmla="*/ 607782 w 1508539"/>
              <a:gd name="connsiteY38" fmla="*/ 5179288 h 6858000"/>
              <a:gd name="connsiteX39" fmla="*/ 608766 w 1508539"/>
              <a:gd name="connsiteY39" fmla="*/ 5173621 h 6858000"/>
              <a:gd name="connsiteX40" fmla="*/ 604400 w 1508539"/>
              <a:gd name="connsiteY40" fmla="*/ 5159961 h 6858000"/>
              <a:gd name="connsiteX41" fmla="*/ 611077 w 1508539"/>
              <a:gd name="connsiteY41" fmla="*/ 5144295 h 6858000"/>
              <a:gd name="connsiteX42" fmla="*/ 608010 w 1508539"/>
              <a:gd name="connsiteY42" fmla="*/ 5125185 h 6858000"/>
              <a:gd name="connsiteX43" fmla="*/ 614840 w 1508539"/>
              <a:gd name="connsiteY43" fmla="*/ 5121884 h 6858000"/>
              <a:gd name="connsiteX44" fmla="*/ 621876 w 1508539"/>
              <a:gd name="connsiteY44" fmla="*/ 5067850 h 6858000"/>
              <a:gd name="connsiteX45" fmla="*/ 624607 w 1508539"/>
              <a:gd name="connsiteY45" fmla="*/ 5060861 h 6858000"/>
              <a:gd name="connsiteX46" fmla="*/ 621311 w 1508539"/>
              <a:gd name="connsiteY46" fmla="*/ 5034192 h 6858000"/>
              <a:gd name="connsiteX47" fmla="*/ 622865 w 1508539"/>
              <a:gd name="connsiteY47" fmla="*/ 4993030 h 6858000"/>
              <a:gd name="connsiteX48" fmla="*/ 629774 w 1508539"/>
              <a:gd name="connsiteY48" fmla="*/ 4946844 h 6858000"/>
              <a:gd name="connsiteX49" fmla="*/ 625630 w 1508539"/>
              <a:gd name="connsiteY49" fmla="*/ 4932692 h 6858000"/>
              <a:gd name="connsiteX50" fmla="*/ 641033 w 1508539"/>
              <a:gd name="connsiteY50" fmla="*/ 4858827 h 6858000"/>
              <a:gd name="connsiteX51" fmla="*/ 646936 w 1508539"/>
              <a:gd name="connsiteY51" fmla="*/ 4821170 h 6858000"/>
              <a:gd name="connsiteX52" fmla="*/ 651669 w 1508539"/>
              <a:gd name="connsiteY52" fmla="*/ 4780965 h 6858000"/>
              <a:gd name="connsiteX53" fmla="*/ 652962 w 1508539"/>
              <a:gd name="connsiteY53" fmla="*/ 4750867 h 6858000"/>
              <a:gd name="connsiteX54" fmla="*/ 650769 w 1508539"/>
              <a:gd name="connsiteY54" fmla="*/ 4690749 h 6858000"/>
              <a:gd name="connsiteX55" fmla="*/ 646249 w 1508539"/>
              <a:gd name="connsiteY55" fmla="*/ 4584173 h 6858000"/>
              <a:gd name="connsiteX56" fmla="*/ 641332 w 1508539"/>
              <a:gd name="connsiteY56" fmla="*/ 4444346 h 6858000"/>
              <a:gd name="connsiteX57" fmla="*/ 637897 w 1508539"/>
              <a:gd name="connsiteY57" fmla="*/ 4375228 h 6858000"/>
              <a:gd name="connsiteX58" fmla="*/ 618550 w 1508539"/>
              <a:gd name="connsiteY58" fmla="*/ 4214165 h 6858000"/>
              <a:gd name="connsiteX59" fmla="*/ 622623 w 1508539"/>
              <a:gd name="connsiteY59" fmla="*/ 4090296 h 6858000"/>
              <a:gd name="connsiteX60" fmla="*/ 607879 w 1508539"/>
              <a:gd name="connsiteY60" fmla="*/ 4033999 h 6858000"/>
              <a:gd name="connsiteX61" fmla="*/ 609028 w 1508539"/>
              <a:gd name="connsiteY61" fmla="*/ 4031933 h 6858000"/>
              <a:gd name="connsiteX62" fmla="*/ 607604 w 1508539"/>
              <a:gd name="connsiteY62" fmla="*/ 4013953 h 6858000"/>
              <a:gd name="connsiteX63" fmla="*/ 593899 w 1508539"/>
              <a:gd name="connsiteY63" fmla="*/ 3974753 h 6858000"/>
              <a:gd name="connsiteX64" fmla="*/ 595497 w 1508539"/>
              <a:gd name="connsiteY64" fmla="*/ 3969950 h 6858000"/>
              <a:gd name="connsiteX65" fmla="*/ 588919 w 1508539"/>
              <a:gd name="connsiteY65" fmla="*/ 3933779 h 6858000"/>
              <a:gd name="connsiteX66" fmla="*/ 590250 w 1508539"/>
              <a:gd name="connsiteY66" fmla="*/ 3933093 h 6858000"/>
              <a:gd name="connsiteX67" fmla="*/ 594604 w 1508539"/>
              <a:gd name="connsiteY67" fmla="*/ 3922082 h 6858000"/>
              <a:gd name="connsiteX68" fmla="*/ 599682 w 1508539"/>
              <a:gd name="connsiteY68" fmla="*/ 3901461 h 6858000"/>
              <a:gd name="connsiteX69" fmla="*/ 622276 w 1508539"/>
              <a:gd name="connsiteY69" fmla="*/ 3813873 h 6858000"/>
              <a:gd name="connsiteX70" fmla="*/ 621701 w 1508539"/>
              <a:gd name="connsiteY70" fmla="*/ 3806161 h 6858000"/>
              <a:gd name="connsiteX71" fmla="*/ 622008 w 1508539"/>
              <a:gd name="connsiteY71" fmla="*/ 3805957 h 6858000"/>
              <a:gd name="connsiteX72" fmla="*/ 622035 w 1508539"/>
              <a:gd name="connsiteY72" fmla="*/ 3797724 h 6858000"/>
              <a:gd name="connsiteX73" fmla="*/ 620650 w 1508539"/>
              <a:gd name="connsiteY73" fmla="*/ 3792098 h 6858000"/>
              <a:gd name="connsiteX74" fmla="*/ 619534 w 1508539"/>
              <a:gd name="connsiteY74" fmla="*/ 3777135 h 6858000"/>
              <a:gd name="connsiteX75" fmla="*/ 621267 w 1508539"/>
              <a:gd name="connsiteY75" fmla="*/ 3771656 h 6858000"/>
              <a:gd name="connsiteX76" fmla="*/ 625010 w 1508539"/>
              <a:gd name="connsiteY76" fmla="*/ 3769007 h 6858000"/>
              <a:gd name="connsiteX77" fmla="*/ 624476 w 1508539"/>
              <a:gd name="connsiteY77" fmla="*/ 3767709 h 6858000"/>
              <a:gd name="connsiteX78" fmla="*/ 633172 w 1508539"/>
              <a:gd name="connsiteY78" fmla="*/ 3738082 h 6858000"/>
              <a:gd name="connsiteX79" fmla="*/ 640518 w 1508539"/>
              <a:gd name="connsiteY79" fmla="*/ 3673397 h 6858000"/>
              <a:gd name="connsiteX80" fmla="*/ 639814 w 1508539"/>
              <a:gd name="connsiteY80" fmla="*/ 3637109 h 6858000"/>
              <a:gd name="connsiteX81" fmla="*/ 643257 w 1508539"/>
              <a:gd name="connsiteY81" fmla="*/ 3536883 h 6858000"/>
              <a:gd name="connsiteX82" fmla="*/ 650795 w 1508539"/>
              <a:gd name="connsiteY82" fmla="*/ 3435652 h 6858000"/>
              <a:gd name="connsiteX83" fmla="*/ 652466 w 1508539"/>
              <a:gd name="connsiteY83" fmla="*/ 3307769 h 6858000"/>
              <a:gd name="connsiteX84" fmla="*/ 670029 w 1508539"/>
              <a:gd name="connsiteY84" fmla="*/ 3250522 h 6858000"/>
              <a:gd name="connsiteX85" fmla="*/ 670454 w 1508539"/>
              <a:gd name="connsiteY85" fmla="*/ 3229163 h 6858000"/>
              <a:gd name="connsiteX86" fmla="*/ 672277 w 1508539"/>
              <a:gd name="connsiteY86" fmla="*/ 3217217 h 6858000"/>
              <a:gd name="connsiteX87" fmla="*/ 659112 w 1508539"/>
              <a:gd name="connsiteY87" fmla="*/ 3183755 h 6858000"/>
              <a:gd name="connsiteX88" fmla="*/ 659613 w 1508539"/>
              <a:gd name="connsiteY88" fmla="*/ 3178642 h 6858000"/>
              <a:gd name="connsiteX89" fmla="*/ 647213 w 1508539"/>
              <a:gd name="connsiteY89" fmla="*/ 3158586 h 6858000"/>
              <a:gd name="connsiteX90" fmla="*/ 632398 w 1508539"/>
              <a:gd name="connsiteY90" fmla="*/ 3129034 h 6858000"/>
              <a:gd name="connsiteX91" fmla="*/ 633063 w 1508539"/>
              <a:gd name="connsiteY91" fmla="*/ 3126682 h 6858000"/>
              <a:gd name="connsiteX92" fmla="*/ 623931 w 1508539"/>
              <a:gd name="connsiteY92" fmla="*/ 3114519 h 6858000"/>
              <a:gd name="connsiteX93" fmla="*/ 610540 w 1508539"/>
              <a:gd name="connsiteY93" fmla="*/ 3106272 h 6858000"/>
              <a:gd name="connsiteX94" fmla="*/ 583270 w 1508539"/>
              <a:gd name="connsiteY94" fmla="*/ 2958185 h 6858000"/>
              <a:gd name="connsiteX95" fmla="*/ 525884 w 1508539"/>
              <a:gd name="connsiteY95" fmla="*/ 2762989 h 6858000"/>
              <a:gd name="connsiteX96" fmla="*/ 474802 w 1508539"/>
              <a:gd name="connsiteY96" fmla="*/ 2554718 h 6858000"/>
              <a:gd name="connsiteX97" fmla="*/ 454896 w 1508539"/>
              <a:gd name="connsiteY97" fmla="*/ 2485734 h 6858000"/>
              <a:gd name="connsiteX98" fmla="*/ 445619 w 1508539"/>
              <a:gd name="connsiteY98" fmla="*/ 2447068 h 6858000"/>
              <a:gd name="connsiteX99" fmla="*/ 432580 w 1508539"/>
              <a:gd name="connsiteY99" fmla="*/ 2425819 h 6858000"/>
              <a:gd name="connsiteX100" fmla="*/ 438579 w 1508539"/>
              <a:gd name="connsiteY100" fmla="*/ 2402874 h 6858000"/>
              <a:gd name="connsiteX101" fmla="*/ 441191 w 1508539"/>
              <a:gd name="connsiteY101" fmla="*/ 2381443 h 6858000"/>
              <a:gd name="connsiteX102" fmla="*/ 417520 w 1508539"/>
              <a:gd name="connsiteY102" fmla="*/ 2261920 h 6858000"/>
              <a:gd name="connsiteX103" fmla="*/ 407407 w 1508539"/>
              <a:gd name="connsiteY103" fmla="*/ 2195378 h 6858000"/>
              <a:gd name="connsiteX104" fmla="*/ 391624 w 1508539"/>
              <a:gd name="connsiteY104" fmla="*/ 2155135 h 6858000"/>
              <a:gd name="connsiteX105" fmla="*/ 389082 w 1508539"/>
              <a:gd name="connsiteY105" fmla="*/ 2118008 h 6858000"/>
              <a:gd name="connsiteX106" fmla="*/ 390075 w 1508539"/>
              <a:gd name="connsiteY106" fmla="*/ 2050531 h 6858000"/>
              <a:gd name="connsiteX107" fmla="*/ 381881 w 1508539"/>
              <a:gd name="connsiteY107" fmla="*/ 1963269 h 6858000"/>
              <a:gd name="connsiteX108" fmla="*/ 363059 w 1508539"/>
              <a:gd name="connsiteY108" fmla="*/ 1906352 h 6858000"/>
              <a:gd name="connsiteX109" fmla="*/ 339616 w 1508539"/>
              <a:gd name="connsiteY109" fmla="*/ 1861531 h 6858000"/>
              <a:gd name="connsiteX110" fmla="*/ 293415 w 1508539"/>
              <a:gd name="connsiteY110" fmla="*/ 1732919 h 6858000"/>
              <a:gd name="connsiteX111" fmla="*/ 265726 w 1508539"/>
              <a:gd name="connsiteY111" fmla="*/ 1663540 h 6858000"/>
              <a:gd name="connsiteX112" fmla="*/ 264852 w 1508539"/>
              <a:gd name="connsiteY112" fmla="*/ 1615777 h 6858000"/>
              <a:gd name="connsiteX113" fmla="*/ 245647 w 1508539"/>
              <a:gd name="connsiteY113" fmla="*/ 1563678 h 6858000"/>
              <a:gd name="connsiteX114" fmla="*/ 258727 w 1508539"/>
              <a:gd name="connsiteY114" fmla="*/ 1519474 h 6858000"/>
              <a:gd name="connsiteX115" fmla="*/ 251469 w 1508539"/>
              <a:gd name="connsiteY115" fmla="*/ 1477995 h 6858000"/>
              <a:gd name="connsiteX116" fmla="*/ 237554 w 1508539"/>
              <a:gd name="connsiteY116" fmla="*/ 1373769 h 6858000"/>
              <a:gd name="connsiteX117" fmla="*/ 245861 w 1508539"/>
              <a:gd name="connsiteY117" fmla="*/ 1307086 h 6858000"/>
              <a:gd name="connsiteX118" fmla="*/ 247049 w 1508539"/>
              <a:gd name="connsiteY118" fmla="*/ 1189033 h 6858000"/>
              <a:gd name="connsiteX119" fmla="*/ 251734 w 1508539"/>
              <a:gd name="connsiteY119" fmla="*/ 1168288 h 6858000"/>
              <a:gd name="connsiteX120" fmla="*/ 244016 w 1508539"/>
              <a:gd name="connsiteY120" fmla="*/ 1142577 h 6858000"/>
              <a:gd name="connsiteX121" fmla="*/ 233322 w 1508539"/>
              <a:gd name="connsiteY121" fmla="*/ 1088484 h 6858000"/>
              <a:gd name="connsiteX122" fmla="*/ 222058 w 1508539"/>
              <a:gd name="connsiteY122" fmla="*/ 1016103 h 6858000"/>
              <a:gd name="connsiteX123" fmla="*/ 223514 w 1508539"/>
              <a:gd name="connsiteY123" fmla="*/ 932283 h 6858000"/>
              <a:gd name="connsiteX124" fmla="*/ 225750 w 1508539"/>
              <a:gd name="connsiteY124" fmla="*/ 915925 h 6858000"/>
              <a:gd name="connsiteX125" fmla="*/ 218379 w 1508539"/>
              <a:gd name="connsiteY125" fmla="*/ 896999 h 6858000"/>
              <a:gd name="connsiteX126" fmla="*/ 187787 w 1508539"/>
              <a:gd name="connsiteY126" fmla="*/ 821517 h 6858000"/>
              <a:gd name="connsiteX127" fmla="*/ 166737 w 1508539"/>
              <a:gd name="connsiteY127" fmla="*/ 751353 h 6858000"/>
              <a:gd name="connsiteX128" fmla="*/ 166295 w 1508539"/>
              <a:gd name="connsiteY128" fmla="*/ 721230 h 6858000"/>
              <a:gd name="connsiteX129" fmla="*/ 151966 w 1508539"/>
              <a:gd name="connsiteY129" fmla="*/ 681659 h 6858000"/>
              <a:gd name="connsiteX130" fmla="*/ 137385 w 1508539"/>
              <a:gd name="connsiteY130" fmla="*/ 635218 h 6858000"/>
              <a:gd name="connsiteX131" fmla="*/ 142396 w 1508539"/>
              <a:gd name="connsiteY131" fmla="*/ 613763 h 6858000"/>
              <a:gd name="connsiteX132" fmla="*/ 128338 w 1508539"/>
              <a:gd name="connsiteY132" fmla="*/ 598582 h 6858000"/>
              <a:gd name="connsiteX133" fmla="*/ 128019 w 1508539"/>
              <a:gd name="connsiteY133" fmla="*/ 576846 h 6858000"/>
              <a:gd name="connsiteX134" fmla="*/ 107645 w 1508539"/>
              <a:gd name="connsiteY134" fmla="*/ 530055 h 6858000"/>
              <a:gd name="connsiteX135" fmla="*/ 106893 w 1508539"/>
              <a:gd name="connsiteY135" fmla="*/ 465389 h 6858000"/>
              <a:gd name="connsiteX136" fmla="*/ 89816 w 1508539"/>
              <a:gd name="connsiteY136" fmla="*/ 424699 h 6858000"/>
              <a:gd name="connsiteX137" fmla="*/ 90191 w 1508539"/>
              <a:gd name="connsiteY137" fmla="*/ 404917 h 6858000"/>
              <a:gd name="connsiteX138" fmla="*/ 70148 w 1508539"/>
              <a:gd name="connsiteY138" fmla="*/ 367211 h 6858000"/>
              <a:gd name="connsiteX139" fmla="*/ 36452 w 1508539"/>
              <a:gd name="connsiteY139" fmla="*/ 268519 h 6858000"/>
              <a:gd name="connsiteX140" fmla="*/ 23935 w 1508539"/>
              <a:gd name="connsiteY140" fmla="*/ 160886 h 6858000"/>
              <a:gd name="connsiteX141" fmla="*/ 19312 w 1508539"/>
              <a:gd name="connsiteY141" fmla="*/ 47336 h 6858000"/>
              <a:gd name="connsiteX142" fmla="*/ 0 w 1508539"/>
              <a:gd name="connsiteY14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72933 w 1508539"/>
              <a:gd name="connsiteY23" fmla="*/ 6211940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63126 w 1508539"/>
              <a:gd name="connsiteY26" fmla="*/ 5934687 h 6858000"/>
              <a:gd name="connsiteX27" fmla="*/ 408411 w 1508539"/>
              <a:gd name="connsiteY27" fmla="*/ 5704905 h 6858000"/>
              <a:gd name="connsiteX28" fmla="*/ 431404 w 1508539"/>
              <a:gd name="connsiteY28" fmla="*/ 5665173 h 6858000"/>
              <a:gd name="connsiteX29" fmla="*/ 465121 w 1508539"/>
              <a:gd name="connsiteY29" fmla="*/ 5563435 h 6858000"/>
              <a:gd name="connsiteX30" fmla="*/ 494626 w 1508539"/>
              <a:gd name="connsiteY30" fmla="*/ 5476393 h 6858000"/>
              <a:gd name="connsiteX31" fmla="*/ 525819 w 1508539"/>
              <a:gd name="connsiteY31" fmla="*/ 5396260 h 6858000"/>
              <a:gd name="connsiteX32" fmla="*/ 541800 w 1508539"/>
              <a:gd name="connsiteY32" fmla="*/ 5330009 h 6858000"/>
              <a:gd name="connsiteX33" fmla="*/ 575293 w 1508539"/>
              <a:gd name="connsiteY33" fmla="*/ 5273739 h 6858000"/>
              <a:gd name="connsiteX34" fmla="*/ 584892 w 1508539"/>
              <a:gd name="connsiteY34" fmla="*/ 5241779 h 6858000"/>
              <a:gd name="connsiteX35" fmla="*/ 596118 w 1508539"/>
              <a:gd name="connsiteY35" fmla="*/ 5225268 h 6858000"/>
              <a:gd name="connsiteX36" fmla="*/ 597138 w 1508539"/>
              <a:gd name="connsiteY36" fmla="*/ 5217684 h 6858000"/>
              <a:gd name="connsiteX37" fmla="*/ 604479 w 1508539"/>
              <a:gd name="connsiteY37" fmla="*/ 5193377 h 6858000"/>
              <a:gd name="connsiteX38" fmla="*/ 607782 w 1508539"/>
              <a:gd name="connsiteY38" fmla="*/ 5179288 h 6858000"/>
              <a:gd name="connsiteX39" fmla="*/ 608766 w 1508539"/>
              <a:gd name="connsiteY39" fmla="*/ 5173621 h 6858000"/>
              <a:gd name="connsiteX40" fmla="*/ 604400 w 1508539"/>
              <a:gd name="connsiteY40" fmla="*/ 5159961 h 6858000"/>
              <a:gd name="connsiteX41" fmla="*/ 611077 w 1508539"/>
              <a:gd name="connsiteY41" fmla="*/ 5144295 h 6858000"/>
              <a:gd name="connsiteX42" fmla="*/ 608010 w 1508539"/>
              <a:gd name="connsiteY42" fmla="*/ 5125185 h 6858000"/>
              <a:gd name="connsiteX43" fmla="*/ 614840 w 1508539"/>
              <a:gd name="connsiteY43" fmla="*/ 5121884 h 6858000"/>
              <a:gd name="connsiteX44" fmla="*/ 621876 w 1508539"/>
              <a:gd name="connsiteY44" fmla="*/ 5067850 h 6858000"/>
              <a:gd name="connsiteX45" fmla="*/ 624607 w 1508539"/>
              <a:gd name="connsiteY45" fmla="*/ 5060861 h 6858000"/>
              <a:gd name="connsiteX46" fmla="*/ 621311 w 1508539"/>
              <a:gd name="connsiteY46" fmla="*/ 5034192 h 6858000"/>
              <a:gd name="connsiteX47" fmla="*/ 622865 w 1508539"/>
              <a:gd name="connsiteY47" fmla="*/ 4993030 h 6858000"/>
              <a:gd name="connsiteX48" fmla="*/ 629774 w 1508539"/>
              <a:gd name="connsiteY48" fmla="*/ 4946844 h 6858000"/>
              <a:gd name="connsiteX49" fmla="*/ 625630 w 1508539"/>
              <a:gd name="connsiteY49" fmla="*/ 4932692 h 6858000"/>
              <a:gd name="connsiteX50" fmla="*/ 641033 w 1508539"/>
              <a:gd name="connsiteY50" fmla="*/ 4858827 h 6858000"/>
              <a:gd name="connsiteX51" fmla="*/ 646936 w 1508539"/>
              <a:gd name="connsiteY51" fmla="*/ 4821170 h 6858000"/>
              <a:gd name="connsiteX52" fmla="*/ 651669 w 1508539"/>
              <a:gd name="connsiteY52" fmla="*/ 4780965 h 6858000"/>
              <a:gd name="connsiteX53" fmla="*/ 652962 w 1508539"/>
              <a:gd name="connsiteY53" fmla="*/ 4750867 h 6858000"/>
              <a:gd name="connsiteX54" fmla="*/ 650769 w 1508539"/>
              <a:gd name="connsiteY54" fmla="*/ 4690749 h 6858000"/>
              <a:gd name="connsiteX55" fmla="*/ 646249 w 1508539"/>
              <a:gd name="connsiteY55" fmla="*/ 4584173 h 6858000"/>
              <a:gd name="connsiteX56" fmla="*/ 641332 w 1508539"/>
              <a:gd name="connsiteY56" fmla="*/ 4444346 h 6858000"/>
              <a:gd name="connsiteX57" fmla="*/ 637897 w 1508539"/>
              <a:gd name="connsiteY57" fmla="*/ 4375228 h 6858000"/>
              <a:gd name="connsiteX58" fmla="*/ 618550 w 1508539"/>
              <a:gd name="connsiteY58" fmla="*/ 4214165 h 6858000"/>
              <a:gd name="connsiteX59" fmla="*/ 622623 w 1508539"/>
              <a:gd name="connsiteY59" fmla="*/ 4090296 h 6858000"/>
              <a:gd name="connsiteX60" fmla="*/ 607879 w 1508539"/>
              <a:gd name="connsiteY60" fmla="*/ 4033999 h 6858000"/>
              <a:gd name="connsiteX61" fmla="*/ 609028 w 1508539"/>
              <a:gd name="connsiteY61" fmla="*/ 4031933 h 6858000"/>
              <a:gd name="connsiteX62" fmla="*/ 607604 w 1508539"/>
              <a:gd name="connsiteY62" fmla="*/ 4013953 h 6858000"/>
              <a:gd name="connsiteX63" fmla="*/ 593899 w 1508539"/>
              <a:gd name="connsiteY63" fmla="*/ 3974753 h 6858000"/>
              <a:gd name="connsiteX64" fmla="*/ 595497 w 1508539"/>
              <a:gd name="connsiteY64" fmla="*/ 3969950 h 6858000"/>
              <a:gd name="connsiteX65" fmla="*/ 588919 w 1508539"/>
              <a:gd name="connsiteY65" fmla="*/ 3933779 h 6858000"/>
              <a:gd name="connsiteX66" fmla="*/ 590250 w 1508539"/>
              <a:gd name="connsiteY66" fmla="*/ 3933093 h 6858000"/>
              <a:gd name="connsiteX67" fmla="*/ 594604 w 1508539"/>
              <a:gd name="connsiteY67" fmla="*/ 3922082 h 6858000"/>
              <a:gd name="connsiteX68" fmla="*/ 599682 w 1508539"/>
              <a:gd name="connsiteY68" fmla="*/ 3901461 h 6858000"/>
              <a:gd name="connsiteX69" fmla="*/ 622276 w 1508539"/>
              <a:gd name="connsiteY69" fmla="*/ 3813873 h 6858000"/>
              <a:gd name="connsiteX70" fmla="*/ 621701 w 1508539"/>
              <a:gd name="connsiteY70" fmla="*/ 3806161 h 6858000"/>
              <a:gd name="connsiteX71" fmla="*/ 622008 w 1508539"/>
              <a:gd name="connsiteY71" fmla="*/ 3805957 h 6858000"/>
              <a:gd name="connsiteX72" fmla="*/ 622035 w 1508539"/>
              <a:gd name="connsiteY72" fmla="*/ 3797724 h 6858000"/>
              <a:gd name="connsiteX73" fmla="*/ 620650 w 1508539"/>
              <a:gd name="connsiteY73" fmla="*/ 3792098 h 6858000"/>
              <a:gd name="connsiteX74" fmla="*/ 619534 w 1508539"/>
              <a:gd name="connsiteY74" fmla="*/ 3777135 h 6858000"/>
              <a:gd name="connsiteX75" fmla="*/ 621267 w 1508539"/>
              <a:gd name="connsiteY75" fmla="*/ 3771656 h 6858000"/>
              <a:gd name="connsiteX76" fmla="*/ 625010 w 1508539"/>
              <a:gd name="connsiteY76" fmla="*/ 3769007 h 6858000"/>
              <a:gd name="connsiteX77" fmla="*/ 624476 w 1508539"/>
              <a:gd name="connsiteY77" fmla="*/ 3767709 h 6858000"/>
              <a:gd name="connsiteX78" fmla="*/ 633172 w 1508539"/>
              <a:gd name="connsiteY78" fmla="*/ 3738082 h 6858000"/>
              <a:gd name="connsiteX79" fmla="*/ 640518 w 1508539"/>
              <a:gd name="connsiteY79" fmla="*/ 3673397 h 6858000"/>
              <a:gd name="connsiteX80" fmla="*/ 639814 w 1508539"/>
              <a:gd name="connsiteY80" fmla="*/ 3637109 h 6858000"/>
              <a:gd name="connsiteX81" fmla="*/ 643257 w 1508539"/>
              <a:gd name="connsiteY81" fmla="*/ 3536883 h 6858000"/>
              <a:gd name="connsiteX82" fmla="*/ 650795 w 1508539"/>
              <a:gd name="connsiteY82" fmla="*/ 3435652 h 6858000"/>
              <a:gd name="connsiteX83" fmla="*/ 652466 w 1508539"/>
              <a:gd name="connsiteY83" fmla="*/ 3307769 h 6858000"/>
              <a:gd name="connsiteX84" fmla="*/ 670029 w 1508539"/>
              <a:gd name="connsiteY84" fmla="*/ 3250522 h 6858000"/>
              <a:gd name="connsiteX85" fmla="*/ 670454 w 1508539"/>
              <a:gd name="connsiteY85" fmla="*/ 3229163 h 6858000"/>
              <a:gd name="connsiteX86" fmla="*/ 672277 w 1508539"/>
              <a:gd name="connsiteY86" fmla="*/ 3217217 h 6858000"/>
              <a:gd name="connsiteX87" fmla="*/ 659112 w 1508539"/>
              <a:gd name="connsiteY87" fmla="*/ 3183755 h 6858000"/>
              <a:gd name="connsiteX88" fmla="*/ 659613 w 1508539"/>
              <a:gd name="connsiteY88" fmla="*/ 3178642 h 6858000"/>
              <a:gd name="connsiteX89" fmla="*/ 647213 w 1508539"/>
              <a:gd name="connsiteY89" fmla="*/ 3158586 h 6858000"/>
              <a:gd name="connsiteX90" fmla="*/ 632398 w 1508539"/>
              <a:gd name="connsiteY90" fmla="*/ 3129034 h 6858000"/>
              <a:gd name="connsiteX91" fmla="*/ 633063 w 1508539"/>
              <a:gd name="connsiteY91" fmla="*/ 3126682 h 6858000"/>
              <a:gd name="connsiteX92" fmla="*/ 623931 w 1508539"/>
              <a:gd name="connsiteY92" fmla="*/ 3114519 h 6858000"/>
              <a:gd name="connsiteX93" fmla="*/ 610540 w 1508539"/>
              <a:gd name="connsiteY93" fmla="*/ 3106272 h 6858000"/>
              <a:gd name="connsiteX94" fmla="*/ 583270 w 1508539"/>
              <a:gd name="connsiteY94" fmla="*/ 2958185 h 6858000"/>
              <a:gd name="connsiteX95" fmla="*/ 525884 w 1508539"/>
              <a:gd name="connsiteY95" fmla="*/ 2762989 h 6858000"/>
              <a:gd name="connsiteX96" fmla="*/ 474802 w 1508539"/>
              <a:gd name="connsiteY96" fmla="*/ 2554718 h 6858000"/>
              <a:gd name="connsiteX97" fmla="*/ 454896 w 1508539"/>
              <a:gd name="connsiteY97" fmla="*/ 2485734 h 6858000"/>
              <a:gd name="connsiteX98" fmla="*/ 445619 w 1508539"/>
              <a:gd name="connsiteY98" fmla="*/ 2447068 h 6858000"/>
              <a:gd name="connsiteX99" fmla="*/ 432580 w 1508539"/>
              <a:gd name="connsiteY99" fmla="*/ 2425819 h 6858000"/>
              <a:gd name="connsiteX100" fmla="*/ 438579 w 1508539"/>
              <a:gd name="connsiteY100" fmla="*/ 2402874 h 6858000"/>
              <a:gd name="connsiteX101" fmla="*/ 441191 w 1508539"/>
              <a:gd name="connsiteY101" fmla="*/ 2381443 h 6858000"/>
              <a:gd name="connsiteX102" fmla="*/ 417520 w 1508539"/>
              <a:gd name="connsiteY102" fmla="*/ 2261920 h 6858000"/>
              <a:gd name="connsiteX103" fmla="*/ 407407 w 1508539"/>
              <a:gd name="connsiteY103" fmla="*/ 2195378 h 6858000"/>
              <a:gd name="connsiteX104" fmla="*/ 391624 w 1508539"/>
              <a:gd name="connsiteY104" fmla="*/ 2155135 h 6858000"/>
              <a:gd name="connsiteX105" fmla="*/ 389082 w 1508539"/>
              <a:gd name="connsiteY105" fmla="*/ 2118008 h 6858000"/>
              <a:gd name="connsiteX106" fmla="*/ 390075 w 1508539"/>
              <a:gd name="connsiteY106" fmla="*/ 2050531 h 6858000"/>
              <a:gd name="connsiteX107" fmla="*/ 381881 w 1508539"/>
              <a:gd name="connsiteY107" fmla="*/ 1963269 h 6858000"/>
              <a:gd name="connsiteX108" fmla="*/ 363059 w 1508539"/>
              <a:gd name="connsiteY108" fmla="*/ 1906352 h 6858000"/>
              <a:gd name="connsiteX109" fmla="*/ 339616 w 1508539"/>
              <a:gd name="connsiteY109" fmla="*/ 1861531 h 6858000"/>
              <a:gd name="connsiteX110" fmla="*/ 293415 w 1508539"/>
              <a:gd name="connsiteY110" fmla="*/ 1732919 h 6858000"/>
              <a:gd name="connsiteX111" fmla="*/ 265726 w 1508539"/>
              <a:gd name="connsiteY111" fmla="*/ 1663540 h 6858000"/>
              <a:gd name="connsiteX112" fmla="*/ 264852 w 1508539"/>
              <a:gd name="connsiteY112" fmla="*/ 1615777 h 6858000"/>
              <a:gd name="connsiteX113" fmla="*/ 245647 w 1508539"/>
              <a:gd name="connsiteY113" fmla="*/ 1563678 h 6858000"/>
              <a:gd name="connsiteX114" fmla="*/ 258727 w 1508539"/>
              <a:gd name="connsiteY114" fmla="*/ 1519474 h 6858000"/>
              <a:gd name="connsiteX115" fmla="*/ 251469 w 1508539"/>
              <a:gd name="connsiteY115" fmla="*/ 1477995 h 6858000"/>
              <a:gd name="connsiteX116" fmla="*/ 237554 w 1508539"/>
              <a:gd name="connsiteY116" fmla="*/ 1373769 h 6858000"/>
              <a:gd name="connsiteX117" fmla="*/ 245861 w 1508539"/>
              <a:gd name="connsiteY117" fmla="*/ 1307086 h 6858000"/>
              <a:gd name="connsiteX118" fmla="*/ 247049 w 1508539"/>
              <a:gd name="connsiteY118" fmla="*/ 1189033 h 6858000"/>
              <a:gd name="connsiteX119" fmla="*/ 251734 w 1508539"/>
              <a:gd name="connsiteY119" fmla="*/ 1168288 h 6858000"/>
              <a:gd name="connsiteX120" fmla="*/ 244016 w 1508539"/>
              <a:gd name="connsiteY120" fmla="*/ 1142577 h 6858000"/>
              <a:gd name="connsiteX121" fmla="*/ 233322 w 1508539"/>
              <a:gd name="connsiteY121" fmla="*/ 1088484 h 6858000"/>
              <a:gd name="connsiteX122" fmla="*/ 222058 w 1508539"/>
              <a:gd name="connsiteY122" fmla="*/ 1016103 h 6858000"/>
              <a:gd name="connsiteX123" fmla="*/ 223514 w 1508539"/>
              <a:gd name="connsiteY123" fmla="*/ 932283 h 6858000"/>
              <a:gd name="connsiteX124" fmla="*/ 225750 w 1508539"/>
              <a:gd name="connsiteY124" fmla="*/ 915925 h 6858000"/>
              <a:gd name="connsiteX125" fmla="*/ 218379 w 1508539"/>
              <a:gd name="connsiteY125" fmla="*/ 896999 h 6858000"/>
              <a:gd name="connsiteX126" fmla="*/ 187787 w 1508539"/>
              <a:gd name="connsiteY126" fmla="*/ 821517 h 6858000"/>
              <a:gd name="connsiteX127" fmla="*/ 166737 w 1508539"/>
              <a:gd name="connsiteY127" fmla="*/ 751353 h 6858000"/>
              <a:gd name="connsiteX128" fmla="*/ 166295 w 1508539"/>
              <a:gd name="connsiteY128" fmla="*/ 721230 h 6858000"/>
              <a:gd name="connsiteX129" fmla="*/ 151966 w 1508539"/>
              <a:gd name="connsiteY129" fmla="*/ 681659 h 6858000"/>
              <a:gd name="connsiteX130" fmla="*/ 137385 w 1508539"/>
              <a:gd name="connsiteY130" fmla="*/ 635218 h 6858000"/>
              <a:gd name="connsiteX131" fmla="*/ 142396 w 1508539"/>
              <a:gd name="connsiteY131" fmla="*/ 613763 h 6858000"/>
              <a:gd name="connsiteX132" fmla="*/ 128338 w 1508539"/>
              <a:gd name="connsiteY132" fmla="*/ 598582 h 6858000"/>
              <a:gd name="connsiteX133" fmla="*/ 128019 w 1508539"/>
              <a:gd name="connsiteY133" fmla="*/ 576846 h 6858000"/>
              <a:gd name="connsiteX134" fmla="*/ 107645 w 1508539"/>
              <a:gd name="connsiteY134" fmla="*/ 530055 h 6858000"/>
              <a:gd name="connsiteX135" fmla="*/ 106893 w 1508539"/>
              <a:gd name="connsiteY135" fmla="*/ 465389 h 6858000"/>
              <a:gd name="connsiteX136" fmla="*/ 89816 w 1508539"/>
              <a:gd name="connsiteY136" fmla="*/ 424699 h 6858000"/>
              <a:gd name="connsiteX137" fmla="*/ 90191 w 1508539"/>
              <a:gd name="connsiteY137" fmla="*/ 404917 h 6858000"/>
              <a:gd name="connsiteX138" fmla="*/ 70148 w 1508539"/>
              <a:gd name="connsiteY138" fmla="*/ 367211 h 6858000"/>
              <a:gd name="connsiteX139" fmla="*/ 36452 w 1508539"/>
              <a:gd name="connsiteY139" fmla="*/ 268519 h 6858000"/>
              <a:gd name="connsiteX140" fmla="*/ 23935 w 1508539"/>
              <a:gd name="connsiteY140" fmla="*/ 160886 h 6858000"/>
              <a:gd name="connsiteX141" fmla="*/ 19312 w 1508539"/>
              <a:gd name="connsiteY141" fmla="*/ 47336 h 6858000"/>
              <a:gd name="connsiteX142" fmla="*/ 0 w 1508539"/>
              <a:gd name="connsiteY14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90557 w 1508539"/>
              <a:gd name="connsiteY23" fmla="*/ 6153037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63126 w 1508539"/>
              <a:gd name="connsiteY26" fmla="*/ 5934687 h 6858000"/>
              <a:gd name="connsiteX27" fmla="*/ 408411 w 1508539"/>
              <a:gd name="connsiteY27" fmla="*/ 5704905 h 6858000"/>
              <a:gd name="connsiteX28" fmla="*/ 431404 w 1508539"/>
              <a:gd name="connsiteY28" fmla="*/ 5665173 h 6858000"/>
              <a:gd name="connsiteX29" fmla="*/ 465121 w 1508539"/>
              <a:gd name="connsiteY29" fmla="*/ 5563435 h 6858000"/>
              <a:gd name="connsiteX30" fmla="*/ 494626 w 1508539"/>
              <a:gd name="connsiteY30" fmla="*/ 5476393 h 6858000"/>
              <a:gd name="connsiteX31" fmla="*/ 525819 w 1508539"/>
              <a:gd name="connsiteY31" fmla="*/ 5396260 h 6858000"/>
              <a:gd name="connsiteX32" fmla="*/ 541800 w 1508539"/>
              <a:gd name="connsiteY32" fmla="*/ 5330009 h 6858000"/>
              <a:gd name="connsiteX33" fmla="*/ 575293 w 1508539"/>
              <a:gd name="connsiteY33" fmla="*/ 5273739 h 6858000"/>
              <a:gd name="connsiteX34" fmla="*/ 584892 w 1508539"/>
              <a:gd name="connsiteY34" fmla="*/ 5241779 h 6858000"/>
              <a:gd name="connsiteX35" fmla="*/ 596118 w 1508539"/>
              <a:gd name="connsiteY35" fmla="*/ 5225268 h 6858000"/>
              <a:gd name="connsiteX36" fmla="*/ 597138 w 1508539"/>
              <a:gd name="connsiteY36" fmla="*/ 5217684 h 6858000"/>
              <a:gd name="connsiteX37" fmla="*/ 604479 w 1508539"/>
              <a:gd name="connsiteY37" fmla="*/ 5193377 h 6858000"/>
              <a:gd name="connsiteX38" fmla="*/ 607782 w 1508539"/>
              <a:gd name="connsiteY38" fmla="*/ 5179288 h 6858000"/>
              <a:gd name="connsiteX39" fmla="*/ 608766 w 1508539"/>
              <a:gd name="connsiteY39" fmla="*/ 5173621 h 6858000"/>
              <a:gd name="connsiteX40" fmla="*/ 604400 w 1508539"/>
              <a:gd name="connsiteY40" fmla="*/ 5159961 h 6858000"/>
              <a:gd name="connsiteX41" fmla="*/ 611077 w 1508539"/>
              <a:gd name="connsiteY41" fmla="*/ 5144295 h 6858000"/>
              <a:gd name="connsiteX42" fmla="*/ 608010 w 1508539"/>
              <a:gd name="connsiteY42" fmla="*/ 5125185 h 6858000"/>
              <a:gd name="connsiteX43" fmla="*/ 614840 w 1508539"/>
              <a:gd name="connsiteY43" fmla="*/ 5121884 h 6858000"/>
              <a:gd name="connsiteX44" fmla="*/ 621876 w 1508539"/>
              <a:gd name="connsiteY44" fmla="*/ 5067850 h 6858000"/>
              <a:gd name="connsiteX45" fmla="*/ 624607 w 1508539"/>
              <a:gd name="connsiteY45" fmla="*/ 5060861 h 6858000"/>
              <a:gd name="connsiteX46" fmla="*/ 621311 w 1508539"/>
              <a:gd name="connsiteY46" fmla="*/ 5034192 h 6858000"/>
              <a:gd name="connsiteX47" fmla="*/ 622865 w 1508539"/>
              <a:gd name="connsiteY47" fmla="*/ 4993030 h 6858000"/>
              <a:gd name="connsiteX48" fmla="*/ 629774 w 1508539"/>
              <a:gd name="connsiteY48" fmla="*/ 4946844 h 6858000"/>
              <a:gd name="connsiteX49" fmla="*/ 625630 w 1508539"/>
              <a:gd name="connsiteY49" fmla="*/ 4932692 h 6858000"/>
              <a:gd name="connsiteX50" fmla="*/ 641033 w 1508539"/>
              <a:gd name="connsiteY50" fmla="*/ 4858827 h 6858000"/>
              <a:gd name="connsiteX51" fmla="*/ 646936 w 1508539"/>
              <a:gd name="connsiteY51" fmla="*/ 4821170 h 6858000"/>
              <a:gd name="connsiteX52" fmla="*/ 651669 w 1508539"/>
              <a:gd name="connsiteY52" fmla="*/ 4780965 h 6858000"/>
              <a:gd name="connsiteX53" fmla="*/ 652962 w 1508539"/>
              <a:gd name="connsiteY53" fmla="*/ 4750867 h 6858000"/>
              <a:gd name="connsiteX54" fmla="*/ 650769 w 1508539"/>
              <a:gd name="connsiteY54" fmla="*/ 4690749 h 6858000"/>
              <a:gd name="connsiteX55" fmla="*/ 646249 w 1508539"/>
              <a:gd name="connsiteY55" fmla="*/ 4584173 h 6858000"/>
              <a:gd name="connsiteX56" fmla="*/ 641332 w 1508539"/>
              <a:gd name="connsiteY56" fmla="*/ 4444346 h 6858000"/>
              <a:gd name="connsiteX57" fmla="*/ 637897 w 1508539"/>
              <a:gd name="connsiteY57" fmla="*/ 4375228 h 6858000"/>
              <a:gd name="connsiteX58" fmla="*/ 618550 w 1508539"/>
              <a:gd name="connsiteY58" fmla="*/ 4214165 h 6858000"/>
              <a:gd name="connsiteX59" fmla="*/ 622623 w 1508539"/>
              <a:gd name="connsiteY59" fmla="*/ 4090296 h 6858000"/>
              <a:gd name="connsiteX60" fmla="*/ 607879 w 1508539"/>
              <a:gd name="connsiteY60" fmla="*/ 4033999 h 6858000"/>
              <a:gd name="connsiteX61" fmla="*/ 609028 w 1508539"/>
              <a:gd name="connsiteY61" fmla="*/ 4031933 h 6858000"/>
              <a:gd name="connsiteX62" fmla="*/ 607604 w 1508539"/>
              <a:gd name="connsiteY62" fmla="*/ 4013953 h 6858000"/>
              <a:gd name="connsiteX63" fmla="*/ 593899 w 1508539"/>
              <a:gd name="connsiteY63" fmla="*/ 3974753 h 6858000"/>
              <a:gd name="connsiteX64" fmla="*/ 595497 w 1508539"/>
              <a:gd name="connsiteY64" fmla="*/ 3969950 h 6858000"/>
              <a:gd name="connsiteX65" fmla="*/ 588919 w 1508539"/>
              <a:gd name="connsiteY65" fmla="*/ 3933779 h 6858000"/>
              <a:gd name="connsiteX66" fmla="*/ 590250 w 1508539"/>
              <a:gd name="connsiteY66" fmla="*/ 3933093 h 6858000"/>
              <a:gd name="connsiteX67" fmla="*/ 594604 w 1508539"/>
              <a:gd name="connsiteY67" fmla="*/ 3922082 h 6858000"/>
              <a:gd name="connsiteX68" fmla="*/ 599682 w 1508539"/>
              <a:gd name="connsiteY68" fmla="*/ 3901461 h 6858000"/>
              <a:gd name="connsiteX69" fmla="*/ 622276 w 1508539"/>
              <a:gd name="connsiteY69" fmla="*/ 3813873 h 6858000"/>
              <a:gd name="connsiteX70" fmla="*/ 621701 w 1508539"/>
              <a:gd name="connsiteY70" fmla="*/ 3806161 h 6858000"/>
              <a:gd name="connsiteX71" fmla="*/ 622008 w 1508539"/>
              <a:gd name="connsiteY71" fmla="*/ 3805957 h 6858000"/>
              <a:gd name="connsiteX72" fmla="*/ 622035 w 1508539"/>
              <a:gd name="connsiteY72" fmla="*/ 3797724 h 6858000"/>
              <a:gd name="connsiteX73" fmla="*/ 620650 w 1508539"/>
              <a:gd name="connsiteY73" fmla="*/ 3792098 h 6858000"/>
              <a:gd name="connsiteX74" fmla="*/ 619534 w 1508539"/>
              <a:gd name="connsiteY74" fmla="*/ 3777135 h 6858000"/>
              <a:gd name="connsiteX75" fmla="*/ 621267 w 1508539"/>
              <a:gd name="connsiteY75" fmla="*/ 3771656 h 6858000"/>
              <a:gd name="connsiteX76" fmla="*/ 625010 w 1508539"/>
              <a:gd name="connsiteY76" fmla="*/ 3769007 h 6858000"/>
              <a:gd name="connsiteX77" fmla="*/ 624476 w 1508539"/>
              <a:gd name="connsiteY77" fmla="*/ 3767709 h 6858000"/>
              <a:gd name="connsiteX78" fmla="*/ 633172 w 1508539"/>
              <a:gd name="connsiteY78" fmla="*/ 3738082 h 6858000"/>
              <a:gd name="connsiteX79" fmla="*/ 640518 w 1508539"/>
              <a:gd name="connsiteY79" fmla="*/ 3673397 h 6858000"/>
              <a:gd name="connsiteX80" fmla="*/ 639814 w 1508539"/>
              <a:gd name="connsiteY80" fmla="*/ 3637109 h 6858000"/>
              <a:gd name="connsiteX81" fmla="*/ 643257 w 1508539"/>
              <a:gd name="connsiteY81" fmla="*/ 3536883 h 6858000"/>
              <a:gd name="connsiteX82" fmla="*/ 650795 w 1508539"/>
              <a:gd name="connsiteY82" fmla="*/ 3435652 h 6858000"/>
              <a:gd name="connsiteX83" fmla="*/ 652466 w 1508539"/>
              <a:gd name="connsiteY83" fmla="*/ 3307769 h 6858000"/>
              <a:gd name="connsiteX84" fmla="*/ 670029 w 1508539"/>
              <a:gd name="connsiteY84" fmla="*/ 3250522 h 6858000"/>
              <a:gd name="connsiteX85" fmla="*/ 670454 w 1508539"/>
              <a:gd name="connsiteY85" fmla="*/ 3229163 h 6858000"/>
              <a:gd name="connsiteX86" fmla="*/ 672277 w 1508539"/>
              <a:gd name="connsiteY86" fmla="*/ 3217217 h 6858000"/>
              <a:gd name="connsiteX87" fmla="*/ 659112 w 1508539"/>
              <a:gd name="connsiteY87" fmla="*/ 3183755 h 6858000"/>
              <a:gd name="connsiteX88" fmla="*/ 659613 w 1508539"/>
              <a:gd name="connsiteY88" fmla="*/ 3178642 h 6858000"/>
              <a:gd name="connsiteX89" fmla="*/ 647213 w 1508539"/>
              <a:gd name="connsiteY89" fmla="*/ 3158586 h 6858000"/>
              <a:gd name="connsiteX90" fmla="*/ 632398 w 1508539"/>
              <a:gd name="connsiteY90" fmla="*/ 3129034 h 6858000"/>
              <a:gd name="connsiteX91" fmla="*/ 633063 w 1508539"/>
              <a:gd name="connsiteY91" fmla="*/ 3126682 h 6858000"/>
              <a:gd name="connsiteX92" fmla="*/ 623931 w 1508539"/>
              <a:gd name="connsiteY92" fmla="*/ 3114519 h 6858000"/>
              <a:gd name="connsiteX93" fmla="*/ 610540 w 1508539"/>
              <a:gd name="connsiteY93" fmla="*/ 3106272 h 6858000"/>
              <a:gd name="connsiteX94" fmla="*/ 583270 w 1508539"/>
              <a:gd name="connsiteY94" fmla="*/ 2958185 h 6858000"/>
              <a:gd name="connsiteX95" fmla="*/ 525884 w 1508539"/>
              <a:gd name="connsiteY95" fmla="*/ 2762989 h 6858000"/>
              <a:gd name="connsiteX96" fmla="*/ 474802 w 1508539"/>
              <a:gd name="connsiteY96" fmla="*/ 2554718 h 6858000"/>
              <a:gd name="connsiteX97" fmla="*/ 454896 w 1508539"/>
              <a:gd name="connsiteY97" fmla="*/ 2485734 h 6858000"/>
              <a:gd name="connsiteX98" fmla="*/ 445619 w 1508539"/>
              <a:gd name="connsiteY98" fmla="*/ 2447068 h 6858000"/>
              <a:gd name="connsiteX99" fmla="*/ 432580 w 1508539"/>
              <a:gd name="connsiteY99" fmla="*/ 2425819 h 6858000"/>
              <a:gd name="connsiteX100" fmla="*/ 438579 w 1508539"/>
              <a:gd name="connsiteY100" fmla="*/ 2402874 h 6858000"/>
              <a:gd name="connsiteX101" fmla="*/ 441191 w 1508539"/>
              <a:gd name="connsiteY101" fmla="*/ 2381443 h 6858000"/>
              <a:gd name="connsiteX102" fmla="*/ 417520 w 1508539"/>
              <a:gd name="connsiteY102" fmla="*/ 2261920 h 6858000"/>
              <a:gd name="connsiteX103" fmla="*/ 407407 w 1508539"/>
              <a:gd name="connsiteY103" fmla="*/ 2195378 h 6858000"/>
              <a:gd name="connsiteX104" fmla="*/ 391624 w 1508539"/>
              <a:gd name="connsiteY104" fmla="*/ 2155135 h 6858000"/>
              <a:gd name="connsiteX105" fmla="*/ 389082 w 1508539"/>
              <a:gd name="connsiteY105" fmla="*/ 2118008 h 6858000"/>
              <a:gd name="connsiteX106" fmla="*/ 390075 w 1508539"/>
              <a:gd name="connsiteY106" fmla="*/ 2050531 h 6858000"/>
              <a:gd name="connsiteX107" fmla="*/ 381881 w 1508539"/>
              <a:gd name="connsiteY107" fmla="*/ 1963269 h 6858000"/>
              <a:gd name="connsiteX108" fmla="*/ 363059 w 1508539"/>
              <a:gd name="connsiteY108" fmla="*/ 1906352 h 6858000"/>
              <a:gd name="connsiteX109" fmla="*/ 339616 w 1508539"/>
              <a:gd name="connsiteY109" fmla="*/ 1861531 h 6858000"/>
              <a:gd name="connsiteX110" fmla="*/ 293415 w 1508539"/>
              <a:gd name="connsiteY110" fmla="*/ 1732919 h 6858000"/>
              <a:gd name="connsiteX111" fmla="*/ 265726 w 1508539"/>
              <a:gd name="connsiteY111" fmla="*/ 1663540 h 6858000"/>
              <a:gd name="connsiteX112" fmla="*/ 264852 w 1508539"/>
              <a:gd name="connsiteY112" fmla="*/ 1615777 h 6858000"/>
              <a:gd name="connsiteX113" fmla="*/ 245647 w 1508539"/>
              <a:gd name="connsiteY113" fmla="*/ 1563678 h 6858000"/>
              <a:gd name="connsiteX114" fmla="*/ 258727 w 1508539"/>
              <a:gd name="connsiteY114" fmla="*/ 1519474 h 6858000"/>
              <a:gd name="connsiteX115" fmla="*/ 251469 w 1508539"/>
              <a:gd name="connsiteY115" fmla="*/ 1477995 h 6858000"/>
              <a:gd name="connsiteX116" fmla="*/ 237554 w 1508539"/>
              <a:gd name="connsiteY116" fmla="*/ 1373769 h 6858000"/>
              <a:gd name="connsiteX117" fmla="*/ 245861 w 1508539"/>
              <a:gd name="connsiteY117" fmla="*/ 1307086 h 6858000"/>
              <a:gd name="connsiteX118" fmla="*/ 247049 w 1508539"/>
              <a:gd name="connsiteY118" fmla="*/ 1189033 h 6858000"/>
              <a:gd name="connsiteX119" fmla="*/ 251734 w 1508539"/>
              <a:gd name="connsiteY119" fmla="*/ 1168288 h 6858000"/>
              <a:gd name="connsiteX120" fmla="*/ 244016 w 1508539"/>
              <a:gd name="connsiteY120" fmla="*/ 1142577 h 6858000"/>
              <a:gd name="connsiteX121" fmla="*/ 233322 w 1508539"/>
              <a:gd name="connsiteY121" fmla="*/ 1088484 h 6858000"/>
              <a:gd name="connsiteX122" fmla="*/ 222058 w 1508539"/>
              <a:gd name="connsiteY122" fmla="*/ 1016103 h 6858000"/>
              <a:gd name="connsiteX123" fmla="*/ 223514 w 1508539"/>
              <a:gd name="connsiteY123" fmla="*/ 932283 h 6858000"/>
              <a:gd name="connsiteX124" fmla="*/ 225750 w 1508539"/>
              <a:gd name="connsiteY124" fmla="*/ 915925 h 6858000"/>
              <a:gd name="connsiteX125" fmla="*/ 218379 w 1508539"/>
              <a:gd name="connsiteY125" fmla="*/ 896999 h 6858000"/>
              <a:gd name="connsiteX126" fmla="*/ 187787 w 1508539"/>
              <a:gd name="connsiteY126" fmla="*/ 821517 h 6858000"/>
              <a:gd name="connsiteX127" fmla="*/ 166737 w 1508539"/>
              <a:gd name="connsiteY127" fmla="*/ 751353 h 6858000"/>
              <a:gd name="connsiteX128" fmla="*/ 166295 w 1508539"/>
              <a:gd name="connsiteY128" fmla="*/ 721230 h 6858000"/>
              <a:gd name="connsiteX129" fmla="*/ 151966 w 1508539"/>
              <a:gd name="connsiteY129" fmla="*/ 681659 h 6858000"/>
              <a:gd name="connsiteX130" fmla="*/ 137385 w 1508539"/>
              <a:gd name="connsiteY130" fmla="*/ 635218 h 6858000"/>
              <a:gd name="connsiteX131" fmla="*/ 142396 w 1508539"/>
              <a:gd name="connsiteY131" fmla="*/ 613763 h 6858000"/>
              <a:gd name="connsiteX132" fmla="*/ 128338 w 1508539"/>
              <a:gd name="connsiteY132" fmla="*/ 598582 h 6858000"/>
              <a:gd name="connsiteX133" fmla="*/ 128019 w 1508539"/>
              <a:gd name="connsiteY133" fmla="*/ 576846 h 6858000"/>
              <a:gd name="connsiteX134" fmla="*/ 107645 w 1508539"/>
              <a:gd name="connsiteY134" fmla="*/ 530055 h 6858000"/>
              <a:gd name="connsiteX135" fmla="*/ 106893 w 1508539"/>
              <a:gd name="connsiteY135" fmla="*/ 465389 h 6858000"/>
              <a:gd name="connsiteX136" fmla="*/ 89816 w 1508539"/>
              <a:gd name="connsiteY136" fmla="*/ 424699 h 6858000"/>
              <a:gd name="connsiteX137" fmla="*/ 90191 w 1508539"/>
              <a:gd name="connsiteY137" fmla="*/ 404917 h 6858000"/>
              <a:gd name="connsiteX138" fmla="*/ 70148 w 1508539"/>
              <a:gd name="connsiteY138" fmla="*/ 367211 h 6858000"/>
              <a:gd name="connsiteX139" fmla="*/ 36452 w 1508539"/>
              <a:gd name="connsiteY139" fmla="*/ 268519 h 6858000"/>
              <a:gd name="connsiteX140" fmla="*/ 23935 w 1508539"/>
              <a:gd name="connsiteY140" fmla="*/ 160886 h 6858000"/>
              <a:gd name="connsiteX141" fmla="*/ 19312 w 1508539"/>
              <a:gd name="connsiteY141" fmla="*/ 47336 h 6858000"/>
              <a:gd name="connsiteX142" fmla="*/ 0 w 1508539"/>
              <a:gd name="connsiteY14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64248 w 1508539"/>
              <a:gd name="connsiteY7" fmla="*/ 6574442 h 6858000"/>
              <a:gd name="connsiteX8" fmla="*/ 164588 w 1508539"/>
              <a:gd name="connsiteY8" fmla="*/ 6568530 h 6858000"/>
              <a:gd name="connsiteX9" fmla="*/ 166997 w 1508539"/>
              <a:gd name="connsiteY9" fmla="*/ 6560674 h 6858000"/>
              <a:gd name="connsiteX10" fmla="*/ 167342 w 1508539"/>
              <a:gd name="connsiteY10" fmla="*/ 6560598 h 6858000"/>
              <a:gd name="connsiteX11" fmla="*/ 201349 w 1508539"/>
              <a:gd name="connsiteY11" fmla="*/ 6530567 h 6858000"/>
              <a:gd name="connsiteX12" fmla="*/ 215389 w 1508539"/>
              <a:gd name="connsiteY12" fmla="*/ 6478062 h 6858000"/>
              <a:gd name="connsiteX13" fmla="*/ 226078 w 1508539"/>
              <a:gd name="connsiteY13" fmla="*/ 6460325 h 6858000"/>
              <a:gd name="connsiteX14" fmla="*/ 233311 w 1508539"/>
              <a:gd name="connsiteY14" fmla="*/ 6451488 h 6858000"/>
              <a:gd name="connsiteX15" fmla="*/ 234746 w 1508539"/>
              <a:gd name="connsiteY15" fmla="*/ 6451348 h 6858000"/>
              <a:gd name="connsiteX16" fmla="*/ 239104 w 1508539"/>
              <a:gd name="connsiteY16" fmla="*/ 6414240 h 6858000"/>
              <a:gd name="connsiteX17" fmla="*/ 241880 w 1508539"/>
              <a:gd name="connsiteY17" fmla="*/ 6384857 h 6858000"/>
              <a:gd name="connsiteX18" fmla="*/ 240591 w 1508539"/>
              <a:gd name="connsiteY18" fmla="*/ 6367510 h 6858000"/>
              <a:gd name="connsiteX19" fmla="*/ 244471 w 1508539"/>
              <a:gd name="connsiteY19" fmla="*/ 6349778 h 6858000"/>
              <a:gd name="connsiteX20" fmla="*/ 246136 w 1508539"/>
              <a:gd name="connsiteY20" fmla="*/ 6348250 h 6858000"/>
              <a:gd name="connsiteX21" fmla="*/ 262170 w 1508539"/>
              <a:gd name="connsiteY21" fmla="*/ 6281972 h 6858000"/>
              <a:gd name="connsiteX22" fmla="*/ 290557 w 1508539"/>
              <a:gd name="connsiteY22" fmla="*/ 6153037 h 6858000"/>
              <a:gd name="connsiteX23" fmla="*/ 314428 w 1508539"/>
              <a:gd name="connsiteY23" fmla="*/ 6113913 h 6858000"/>
              <a:gd name="connsiteX24" fmla="*/ 318721 w 1508539"/>
              <a:gd name="connsiteY24" fmla="*/ 6028119 h 6858000"/>
              <a:gd name="connsiteX25" fmla="*/ 363126 w 1508539"/>
              <a:gd name="connsiteY25" fmla="*/ 5934687 h 6858000"/>
              <a:gd name="connsiteX26" fmla="*/ 408411 w 1508539"/>
              <a:gd name="connsiteY26" fmla="*/ 5704905 h 6858000"/>
              <a:gd name="connsiteX27" fmla="*/ 431404 w 1508539"/>
              <a:gd name="connsiteY27" fmla="*/ 5665173 h 6858000"/>
              <a:gd name="connsiteX28" fmla="*/ 465121 w 1508539"/>
              <a:gd name="connsiteY28" fmla="*/ 5563435 h 6858000"/>
              <a:gd name="connsiteX29" fmla="*/ 494626 w 1508539"/>
              <a:gd name="connsiteY29" fmla="*/ 5476393 h 6858000"/>
              <a:gd name="connsiteX30" fmla="*/ 525819 w 1508539"/>
              <a:gd name="connsiteY30" fmla="*/ 5396260 h 6858000"/>
              <a:gd name="connsiteX31" fmla="*/ 541800 w 1508539"/>
              <a:gd name="connsiteY31" fmla="*/ 5330009 h 6858000"/>
              <a:gd name="connsiteX32" fmla="*/ 575293 w 1508539"/>
              <a:gd name="connsiteY32" fmla="*/ 5273739 h 6858000"/>
              <a:gd name="connsiteX33" fmla="*/ 584892 w 1508539"/>
              <a:gd name="connsiteY33" fmla="*/ 5241779 h 6858000"/>
              <a:gd name="connsiteX34" fmla="*/ 596118 w 1508539"/>
              <a:gd name="connsiteY34" fmla="*/ 5225268 h 6858000"/>
              <a:gd name="connsiteX35" fmla="*/ 597138 w 1508539"/>
              <a:gd name="connsiteY35" fmla="*/ 5217684 h 6858000"/>
              <a:gd name="connsiteX36" fmla="*/ 604479 w 1508539"/>
              <a:gd name="connsiteY36" fmla="*/ 5193377 h 6858000"/>
              <a:gd name="connsiteX37" fmla="*/ 607782 w 1508539"/>
              <a:gd name="connsiteY37" fmla="*/ 5179288 h 6858000"/>
              <a:gd name="connsiteX38" fmla="*/ 608766 w 1508539"/>
              <a:gd name="connsiteY38" fmla="*/ 5173621 h 6858000"/>
              <a:gd name="connsiteX39" fmla="*/ 604400 w 1508539"/>
              <a:gd name="connsiteY39" fmla="*/ 5159961 h 6858000"/>
              <a:gd name="connsiteX40" fmla="*/ 611077 w 1508539"/>
              <a:gd name="connsiteY40" fmla="*/ 5144295 h 6858000"/>
              <a:gd name="connsiteX41" fmla="*/ 608010 w 1508539"/>
              <a:gd name="connsiteY41" fmla="*/ 5125185 h 6858000"/>
              <a:gd name="connsiteX42" fmla="*/ 614840 w 1508539"/>
              <a:gd name="connsiteY42" fmla="*/ 5121884 h 6858000"/>
              <a:gd name="connsiteX43" fmla="*/ 621876 w 1508539"/>
              <a:gd name="connsiteY43" fmla="*/ 5067850 h 6858000"/>
              <a:gd name="connsiteX44" fmla="*/ 624607 w 1508539"/>
              <a:gd name="connsiteY44" fmla="*/ 5060861 h 6858000"/>
              <a:gd name="connsiteX45" fmla="*/ 621311 w 1508539"/>
              <a:gd name="connsiteY45" fmla="*/ 5034192 h 6858000"/>
              <a:gd name="connsiteX46" fmla="*/ 622865 w 1508539"/>
              <a:gd name="connsiteY46" fmla="*/ 4993030 h 6858000"/>
              <a:gd name="connsiteX47" fmla="*/ 629774 w 1508539"/>
              <a:gd name="connsiteY47" fmla="*/ 4946844 h 6858000"/>
              <a:gd name="connsiteX48" fmla="*/ 625630 w 1508539"/>
              <a:gd name="connsiteY48" fmla="*/ 4932692 h 6858000"/>
              <a:gd name="connsiteX49" fmla="*/ 641033 w 1508539"/>
              <a:gd name="connsiteY49" fmla="*/ 4858827 h 6858000"/>
              <a:gd name="connsiteX50" fmla="*/ 646936 w 1508539"/>
              <a:gd name="connsiteY50" fmla="*/ 4821170 h 6858000"/>
              <a:gd name="connsiteX51" fmla="*/ 651669 w 1508539"/>
              <a:gd name="connsiteY51" fmla="*/ 4780965 h 6858000"/>
              <a:gd name="connsiteX52" fmla="*/ 652962 w 1508539"/>
              <a:gd name="connsiteY52" fmla="*/ 4750867 h 6858000"/>
              <a:gd name="connsiteX53" fmla="*/ 650769 w 1508539"/>
              <a:gd name="connsiteY53" fmla="*/ 4690749 h 6858000"/>
              <a:gd name="connsiteX54" fmla="*/ 646249 w 1508539"/>
              <a:gd name="connsiteY54" fmla="*/ 4584173 h 6858000"/>
              <a:gd name="connsiteX55" fmla="*/ 641332 w 1508539"/>
              <a:gd name="connsiteY55" fmla="*/ 4444346 h 6858000"/>
              <a:gd name="connsiteX56" fmla="*/ 637897 w 1508539"/>
              <a:gd name="connsiteY56" fmla="*/ 4375228 h 6858000"/>
              <a:gd name="connsiteX57" fmla="*/ 618550 w 1508539"/>
              <a:gd name="connsiteY57" fmla="*/ 4214165 h 6858000"/>
              <a:gd name="connsiteX58" fmla="*/ 622623 w 1508539"/>
              <a:gd name="connsiteY58" fmla="*/ 4090296 h 6858000"/>
              <a:gd name="connsiteX59" fmla="*/ 607879 w 1508539"/>
              <a:gd name="connsiteY59" fmla="*/ 4033999 h 6858000"/>
              <a:gd name="connsiteX60" fmla="*/ 609028 w 1508539"/>
              <a:gd name="connsiteY60" fmla="*/ 4031933 h 6858000"/>
              <a:gd name="connsiteX61" fmla="*/ 607604 w 1508539"/>
              <a:gd name="connsiteY61" fmla="*/ 4013953 h 6858000"/>
              <a:gd name="connsiteX62" fmla="*/ 593899 w 1508539"/>
              <a:gd name="connsiteY62" fmla="*/ 3974753 h 6858000"/>
              <a:gd name="connsiteX63" fmla="*/ 595497 w 1508539"/>
              <a:gd name="connsiteY63" fmla="*/ 3969950 h 6858000"/>
              <a:gd name="connsiteX64" fmla="*/ 588919 w 1508539"/>
              <a:gd name="connsiteY64" fmla="*/ 3933779 h 6858000"/>
              <a:gd name="connsiteX65" fmla="*/ 590250 w 1508539"/>
              <a:gd name="connsiteY65" fmla="*/ 3933093 h 6858000"/>
              <a:gd name="connsiteX66" fmla="*/ 594604 w 1508539"/>
              <a:gd name="connsiteY66" fmla="*/ 3922082 h 6858000"/>
              <a:gd name="connsiteX67" fmla="*/ 599682 w 1508539"/>
              <a:gd name="connsiteY67" fmla="*/ 3901461 h 6858000"/>
              <a:gd name="connsiteX68" fmla="*/ 622276 w 1508539"/>
              <a:gd name="connsiteY68" fmla="*/ 3813873 h 6858000"/>
              <a:gd name="connsiteX69" fmla="*/ 621701 w 1508539"/>
              <a:gd name="connsiteY69" fmla="*/ 3806161 h 6858000"/>
              <a:gd name="connsiteX70" fmla="*/ 622008 w 1508539"/>
              <a:gd name="connsiteY70" fmla="*/ 3805957 h 6858000"/>
              <a:gd name="connsiteX71" fmla="*/ 622035 w 1508539"/>
              <a:gd name="connsiteY71" fmla="*/ 3797724 h 6858000"/>
              <a:gd name="connsiteX72" fmla="*/ 620650 w 1508539"/>
              <a:gd name="connsiteY72" fmla="*/ 3792098 h 6858000"/>
              <a:gd name="connsiteX73" fmla="*/ 619534 w 1508539"/>
              <a:gd name="connsiteY73" fmla="*/ 3777135 h 6858000"/>
              <a:gd name="connsiteX74" fmla="*/ 621267 w 1508539"/>
              <a:gd name="connsiteY74" fmla="*/ 3771656 h 6858000"/>
              <a:gd name="connsiteX75" fmla="*/ 625010 w 1508539"/>
              <a:gd name="connsiteY75" fmla="*/ 3769007 h 6858000"/>
              <a:gd name="connsiteX76" fmla="*/ 624476 w 1508539"/>
              <a:gd name="connsiteY76" fmla="*/ 3767709 h 6858000"/>
              <a:gd name="connsiteX77" fmla="*/ 633172 w 1508539"/>
              <a:gd name="connsiteY77" fmla="*/ 3738082 h 6858000"/>
              <a:gd name="connsiteX78" fmla="*/ 640518 w 1508539"/>
              <a:gd name="connsiteY78" fmla="*/ 3673397 h 6858000"/>
              <a:gd name="connsiteX79" fmla="*/ 639814 w 1508539"/>
              <a:gd name="connsiteY79" fmla="*/ 3637109 h 6858000"/>
              <a:gd name="connsiteX80" fmla="*/ 643257 w 1508539"/>
              <a:gd name="connsiteY80" fmla="*/ 3536883 h 6858000"/>
              <a:gd name="connsiteX81" fmla="*/ 650795 w 1508539"/>
              <a:gd name="connsiteY81" fmla="*/ 3435652 h 6858000"/>
              <a:gd name="connsiteX82" fmla="*/ 652466 w 1508539"/>
              <a:gd name="connsiteY82" fmla="*/ 3307769 h 6858000"/>
              <a:gd name="connsiteX83" fmla="*/ 670029 w 1508539"/>
              <a:gd name="connsiteY83" fmla="*/ 3250522 h 6858000"/>
              <a:gd name="connsiteX84" fmla="*/ 670454 w 1508539"/>
              <a:gd name="connsiteY84" fmla="*/ 3229163 h 6858000"/>
              <a:gd name="connsiteX85" fmla="*/ 672277 w 1508539"/>
              <a:gd name="connsiteY85" fmla="*/ 3217217 h 6858000"/>
              <a:gd name="connsiteX86" fmla="*/ 659112 w 1508539"/>
              <a:gd name="connsiteY86" fmla="*/ 3183755 h 6858000"/>
              <a:gd name="connsiteX87" fmla="*/ 659613 w 1508539"/>
              <a:gd name="connsiteY87" fmla="*/ 3178642 h 6858000"/>
              <a:gd name="connsiteX88" fmla="*/ 647213 w 1508539"/>
              <a:gd name="connsiteY88" fmla="*/ 3158586 h 6858000"/>
              <a:gd name="connsiteX89" fmla="*/ 632398 w 1508539"/>
              <a:gd name="connsiteY89" fmla="*/ 3129034 h 6858000"/>
              <a:gd name="connsiteX90" fmla="*/ 633063 w 1508539"/>
              <a:gd name="connsiteY90" fmla="*/ 3126682 h 6858000"/>
              <a:gd name="connsiteX91" fmla="*/ 623931 w 1508539"/>
              <a:gd name="connsiteY91" fmla="*/ 3114519 h 6858000"/>
              <a:gd name="connsiteX92" fmla="*/ 610540 w 1508539"/>
              <a:gd name="connsiteY92" fmla="*/ 3106272 h 6858000"/>
              <a:gd name="connsiteX93" fmla="*/ 583270 w 1508539"/>
              <a:gd name="connsiteY93" fmla="*/ 2958185 h 6858000"/>
              <a:gd name="connsiteX94" fmla="*/ 525884 w 1508539"/>
              <a:gd name="connsiteY94" fmla="*/ 2762989 h 6858000"/>
              <a:gd name="connsiteX95" fmla="*/ 474802 w 1508539"/>
              <a:gd name="connsiteY95" fmla="*/ 2554718 h 6858000"/>
              <a:gd name="connsiteX96" fmla="*/ 454896 w 1508539"/>
              <a:gd name="connsiteY96" fmla="*/ 2485734 h 6858000"/>
              <a:gd name="connsiteX97" fmla="*/ 445619 w 1508539"/>
              <a:gd name="connsiteY97" fmla="*/ 2447068 h 6858000"/>
              <a:gd name="connsiteX98" fmla="*/ 432580 w 1508539"/>
              <a:gd name="connsiteY98" fmla="*/ 2425819 h 6858000"/>
              <a:gd name="connsiteX99" fmla="*/ 438579 w 1508539"/>
              <a:gd name="connsiteY99" fmla="*/ 2402874 h 6858000"/>
              <a:gd name="connsiteX100" fmla="*/ 441191 w 1508539"/>
              <a:gd name="connsiteY100" fmla="*/ 2381443 h 6858000"/>
              <a:gd name="connsiteX101" fmla="*/ 417520 w 1508539"/>
              <a:gd name="connsiteY101" fmla="*/ 2261920 h 6858000"/>
              <a:gd name="connsiteX102" fmla="*/ 407407 w 1508539"/>
              <a:gd name="connsiteY102" fmla="*/ 2195378 h 6858000"/>
              <a:gd name="connsiteX103" fmla="*/ 391624 w 1508539"/>
              <a:gd name="connsiteY103" fmla="*/ 2155135 h 6858000"/>
              <a:gd name="connsiteX104" fmla="*/ 389082 w 1508539"/>
              <a:gd name="connsiteY104" fmla="*/ 2118008 h 6858000"/>
              <a:gd name="connsiteX105" fmla="*/ 390075 w 1508539"/>
              <a:gd name="connsiteY105" fmla="*/ 2050531 h 6858000"/>
              <a:gd name="connsiteX106" fmla="*/ 381881 w 1508539"/>
              <a:gd name="connsiteY106" fmla="*/ 1963269 h 6858000"/>
              <a:gd name="connsiteX107" fmla="*/ 363059 w 1508539"/>
              <a:gd name="connsiteY107" fmla="*/ 1906352 h 6858000"/>
              <a:gd name="connsiteX108" fmla="*/ 339616 w 1508539"/>
              <a:gd name="connsiteY108" fmla="*/ 1861531 h 6858000"/>
              <a:gd name="connsiteX109" fmla="*/ 293415 w 1508539"/>
              <a:gd name="connsiteY109" fmla="*/ 1732919 h 6858000"/>
              <a:gd name="connsiteX110" fmla="*/ 265726 w 1508539"/>
              <a:gd name="connsiteY110" fmla="*/ 1663540 h 6858000"/>
              <a:gd name="connsiteX111" fmla="*/ 264852 w 1508539"/>
              <a:gd name="connsiteY111" fmla="*/ 1615777 h 6858000"/>
              <a:gd name="connsiteX112" fmla="*/ 245647 w 1508539"/>
              <a:gd name="connsiteY112" fmla="*/ 1563678 h 6858000"/>
              <a:gd name="connsiteX113" fmla="*/ 258727 w 1508539"/>
              <a:gd name="connsiteY113" fmla="*/ 1519474 h 6858000"/>
              <a:gd name="connsiteX114" fmla="*/ 251469 w 1508539"/>
              <a:gd name="connsiteY114" fmla="*/ 1477995 h 6858000"/>
              <a:gd name="connsiteX115" fmla="*/ 237554 w 1508539"/>
              <a:gd name="connsiteY115" fmla="*/ 1373769 h 6858000"/>
              <a:gd name="connsiteX116" fmla="*/ 245861 w 1508539"/>
              <a:gd name="connsiteY116" fmla="*/ 1307086 h 6858000"/>
              <a:gd name="connsiteX117" fmla="*/ 247049 w 1508539"/>
              <a:gd name="connsiteY117" fmla="*/ 1189033 h 6858000"/>
              <a:gd name="connsiteX118" fmla="*/ 251734 w 1508539"/>
              <a:gd name="connsiteY118" fmla="*/ 1168288 h 6858000"/>
              <a:gd name="connsiteX119" fmla="*/ 244016 w 1508539"/>
              <a:gd name="connsiteY119" fmla="*/ 1142577 h 6858000"/>
              <a:gd name="connsiteX120" fmla="*/ 233322 w 1508539"/>
              <a:gd name="connsiteY120" fmla="*/ 1088484 h 6858000"/>
              <a:gd name="connsiteX121" fmla="*/ 222058 w 1508539"/>
              <a:gd name="connsiteY121" fmla="*/ 1016103 h 6858000"/>
              <a:gd name="connsiteX122" fmla="*/ 223514 w 1508539"/>
              <a:gd name="connsiteY122" fmla="*/ 932283 h 6858000"/>
              <a:gd name="connsiteX123" fmla="*/ 225750 w 1508539"/>
              <a:gd name="connsiteY123" fmla="*/ 915925 h 6858000"/>
              <a:gd name="connsiteX124" fmla="*/ 218379 w 1508539"/>
              <a:gd name="connsiteY124" fmla="*/ 896999 h 6858000"/>
              <a:gd name="connsiteX125" fmla="*/ 187787 w 1508539"/>
              <a:gd name="connsiteY125" fmla="*/ 821517 h 6858000"/>
              <a:gd name="connsiteX126" fmla="*/ 166737 w 1508539"/>
              <a:gd name="connsiteY126" fmla="*/ 751353 h 6858000"/>
              <a:gd name="connsiteX127" fmla="*/ 166295 w 1508539"/>
              <a:gd name="connsiteY127" fmla="*/ 721230 h 6858000"/>
              <a:gd name="connsiteX128" fmla="*/ 151966 w 1508539"/>
              <a:gd name="connsiteY128" fmla="*/ 681659 h 6858000"/>
              <a:gd name="connsiteX129" fmla="*/ 137385 w 1508539"/>
              <a:gd name="connsiteY129" fmla="*/ 635218 h 6858000"/>
              <a:gd name="connsiteX130" fmla="*/ 142396 w 1508539"/>
              <a:gd name="connsiteY130" fmla="*/ 613763 h 6858000"/>
              <a:gd name="connsiteX131" fmla="*/ 128338 w 1508539"/>
              <a:gd name="connsiteY131" fmla="*/ 598582 h 6858000"/>
              <a:gd name="connsiteX132" fmla="*/ 128019 w 1508539"/>
              <a:gd name="connsiteY132" fmla="*/ 576846 h 6858000"/>
              <a:gd name="connsiteX133" fmla="*/ 107645 w 1508539"/>
              <a:gd name="connsiteY133" fmla="*/ 530055 h 6858000"/>
              <a:gd name="connsiteX134" fmla="*/ 106893 w 1508539"/>
              <a:gd name="connsiteY134" fmla="*/ 465389 h 6858000"/>
              <a:gd name="connsiteX135" fmla="*/ 89816 w 1508539"/>
              <a:gd name="connsiteY135" fmla="*/ 424699 h 6858000"/>
              <a:gd name="connsiteX136" fmla="*/ 90191 w 1508539"/>
              <a:gd name="connsiteY136" fmla="*/ 404917 h 6858000"/>
              <a:gd name="connsiteX137" fmla="*/ 70148 w 1508539"/>
              <a:gd name="connsiteY137" fmla="*/ 367211 h 6858000"/>
              <a:gd name="connsiteX138" fmla="*/ 36452 w 1508539"/>
              <a:gd name="connsiteY138" fmla="*/ 268519 h 6858000"/>
              <a:gd name="connsiteX139" fmla="*/ 23935 w 1508539"/>
              <a:gd name="connsiteY139" fmla="*/ 160886 h 6858000"/>
              <a:gd name="connsiteX140" fmla="*/ 19312 w 1508539"/>
              <a:gd name="connsiteY140" fmla="*/ 47336 h 6858000"/>
              <a:gd name="connsiteX141" fmla="*/ 0 w 1508539"/>
              <a:gd name="connsiteY141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64248 w 1508539"/>
              <a:gd name="connsiteY7" fmla="*/ 6574442 h 6858000"/>
              <a:gd name="connsiteX8" fmla="*/ 164588 w 1508539"/>
              <a:gd name="connsiteY8" fmla="*/ 6568530 h 6858000"/>
              <a:gd name="connsiteX9" fmla="*/ 166997 w 1508539"/>
              <a:gd name="connsiteY9" fmla="*/ 6560674 h 6858000"/>
              <a:gd name="connsiteX10" fmla="*/ 201349 w 1508539"/>
              <a:gd name="connsiteY10" fmla="*/ 6530567 h 6858000"/>
              <a:gd name="connsiteX11" fmla="*/ 215389 w 1508539"/>
              <a:gd name="connsiteY11" fmla="*/ 6478062 h 6858000"/>
              <a:gd name="connsiteX12" fmla="*/ 226078 w 1508539"/>
              <a:gd name="connsiteY12" fmla="*/ 6460325 h 6858000"/>
              <a:gd name="connsiteX13" fmla="*/ 233311 w 1508539"/>
              <a:gd name="connsiteY13" fmla="*/ 6451488 h 6858000"/>
              <a:gd name="connsiteX14" fmla="*/ 234746 w 1508539"/>
              <a:gd name="connsiteY14" fmla="*/ 6451348 h 6858000"/>
              <a:gd name="connsiteX15" fmla="*/ 239104 w 1508539"/>
              <a:gd name="connsiteY15" fmla="*/ 6414240 h 6858000"/>
              <a:gd name="connsiteX16" fmla="*/ 241880 w 1508539"/>
              <a:gd name="connsiteY16" fmla="*/ 6384857 h 6858000"/>
              <a:gd name="connsiteX17" fmla="*/ 240591 w 1508539"/>
              <a:gd name="connsiteY17" fmla="*/ 6367510 h 6858000"/>
              <a:gd name="connsiteX18" fmla="*/ 244471 w 1508539"/>
              <a:gd name="connsiteY18" fmla="*/ 6349778 h 6858000"/>
              <a:gd name="connsiteX19" fmla="*/ 246136 w 1508539"/>
              <a:gd name="connsiteY19" fmla="*/ 6348250 h 6858000"/>
              <a:gd name="connsiteX20" fmla="*/ 262170 w 1508539"/>
              <a:gd name="connsiteY20" fmla="*/ 6281972 h 6858000"/>
              <a:gd name="connsiteX21" fmla="*/ 290557 w 1508539"/>
              <a:gd name="connsiteY21" fmla="*/ 6153037 h 6858000"/>
              <a:gd name="connsiteX22" fmla="*/ 314428 w 1508539"/>
              <a:gd name="connsiteY22" fmla="*/ 6113913 h 6858000"/>
              <a:gd name="connsiteX23" fmla="*/ 318721 w 1508539"/>
              <a:gd name="connsiteY23" fmla="*/ 6028119 h 6858000"/>
              <a:gd name="connsiteX24" fmla="*/ 363126 w 1508539"/>
              <a:gd name="connsiteY24" fmla="*/ 5934687 h 6858000"/>
              <a:gd name="connsiteX25" fmla="*/ 408411 w 1508539"/>
              <a:gd name="connsiteY25" fmla="*/ 5704905 h 6858000"/>
              <a:gd name="connsiteX26" fmla="*/ 431404 w 1508539"/>
              <a:gd name="connsiteY26" fmla="*/ 5665173 h 6858000"/>
              <a:gd name="connsiteX27" fmla="*/ 465121 w 1508539"/>
              <a:gd name="connsiteY27" fmla="*/ 5563435 h 6858000"/>
              <a:gd name="connsiteX28" fmla="*/ 494626 w 1508539"/>
              <a:gd name="connsiteY28" fmla="*/ 5476393 h 6858000"/>
              <a:gd name="connsiteX29" fmla="*/ 525819 w 1508539"/>
              <a:gd name="connsiteY29" fmla="*/ 5396260 h 6858000"/>
              <a:gd name="connsiteX30" fmla="*/ 541800 w 1508539"/>
              <a:gd name="connsiteY30" fmla="*/ 5330009 h 6858000"/>
              <a:gd name="connsiteX31" fmla="*/ 575293 w 1508539"/>
              <a:gd name="connsiteY31" fmla="*/ 5273739 h 6858000"/>
              <a:gd name="connsiteX32" fmla="*/ 584892 w 1508539"/>
              <a:gd name="connsiteY32" fmla="*/ 5241779 h 6858000"/>
              <a:gd name="connsiteX33" fmla="*/ 596118 w 1508539"/>
              <a:gd name="connsiteY33" fmla="*/ 5225268 h 6858000"/>
              <a:gd name="connsiteX34" fmla="*/ 597138 w 1508539"/>
              <a:gd name="connsiteY34" fmla="*/ 5217684 h 6858000"/>
              <a:gd name="connsiteX35" fmla="*/ 604479 w 1508539"/>
              <a:gd name="connsiteY35" fmla="*/ 5193377 h 6858000"/>
              <a:gd name="connsiteX36" fmla="*/ 607782 w 1508539"/>
              <a:gd name="connsiteY36" fmla="*/ 5179288 h 6858000"/>
              <a:gd name="connsiteX37" fmla="*/ 608766 w 1508539"/>
              <a:gd name="connsiteY37" fmla="*/ 5173621 h 6858000"/>
              <a:gd name="connsiteX38" fmla="*/ 604400 w 1508539"/>
              <a:gd name="connsiteY38" fmla="*/ 5159961 h 6858000"/>
              <a:gd name="connsiteX39" fmla="*/ 611077 w 1508539"/>
              <a:gd name="connsiteY39" fmla="*/ 5144295 h 6858000"/>
              <a:gd name="connsiteX40" fmla="*/ 608010 w 1508539"/>
              <a:gd name="connsiteY40" fmla="*/ 5125185 h 6858000"/>
              <a:gd name="connsiteX41" fmla="*/ 614840 w 1508539"/>
              <a:gd name="connsiteY41" fmla="*/ 5121884 h 6858000"/>
              <a:gd name="connsiteX42" fmla="*/ 621876 w 1508539"/>
              <a:gd name="connsiteY42" fmla="*/ 5067850 h 6858000"/>
              <a:gd name="connsiteX43" fmla="*/ 624607 w 1508539"/>
              <a:gd name="connsiteY43" fmla="*/ 5060861 h 6858000"/>
              <a:gd name="connsiteX44" fmla="*/ 621311 w 1508539"/>
              <a:gd name="connsiteY44" fmla="*/ 5034192 h 6858000"/>
              <a:gd name="connsiteX45" fmla="*/ 622865 w 1508539"/>
              <a:gd name="connsiteY45" fmla="*/ 4993030 h 6858000"/>
              <a:gd name="connsiteX46" fmla="*/ 629774 w 1508539"/>
              <a:gd name="connsiteY46" fmla="*/ 4946844 h 6858000"/>
              <a:gd name="connsiteX47" fmla="*/ 625630 w 1508539"/>
              <a:gd name="connsiteY47" fmla="*/ 4932692 h 6858000"/>
              <a:gd name="connsiteX48" fmla="*/ 641033 w 1508539"/>
              <a:gd name="connsiteY48" fmla="*/ 4858827 h 6858000"/>
              <a:gd name="connsiteX49" fmla="*/ 646936 w 1508539"/>
              <a:gd name="connsiteY49" fmla="*/ 4821170 h 6858000"/>
              <a:gd name="connsiteX50" fmla="*/ 651669 w 1508539"/>
              <a:gd name="connsiteY50" fmla="*/ 4780965 h 6858000"/>
              <a:gd name="connsiteX51" fmla="*/ 652962 w 1508539"/>
              <a:gd name="connsiteY51" fmla="*/ 4750867 h 6858000"/>
              <a:gd name="connsiteX52" fmla="*/ 650769 w 1508539"/>
              <a:gd name="connsiteY52" fmla="*/ 4690749 h 6858000"/>
              <a:gd name="connsiteX53" fmla="*/ 646249 w 1508539"/>
              <a:gd name="connsiteY53" fmla="*/ 4584173 h 6858000"/>
              <a:gd name="connsiteX54" fmla="*/ 641332 w 1508539"/>
              <a:gd name="connsiteY54" fmla="*/ 4444346 h 6858000"/>
              <a:gd name="connsiteX55" fmla="*/ 637897 w 1508539"/>
              <a:gd name="connsiteY55" fmla="*/ 4375228 h 6858000"/>
              <a:gd name="connsiteX56" fmla="*/ 618550 w 1508539"/>
              <a:gd name="connsiteY56" fmla="*/ 4214165 h 6858000"/>
              <a:gd name="connsiteX57" fmla="*/ 622623 w 1508539"/>
              <a:gd name="connsiteY57" fmla="*/ 4090296 h 6858000"/>
              <a:gd name="connsiteX58" fmla="*/ 607879 w 1508539"/>
              <a:gd name="connsiteY58" fmla="*/ 4033999 h 6858000"/>
              <a:gd name="connsiteX59" fmla="*/ 609028 w 1508539"/>
              <a:gd name="connsiteY59" fmla="*/ 4031933 h 6858000"/>
              <a:gd name="connsiteX60" fmla="*/ 607604 w 1508539"/>
              <a:gd name="connsiteY60" fmla="*/ 4013953 h 6858000"/>
              <a:gd name="connsiteX61" fmla="*/ 593899 w 1508539"/>
              <a:gd name="connsiteY61" fmla="*/ 3974753 h 6858000"/>
              <a:gd name="connsiteX62" fmla="*/ 595497 w 1508539"/>
              <a:gd name="connsiteY62" fmla="*/ 3969950 h 6858000"/>
              <a:gd name="connsiteX63" fmla="*/ 588919 w 1508539"/>
              <a:gd name="connsiteY63" fmla="*/ 3933779 h 6858000"/>
              <a:gd name="connsiteX64" fmla="*/ 590250 w 1508539"/>
              <a:gd name="connsiteY64" fmla="*/ 3933093 h 6858000"/>
              <a:gd name="connsiteX65" fmla="*/ 594604 w 1508539"/>
              <a:gd name="connsiteY65" fmla="*/ 3922082 h 6858000"/>
              <a:gd name="connsiteX66" fmla="*/ 599682 w 1508539"/>
              <a:gd name="connsiteY66" fmla="*/ 3901461 h 6858000"/>
              <a:gd name="connsiteX67" fmla="*/ 622276 w 1508539"/>
              <a:gd name="connsiteY67" fmla="*/ 3813873 h 6858000"/>
              <a:gd name="connsiteX68" fmla="*/ 621701 w 1508539"/>
              <a:gd name="connsiteY68" fmla="*/ 3806161 h 6858000"/>
              <a:gd name="connsiteX69" fmla="*/ 622008 w 1508539"/>
              <a:gd name="connsiteY69" fmla="*/ 3805957 h 6858000"/>
              <a:gd name="connsiteX70" fmla="*/ 622035 w 1508539"/>
              <a:gd name="connsiteY70" fmla="*/ 3797724 h 6858000"/>
              <a:gd name="connsiteX71" fmla="*/ 620650 w 1508539"/>
              <a:gd name="connsiteY71" fmla="*/ 3792098 h 6858000"/>
              <a:gd name="connsiteX72" fmla="*/ 619534 w 1508539"/>
              <a:gd name="connsiteY72" fmla="*/ 3777135 h 6858000"/>
              <a:gd name="connsiteX73" fmla="*/ 621267 w 1508539"/>
              <a:gd name="connsiteY73" fmla="*/ 3771656 h 6858000"/>
              <a:gd name="connsiteX74" fmla="*/ 625010 w 1508539"/>
              <a:gd name="connsiteY74" fmla="*/ 3769007 h 6858000"/>
              <a:gd name="connsiteX75" fmla="*/ 624476 w 1508539"/>
              <a:gd name="connsiteY75" fmla="*/ 3767709 h 6858000"/>
              <a:gd name="connsiteX76" fmla="*/ 633172 w 1508539"/>
              <a:gd name="connsiteY76" fmla="*/ 3738082 h 6858000"/>
              <a:gd name="connsiteX77" fmla="*/ 640518 w 1508539"/>
              <a:gd name="connsiteY77" fmla="*/ 3673397 h 6858000"/>
              <a:gd name="connsiteX78" fmla="*/ 639814 w 1508539"/>
              <a:gd name="connsiteY78" fmla="*/ 3637109 h 6858000"/>
              <a:gd name="connsiteX79" fmla="*/ 643257 w 1508539"/>
              <a:gd name="connsiteY79" fmla="*/ 3536883 h 6858000"/>
              <a:gd name="connsiteX80" fmla="*/ 650795 w 1508539"/>
              <a:gd name="connsiteY80" fmla="*/ 3435652 h 6858000"/>
              <a:gd name="connsiteX81" fmla="*/ 652466 w 1508539"/>
              <a:gd name="connsiteY81" fmla="*/ 3307769 h 6858000"/>
              <a:gd name="connsiteX82" fmla="*/ 670029 w 1508539"/>
              <a:gd name="connsiteY82" fmla="*/ 3250522 h 6858000"/>
              <a:gd name="connsiteX83" fmla="*/ 670454 w 1508539"/>
              <a:gd name="connsiteY83" fmla="*/ 3229163 h 6858000"/>
              <a:gd name="connsiteX84" fmla="*/ 672277 w 1508539"/>
              <a:gd name="connsiteY84" fmla="*/ 3217217 h 6858000"/>
              <a:gd name="connsiteX85" fmla="*/ 659112 w 1508539"/>
              <a:gd name="connsiteY85" fmla="*/ 3183755 h 6858000"/>
              <a:gd name="connsiteX86" fmla="*/ 659613 w 1508539"/>
              <a:gd name="connsiteY86" fmla="*/ 3178642 h 6858000"/>
              <a:gd name="connsiteX87" fmla="*/ 647213 w 1508539"/>
              <a:gd name="connsiteY87" fmla="*/ 3158586 h 6858000"/>
              <a:gd name="connsiteX88" fmla="*/ 632398 w 1508539"/>
              <a:gd name="connsiteY88" fmla="*/ 3129034 h 6858000"/>
              <a:gd name="connsiteX89" fmla="*/ 633063 w 1508539"/>
              <a:gd name="connsiteY89" fmla="*/ 3126682 h 6858000"/>
              <a:gd name="connsiteX90" fmla="*/ 623931 w 1508539"/>
              <a:gd name="connsiteY90" fmla="*/ 3114519 h 6858000"/>
              <a:gd name="connsiteX91" fmla="*/ 610540 w 1508539"/>
              <a:gd name="connsiteY91" fmla="*/ 3106272 h 6858000"/>
              <a:gd name="connsiteX92" fmla="*/ 583270 w 1508539"/>
              <a:gd name="connsiteY92" fmla="*/ 2958185 h 6858000"/>
              <a:gd name="connsiteX93" fmla="*/ 525884 w 1508539"/>
              <a:gd name="connsiteY93" fmla="*/ 2762989 h 6858000"/>
              <a:gd name="connsiteX94" fmla="*/ 474802 w 1508539"/>
              <a:gd name="connsiteY94" fmla="*/ 2554718 h 6858000"/>
              <a:gd name="connsiteX95" fmla="*/ 454896 w 1508539"/>
              <a:gd name="connsiteY95" fmla="*/ 2485734 h 6858000"/>
              <a:gd name="connsiteX96" fmla="*/ 445619 w 1508539"/>
              <a:gd name="connsiteY96" fmla="*/ 2447068 h 6858000"/>
              <a:gd name="connsiteX97" fmla="*/ 432580 w 1508539"/>
              <a:gd name="connsiteY97" fmla="*/ 2425819 h 6858000"/>
              <a:gd name="connsiteX98" fmla="*/ 438579 w 1508539"/>
              <a:gd name="connsiteY98" fmla="*/ 2402874 h 6858000"/>
              <a:gd name="connsiteX99" fmla="*/ 441191 w 1508539"/>
              <a:gd name="connsiteY99" fmla="*/ 2381443 h 6858000"/>
              <a:gd name="connsiteX100" fmla="*/ 417520 w 1508539"/>
              <a:gd name="connsiteY100" fmla="*/ 2261920 h 6858000"/>
              <a:gd name="connsiteX101" fmla="*/ 407407 w 1508539"/>
              <a:gd name="connsiteY101" fmla="*/ 2195378 h 6858000"/>
              <a:gd name="connsiteX102" fmla="*/ 391624 w 1508539"/>
              <a:gd name="connsiteY102" fmla="*/ 2155135 h 6858000"/>
              <a:gd name="connsiteX103" fmla="*/ 389082 w 1508539"/>
              <a:gd name="connsiteY103" fmla="*/ 2118008 h 6858000"/>
              <a:gd name="connsiteX104" fmla="*/ 390075 w 1508539"/>
              <a:gd name="connsiteY104" fmla="*/ 2050531 h 6858000"/>
              <a:gd name="connsiteX105" fmla="*/ 381881 w 1508539"/>
              <a:gd name="connsiteY105" fmla="*/ 1963269 h 6858000"/>
              <a:gd name="connsiteX106" fmla="*/ 363059 w 1508539"/>
              <a:gd name="connsiteY106" fmla="*/ 1906352 h 6858000"/>
              <a:gd name="connsiteX107" fmla="*/ 339616 w 1508539"/>
              <a:gd name="connsiteY107" fmla="*/ 1861531 h 6858000"/>
              <a:gd name="connsiteX108" fmla="*/ 293415 w 1508539"/>
              <a:gd name="connsiteY108" fmla="*/ 1732919 h 6858000"/>
              <a:gd name="connsiteX109" fmla="*/ 265726 w 1508539"/>
              <a:gd name="connsiteY109" fmla="*/ 1663540 h 6858000"/>
              <a:gd name="connsiteX110" fmla="*/ 264852 w 1508539"/>
              <a:gd name="connsiteY110" fmla="*/ 1615777 h 6858000"/>
              <a:gd name="connsiteX111" fmla="*/ 245647 w 1508539"/>
              <a:gd name="connsiteY111" fmla="*/ 1563678 h 6858000"/>
              <a:gd name="connsiteX112" fmla="*/ 258727 w 1508539"/>
              <a:gd name="connsiteY112" fmla="*/ 1519474 h 6858000"/>
              <a:gd name="connsiteX113" fmla="*/ 251469 w 1508539"/>
              <a:gd name="connsiteY113" fmla="*/ 1477995 h 6858000"/>
              <a:gd name="connsiteX114" fmla="*/ 237554 w 1508539"/>
              <a:gd name="connsiteY114" fmla="*/ 1373769 h 6858000"/>
              <a:gd name="connsiteX115" fmla="*/ 245861 w 1508539"/>
              <a:gd name="connsiteY115" fmla="*/ 1307086 h 6858000"/>
              <a:gd name="connsiteX116" fmla="*/ 247049 w 1508539"/>
              <a:gd name="connsiteY116" fmla="*/ 1189033 h 6858000"/>
              <a:gd name="connsiteX117" fmla="*/ 251734 w 1508539"/>
              <a:gd name="connsiteY117" fmla="*/ 1168288 h 6858000"/>
              <a:gd name="connsiteX118" fmla="*/ 244016 w 1508539"/>
              <a:gd name="connsiteY118" fmla="*/ 1142577 h 6858000"/>
              <a:gd name="connsiteX119" fmla="*/ 233322 w 1508539"/>
              <a:gd name="connsiteY119" fmla="*/ 1088484 h 6858000"/>
              <a:gd name="connsiteX120" fmla="*/ 222058 w 1508539"/>
              <a:gd name="connsiteY120" fmla="*/ 1016103 h 6858000"/>
              <a:gd name="connsiteX121" fmla="*/ 223514 w 1508539"/>
              <a:gd name="connsiteY121" fmla="*/ 932283 h 6858000"/>
              <a:gd name="connsiteX122" fmla="*/ 225750 w 1508539"/>
              <a:gd name="connsiteY122" fmla="*/ 915925 h 6858000"/>
              <a:gd name="connsiteX123" fmla="*/ 218379 w 1508539"/>
              <a:gd name="connsiteY123" fmla="*/ 896999 h 6858000"/>
              <a:gd name="connsiteX124" fmla="*/ 187787 w 1508539"/>
              <a:gd name="connsiteY124" fmla="*/ 821517 h 6858000"/>
              <a:gd name="connsiteX125" fmla="*/ 166737 w 1508539"/>
              <a:gd name="connsiteY125" fmla="*/ 751353 h 6858000"/>
              <a:gd name="connsiteX126" fmla="*/ 166295 w 1508539"/>
              <a:gd name="connsiteY126" fmla="*/ 721230 h 6858000"/>
              <a:gd name="connsiteX127" fmla="*/ 151966 w 1508539"/>
              <a:gd name="connsiteY127" fmla="*/ 681659 h 6858000"/>
              <a:gd name="connsiteX128" fmla="*/ 137385 w 1508539"/>
              <a:gd name="connsiteY128" fmla="*/ 635218 h 6858000"/>
              <a:gd name="connsiteX129" fmla="*/ 142396 w 1508539"/>
              <a:gd name="connsiteY129" fmla="*/ 613763 h 6858000"/>
              <a:gd name="connsiteX130" fmla="*/ 128338 w 1508539"/>
              <a:gd name="connsiteY130" fmla="*/ 598582 h 6858000"/>
              <a:gd name="connsiteX131" fmla="*/ 128019 w 1508539"/>
              <a:gd name="connsiteY131" fmla="*/ 576846 h 6858000"/>
              <a:gd name="connsiteX132" fmla="*/ 107645 w 1508539"/>
              <a:gd name="connsiteY132" fmla="*/ 530055 h 6858000"/>
              <a:gd name="connsiteX133" fmla="*/ 106893 w 1508539"/>
              <a:gd name="connsiteY133" fmla="*/ 465389 h 6858000"/>
              <a:gd name="connsiteX134" fmla="*/ 89816 w 1508539"/>
              <a:gd name="connsiteY134" fmla="*/ 424699 h 6858000"/>
              <a:gd name="connsiteX135" fmla="*/ 90191 w 1508539"/>
              <a:gd name="connsiteY135" fmla="*/ 404917 h 6858000"/>
              <a:gd name="connsiteX136" fmla="*/ 70148 w 1508539"/>
              <a:gd name="connsiteY136" fmla="*/ 367211 h 6858000"/>
              <a:gd name="connsiteX137" fmla="*/ 36452 w 1508539"/>
              <a:gd name="connsiteY137" fmla="*/ 268519 h 6858000"/>
              <a:gd name="connsiteX138" fmla="*/ 23935 w 1508539"/>
              <a:gd name="connsiteY138" fmla="*/ 160886 h 6858000"/>
              <a:gd name="connsiteX139" fmla="*/ 19312 w 1508539"/>
              <a:gd name="connsiteY139" fmla="*/ 47336 h 6858000"/>
              <a:gd name="connsiteX140" fmla="*/ 0 w 1508539"/>
              <a:gd name="connsiteY140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4248 w 1508539"/>
              <a:gd name="connsiteY6" fmla="*/ 6574442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31404 w 1508539"/>
              <a:gd name="connsiteY25" fmla="*/ 5665173 h 6858000"/>
              <a:gd name="connsiteX26" fmla="*/ 465121 w 1508539"/>
              <a:gd name="connsiteY26" fmla="*/ 5563435 h 6858000"/>
              <a:gd name="connsiteX27" fmla="*/ 494626 w 1508539"/>
              <a:gd name="connsiteY27" fmla="*/ 5476393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31404 w 1508539"/>
              <a:gd name="connsiteY25" fmla="*/ 5665173 h 6858000"/>
              <a:gd name="connsiteX26" fmla="*/ 465121 w 1508539"/>
              <a:gd name="connsiteY26" fmla="*/ 5563435 h 6858000"/>
              <a:gd name="connsiteX27" fmla="*/ 494626 w 1508539"/>
              <a:gd name="connsiteY27" fmla="*/ 5476393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31404 w 1508539"/>
              <a:gd name="connsiteY25" fmla="*/ 5665173 h 6858000"/>
              <a:gd name="connsiteX26" fmla="*/ 465121 w 1508539"/>
              <a:gd name="connsiteY26" fmla="*/ 5563435 h 6858000"/>
              <a:gd name="connsiteX27" fmla="*/ 494626 w 1508539"/>
              <a:gd name="connsiteY27" fmla="*/ 5476393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33885 w 1508539"/>
              <a:gd name="connsiteY4" fmla="*/ 6729139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31404 w 1508539"/>
              <a:gd name="connsiteY25" fmla="*/ 5665173 h 6858000"/>
              <a:gd name="connsiteX26" fmla="*/ 465121 w 1508539"/>
              <a:gd name="connsiteY26" fmla="*/ 5563435 h 6858000"/>
              <a:gd name="connsiteX27" fmla="*/ 494626 w 1508539"/>
              <a:gd name="connsiteY27" fmla="*/ 5476393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33885 w 1508539"/>
              <a:gd name="connsiteY4" fmla="*/ 6729139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494626 w 1508539"/>
              <a:gd name="connsiteY27" fmla="*/ 5476393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33885 w 1508539"/>
              <a:gd name="connsiteY4" fmla="*/ 6729139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133885 w 1508539"/>
              <a:gd name="connsiteY4" fmla="*/ 6729139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164588 w 1508539"/>
              <a:gd name="connsiteY7" fmla="*/ 6568530 h 6858000"/>
              <a:gd name="connsiteX8" fmla="*/ 340301 w 1508539"/>
              <a:gd name="connsiteY8" fmla="*/ 6572601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40301 w 1508539"/>
              <a:gd name="connsiteY8" fmla="*/ 6572601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454546 w 1508539"/>
              <a:gd name="connsiteY13" fmla="*/ 6379786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226078 w 1508539"/>
              <a:gd name="connsiteY11" fmla="*/ 6460325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504057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410113 w 1508539"/>
              <a:gd name="connsiteY19" fmla="*/ 6202459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1872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408911 w 1508539"/>
              <a:gd name="connsiteY20" fmla="*/ 6153037 h 6858000"/>
              <a:gd name="connsiteX21" fmla="*/ 394739 w 1508539"/>
              <a:gd name="connsiteY21" fmla="*/ 6090059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408911 w 1508539"/>
              <a:gd name="connsiteY20" fmla="*/ 6153037 h 6858000"/>
              <a:gd name="connsiteX21" fmla="*/ 424326 w 1508539"/>
              <a:gd name="connsiteY21" fmla="*/ 6078132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81826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408911 w 1508539"/>
              <a:gd name="connsiteY20" fmla="*/ 6153037 h 6858000"/>
              <a:gd name="connsiteX21" fmla="*/ 424326 w 1508539"/>
              <a:gd name="connsiteY21" fmla="*/ 6078132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81826 w 1508539"/>
              <a:gd name="connsiteY4" fmla="*/ 6776847 h 6858000"/>
              <a:gd name="connsiteX5" fmla="*/ 293326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408911 w 1508539"/>
              <a:gd name="connsiteY20" fmla="*/ 6153037 h 6858000"/>
              <a:gd name="connsiteX21" fmla="*/ 424326 w 1508539"/>
              <a:gd name="connsiteY21" fmla="*/ 6078132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81826 w 1508539"/>
              <a:gd name="connsiteY4" fmla="*/ 6776847 h 6858000"/>
              <a:gd name="connsiteX5" fmla="*/ 293326 w 1508539"/>
              <a:gd name="connsiteY5" fmla="*/ 6737706 h 6858000"/>
              <a:gd name="connsiteX6" fmla="*/ 318065 w 1508539"/>
              <a:gd name="connsiteY6" fmla="*/ 6691589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408911 w 1508539"/>
              <a:gd name="connsiteY20" fmla="*/ 6153037 h 6858000"/>
              <a:gd name="connsiteX21" fmla="*/ 424326 w 1508539"/>
              <a:gd name="connsiteY21" fmla="*/ 6078132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164830 w 1491612"/>
              <a:gd name="connsiteY0" fmla="*/ 0 h 6858000"/>
              <a:gd name="connsiteX1" fmla="*/ 1491612 w 1491612"/>
              <a:gd name="connsiteY1" fmla="*/ 0 h 6858000"/>
              <a:gd name="connsiteX2" fmla="*/ 1491612 w 1491612"/>
              <a:gd name="connsiteY2" fmla="*/ 6858000 h 6858000"/>
              <a:gd name="connsiteX3" fmla="*/ 228306 w 1491612"/>
              <a:gd name="connsiteY3" fmla="*/ 6857735 h 6858000"/>
              <a:gd name="connsiteX4" fmla="*/ 264899 w 1491612"/>
              <a:gd name="connsiteY4" fmla="*/ 6776847 h 6858000"/>
              <a:gd name="connsiteX5" fmla="*/ 276399 w 1491612"/>
              <a:gd name="connsiteY5" fmla="*/ 6737706 h 6858000"/>
              <a:gd name="connsiteX6" fmla="*/ 301138 w 1491612"/>
              <a:gd name="connsiteY6" fmla="*/ 6691589 h 6858000"/>
              <a:gd name="connsiteX7" fmla="*/ 278695 w 1491612"/>
              <a:gd name="connsiteY7" fmla="*/ 6659970 h 6858000"/>
              <a:gd name="connsiteX8" fmla="*/ 293786 w 1491612"/>
              <a:gd name="connsiteY8" fmla="*/ 6636211 h 6858000"/>
              <a:gd name="connsiteX9" fmla="*/ 311230 w 1491612"/>
              <a:gd name="connsiteY9" fmla="*/ 6594177 h 6858000"/>
              <a:gd name="connsiteX10" fmla="*/ 325270 w 1491612"/>
              <a:gd name="connsiteY10" fmla="*/ 6557575 h 6858000"/>
              <a:gd name="connsiteX11" fmla="*/ 378227 w 1491612"/>
              <a:gd name="connsiteY11" fmla="*/ 6492130 h 6858000"/>
              <a:gd name="connsiteX12" fmla="*/ 393914 w 1491612"/>
              <a:gd name="connsiteY12" fmla="*/ 6431610 h 6858000"/>
              <a:gd name="connsiteX13" fmla="*/ 437619 w 1491612"/>
              <a:gd name="connsiteY13" fmla="*/ 6379786 h 6858000"/>
              <a:gd name="connsiteX14" fmla="*/ 420842 w 1491612"/>
              <a:gd name="connsiteY14" fmla="*/ 6334727 h 6858000"/>
              <a:gd name="connsiteX15" fmla="*/ 398257 w 1491612"/>
              <a:gd name="connsiteY15" fmla="*/ 6313295 h 6858000"/>
              <a:gd name="connsiteX16" fmla="*/ 405421 w 1491612"/>
              <a:gd name="connsiteY16" fmla="*/ 6280046 h 6858000"/>
              <a:gd name="connsiteX17" fmla="*/ 388166 w 1491612"/>
              <a:gd name="connsiteY17" fmla="*/ 6270265 h 6858000"/>
              <a:gd name="connsiteX18" fmla="*/ 415194 w 1491612"/>
              <a:gd name="connsiteY18" fmla="*/ 6252834 h 6858000"/>
              <a:gd name="connsiteX19" fmla="*/ 393186 w 1491612"/>
              <a:gd name="connsiteY19" fmla="*/ 6202459 h 6858000"/>
              <a:gd name="connsiteX20" fmla="*/ 391984 w 1491612"/>
              <a:gd name="connsiteY20" fmla="*/ 6153037 h 6858000"/>
              <a:gd name="connsiteX21" fmla="*/ 407399 w 1491612"/>
              <a:gd name="connsiteY21" fmla="*/ 6078132 h 6858000"/>
              <a:gd name="connsiteX22" fmla="*/ 394786 w 1491612"/>
              <a:gd name="connsiteY22" fmla="*/ 6028119 h 6858000"/>
              <a:gd name="connsiteX23" fmla="*/ 380015 w 1491612"/>
              <a:gd name="connsiteY23" fmla="*/ 5926735 h 6858000"/>
              <a:gd name="connsiteX24" fmla="*/ 429527 w 1491612"/>
              <a:gd name="connsiteY24" fmla="*/ 5712857 h 6858000"/>
              <a:gd name="connsiteX25" fmla="*/ 408602 w 1491612"/>
              <a:gd name="connsiteY25" fmla="*/ 5676393 h 6858000"/>
              <a:gd name="connsiteX26" fmla="*/ 448194 w 1491612"/>
              <a:gd name="connsiteY26" fmla="*/ 5563435 h 6858000"/>
              <a:gd name="connsiteX27" fmla="*/ 495324 w 1491612"/>
              <a:gd name="connsiteY27" fmla="*/ 5437125 h 6858000"/>
              <a:gd name="connsiteX28" fmla="*/ 508892 w 1491612"/>
              <a:gd name="connsiteY28" fmla="*/ 5396260 h 6858000"/>
              <a:gd name="connsiteX29" fmla="*/ 524873 w 1491612"/>
              <a:gd name="connsiteY29" fmla="*/ 5330009 h 6858000"/>
              <a:gd name="connsiteX30" fmla="*/ 558366 w 1491612"/>
              <a:gd name="connsiteY30" fmla="*/ 5273739 h 6858000"/>
              <a:gd name="connsiteX31" fmla="*/ 567965 w 1491612"/>
              <a:gd name="connsiteY31" fmla="*/ 5241779 h 6858000"/>
              <a:gd name="connsiteX32" fmla="*/ 579191 w 1491612"/>
              <a:gd name="connsiteY32" fmla="*/ 5225268 h 6858000"/>
              <a:gd name="connsiteX33" fmla="*/ 580211 w 1491612"/>
              <a:gd name="connsiteY33" fmla="*/ 5217684 h 6858000"/>
              <a:gd name="connsiteX34" fmla="*/ 587552 w 1491612"/>
              <a:gd name="connsiteY34" fmla="*/ 5193377 h 6858000"/>
              <a:gd name="connsiteX35" fmla="*/ 590855 w 1491612"/>
              <a:gd name="connsiteY35" fmla="*/ 5179288 h 6858000"/>
              <a:gd name="connsiteX36" fmla="*/ 591839 w 1491612"/>
              <a:gd name="connsiteY36" fmla="*/ 5173621 h 6858000"/>
              <a:gd name="connsiteX37" fmla="*/ 587473 w 1491612"/>
              <a:gd name="connsiteY37" fmla="*/ 5159961 h 6858000"/>
              <a:gd name="connsiteX38" fmla="*/ 594150 w 1491612"/>
              <a:gd name="connsiteY38" fmla="*/ 5144295 h 6858000"/>
              <a:gd name="connsiteX39" fmla="*/ 591083 w 1491612"/>
              <a:gd name="connsiteY39" fmla="*/ 5125185 h 6858000"/>
              <a:gd name="connsiteX40" fmla="*/ 597913 w 1491612"/>
              <a:gd name="connsiteY40" fmla="*/ 5121884 h 6858000"/>
              <a:gd name="connsiteX41" fmla="*/ 604949 w 1491612"/>
              <a:gd name="connsiteY41" fmla="*/ 5067850 h 6858000"/>
              <a:gd name="connsiteX42" fmla="*/ 607680 w 1491612"/>
              <a:gd name="connsiteY42" fmla="*/ 5060861 h 6858000"/>
              <a:gd name="connsiteX43" fmla="*/ 604384 w 1491612"/>
              <a:gd name="connsiteY43" fmla="*/ 5034192 h 6858000"/>
              <a:gd name="connsiteX44" fmla="*/ 605938 w 1491612"/>
              <a:gd name="connsiteY44" fmla="*/ 4993030 h 6858000"/>
              <a:gd name="connsiteX45" fmla="*/ 612847 w 1491612"/>
              <a:gd name="connsiteY45" fmla="*/ 4946844 h 6858000"/>
              <a:gd name="connsiteX46" fmla="*/ 608703 w 1491612"/>
              <a:gd name="connsiteY46" fmla="*/ 4932692 h 6858000"/>
              <a:gd name="connsiteX47" fmla="*/ 624106 w 1491612"/>
              <a:gd name="connsiteY47" fmla="*/ 4858827 h 6858000"/>
              <a:gd name="connsiteX48" fmla="*/ 630009 w 1491612"/>
              <a:gd name="connsiteY48" fmla="*/ 4821170 h 6858000"/>
              <a:gd name="connsiteX49" fmla="*/ 634742 w 1491612"/>
              <a:gd name="connsiteY49" fmla="*/ 4780965 h 6858000"/>
              <a:gd name="connsiteX50" fmla="*/ 636035 w 1491612"/>
              <a:gd name="connsiteY50" fmla="*/ 4750867 h 6858000"/>
              <a:gd name="connsiteX51" fmla="*/ 633842 w 1491612"/>
              <a:gd name="connsiteY51" fmla="*/ 4690749 h 6858000"/>
              <a:gd name="connsiteX52" fmla="*/ 629322 w 1491612"/>
              <a:gd name="connsiteY52" fmla="*/ 4584173 h 6858000"/>
              <a:gd name="connsiteX53" fmla="*/ 624405 w 1491612"/>
              <a:gd name="connsiteY53" fmla="*/ 4444346 h 6858000"/>
              <a:gd name="connsiteX54" fmla="*/ 620970 w 1491612"/>
              <a:gd name="connsiteY54" fmla="*/ 4375228 h 6858000"/>
              <a:gd name="connsiteX55" fmla="*/ 601623 w 1491612"/>
              <a:gd name="connsiteY55" fmla="*/ 4214165 h 6858000"/>
              <a:gd name="connsiteX56" fmla="*/ 605696 w 1491612"/>
              <a:gd name="connsiteY56" fmla="*/ 4090296 h 6858000"/>
              <a:gd name="connsiteX57" fmla="*/ 590952 w 1491612"/>
              <a:gd name="connsiteY57" fmla="*/ 4033999 h 6858000"/>
              <a:gd name="connsiteX58" fmla="*/ 592101 w 1491612"/>
              <a:gd name="connsiteY58" fmla="*/ 4031933 h 6858000"/>
              <a:gd name="connsiteX59" fmla="*/ 590677 w 1491612"/>
              <a:gd name="connsiteY59" fmla="*/ 4013953 h 6858000"/>
              <a:gd name="connsiteX60" fmla="*/ 576972 w 1491612"/>
              <a:gd name="connsiteY60" fmla="*/ 3974753 h 6858000"/>
              <a:gd name="connsiteX61" fmla="*/ 578570 w 1491612"/>
              <a:gd name="connsiteY61" fmla="*/ 3969950 h 6858000"/>
              <a:gd name="connsiteX62" fmla="*/ 571992 w 1491612"/>
              <a:gd name="connsiteY62" fmla="*/ 3933779 h 6858000"/>
              <a:gd name="connsiteX63" fmla="*/ 573323 w 1491612"/>
              <a:gd name="connsiteY63" fmla="*/ 3933093 h 6858000"/>
              <a:gd name="connsiteX64" fmla="*/ 577677 w 1491612"/>
              <a:gd name="connsiteY64" fmla="*/ 3922082 h 6858000"/>
              <a:gd name="connsiteX65" fmla="*/ 582755 w 1491612"/>
              <a:gd name="connsiteY65" fmla="*/ 3901461 h 6858000"/>
              <a:gd name="connsiteX66" fmla="*/ 605349 w 1491612"/>
              <a:gd name="connsiteY66" fmla="*/ 3813873 h 6858000"/>
              <a:gd name="connsiteX67" fmla="*/ 604774 w 1491612"/>
              <a:gd name="connsiteY67" fmla="*/ 3806161 h 6858000"/>
              <a:gd name="connsiteX68" fmla="*/ 605081 w 1491612"/>
              <a:gd name="connsiteY68" fmla="*/ 3805957 h 6858000"/>
              <a:gd name="connsiteX69" fmla="*/ 605108 w 1491612"/>
              <a:gd name="connsiteY69" fmla="*/ 3797724 h 6858000"/>
              <a:gd name="connsiteX70" fmla="*/ 603723 w 1491612"/>
              <a:gd name="connsiteY70" fmla="*/ 3792098 h 6858000"/>
              <a:gd name="connsiteX71" fmla="*/ 602607 w 1491612"/>
              <a:gd name="connsiteY71" fmla="*/ 3777135 h 6858000"/>
              <a:gd name="connsiteX72" fmla="*/ 604340 w 1491612"/>
              <a:gd name="connsiteY72" fmla="*/ 3771656 h 6858000"/>
              <a:gd name="connsiteX73" fmla="*/ 608083 w 1491612"/>
              <a:gd name="connsiteY73" fmla="*/ 3769007 h 6858000"/>
              <a:gd name="connsiteX74" fmla="*/ 607549 w 1491612"/>
              <a:gd name="connsiteY74" fmla="*/ 3767709 h 6858000"/>
              <a:gd name="connsiteX75" fmla="*/ 616245 w 1491612"/>
              <a:gd name="connsiteY75" fmla="*/ 3738082 h 6858000"/>
              <a:gd name="connsiteX76" fmla="*/ 623591 w 1491612"/>
              <a:gd name="connsiteY76" fmla="*/ 3673397 h 6858000"/>
              <a:gd name="connsiteX77" fmla="*/ 622887 w 1491612"/>
              <a:gd name="connsiteY77" fmla="*/ 3637109 h 6858000"/>
              <a:gd name="connsiteX78" fmla="*/ 626330 w 1491612"/>
              <a:gd name="connsiteY78" fmla="*/ 3536883 h 6858000"/>
              <a:gd name="connsiteX79" fmla="*/ 633868 w 1491612"/>
              <a:gd name="connsiteY79" fmla="*/ 3435652 h 6858000"/>
              <a:gd name="connsiteX80" fmla="*/ 635539 w 1491612"/>
              <a:gd name="connsiteY80" fmla="*/ 3307769 h 6858000"/>
              <a:gd name="connsiteX81" fmla="*/ 653102 w 1491612"/>
              <a:gd name="connsiteY81" fmla="*/ 3250522 h 6858000"/>
              <a:gd name="connsiteX82" fmla="*/ 653527 w 1491612"/>
              <a:gd name="connsiteY82" fmla="*/ 3229163 h 6858000"/>
              <a:gd name="connsiteX83" fmla="*/ 655350 w 1491612"/>
              <a:gd name="connsiteY83" fmla="*/ 3217217 h 6858000"/>
              <a:gd name="connsiteX84" fmla="*/ 642185 w 1491612"/>
              <a:gd name="connsiteY84" fmla="*/ 3183755 h 6858000"/>
              <a:gd name="connsiteX85" fmla="*/ 642686 w 1491612"/>
              <a:gd name="connsiteY85" fmla="*/ 3178642 h 6858000"/>
              <a:gd name="connsiteX86" fmla="*/ 630286 w 1491612"/>
              <a:gd name="connsiteY86" fmla="*/ 3158586 h 6858000"/>
              <a:gd name="connsiteX87" fmla="*/ 615471 w 1491612"/>
              <a:gd name="connsiteY87" fmla="*/ 3129034 h 6858000"/>
              <a:gd name="connsiteX88" fmla="*/ 616136 w 1491612"/>
              <a:gd name="connsiteY88" fmla="*/ 3126682 h 6858000"/>
              <a:gd name="connsiteX89" fmla="*/ 607004 w 1491612"/>
              <a:gd name="connsiteY89" fmla="*/ 3114519 h 6858000"/>
              <a:gd name="connsiteX90" fmla="*/ 593613 w 1491612"/>
              <a:gd name="connsiteY90" fmla="*/ 3106272 h 6858000"/>
              <a:gd name="connsiteX91" fmla="*/ 566343 w 1491612"/>
              <a:gd name="connsiteY91" fmla="*/ 2958185 h 6858000"/>
              <a:gd name="connsiteX92" fmla="*/ 508957 w 1491612"/>
              <a:gd name="connsiteY92" fmla="*/ 2762989 h 6858000"/>
              <a:gd name="connsiteX93" fmla="*/ 457875 w 1491612"/>
              <a:gd name="connsiteY93" fmla="*/ 2554718 h 6858000"/>
              <a:gd name="connsiteX94" fmla="*/ 437969 w 1491612"/>
              <a:gd name="connsiteY94" fmla="*/ 2485734 h 6858000"/>
              <a:gd name="connsiteX95" fmla="*/ 428692 w 1491612"/>
              <a:gd name="connsiteY95" fmla="*/ 2447068 h 6858000"/>
              <a:gd name="connsiteX96" fmla="*/ 415653 w 1491612"/>
              <a:gd name="connsiteY96" fmla="*/ 2425819 h 6858000"/>
              <a:gd name="connsiteX97" fmla="*/ 421652 w 1491612"/>
              <a:gd name="connsiteY97" fmla="*/ 2402874 h 6858000"/>
              <a:gd name="connsiteX98" fmla="*/ 424264 w 1491612"/>
              <a:gd name="connsiteY98" fmla="*/ 2381443 h 6858000"/>
              <a:gd name="connsiteX99" fmla="*/ 400593 w 1491612"/>
              <a:gd name="connsiteY99" fmla="*/ 2261920 h 6858000"/>
              <a:gd name="connsiteX100" fmla="*/ 390480 w 1491612"/>
              <a:gd name="connsiteY100" fmla="*/ 2195378 h 6858000"/>
              <a:gd name="connsiteX101" fmla="*/ 374697 w 1491612"/>
              <a:gd name="connsiteY101" fmla="*/ 2155135 h 6858000"/>
              <a:gd name="connsiteX102" fmla="*/ 372155 w 1491612"/>
              <a:gd name="connsiteY102" fmla="*/ 2118008 h 6858000"/>
              <a:gd name="connsiteX103" fmla="*/ 373148 w 1491612"/>
              <a:gd name="connsiteY103" fmla="*/ 2050531 h 6858000"/>
              <a:gd name="connsiteX104" fmla="*/ 364954 w 1491612"/>
              <a:gd name="connsiteY104" fmla="*/ 1963269 h 6858000"/>
              <a:gd name="connsiteX105" fmla="*/ 346132 w 1491612"/>
              <a:gd name="connsiteY105" fmla="*/ 1906352 h 6858000"/>
              <a:gd name="connsiteX106" fmla="*/ 322689 w 1491612"/>
              <a:gd name="connsiteY106" fmla="*/ 1861531 h 6858000"/>
              <a:gd name="connsiteX107" fmla="*/ 276488 w 1491612"/>
              <a:gd name="connsiteY107" fmla="*/ 1732919 h 6858000"/>
              <a:gd name="connsiteX108" fmla="*/ 248799 w 1491612"/>
              <a:gd name="connsiteY108" fmla="*/ 1663540 h 6858000"/>
              <a:gd name="connsiteX109" fmla="*/ 247925 w 1491612"/>
              <a:gd name="connsiteY109" fmla="*/ 1615777 h 6858000"/>
              <a:gd name="connsiteX110" fmla="*/ 228720 w 1491612"/>
              <a:gd name="connsiteY110" fmla="*/ 1563678 h 6858000"/>
              <a:gd name="connsiteX111" fmla="*/ 241800 w 1491612"/>
              <a:gd name="connsiteY111" fmla="*/ 1519474 h 6858000"/>
              <a:gd name="connsiteX112" fmla="*/ 234542 w 1491612"/>
              <a:gd name="connsiteY112" fmla="*/ 1477995 h 6858000"/>
              <a:gd name="connsiteX113" fmla="*/ 220627 w 1491612"/>
              <a:gd name="connsiteY113" fmla="*/ 1373769 h 6858000"/>
              <a:gd name="connsiteX114" fmla="*/ 228934 w 1491612"/>
              <a:gd name="connsiteY114" fmla="*/ 1307086 h 6858000"/>
              <a:gd name="connsiteX115" fmla="*/ 230122 w 1491612"/>
              <a:gd name="connsiteY115" fmla="*/ 1189033 h 6858000"/>
              <a:gd name="connsiteX116" fmla="*/ 234807 w 1491612"/>
              <a:gd name="connsiteY116" fmla="*/ 1168288 h 6858000"/>
              <a:gd name="connsiteX117" fmla="*/ 227089 w 1491612"/>
              <a:gd name="connsiteY117" fmla="*/ 1142577 h 6858000"/>
              <a:gd name="connsiteX118" fmla="*/ 216395 w 1491612"/>
              <a:gd name="connsiteY118" fmla="*/ 1088484 h 6858000"/>
              <a:gd name="connsiteX119" fmla="*/ 205131 w 1491612"/>
              <a:gd name="connsiteY119" fmla="*/ 1016103 h 6858000"/>
              <a:gd name="connsiteX120" fmla="*/ 206587 w 1491612"/>
              <a:gd name="connsiteY120" fmla="*/ 932283 h 6858000"/>
              <a:gd name="connsiteX121" fmla="*/ 208823 w 1491612"/>
              <a:gd name="connsiteY121" fmla="*/ 915925 h 6858000"/>
              <a:gd name="connsiteX122" fmla="*/ 201452 w 1491612"/>
              <a:gd name="connsiteY122" fmla="*/ 896999 h 6858000"/>
              <a:gd name="connsiteX123" fmla="*/ 170860 w 1491612"/>
              <a:gd name="connsiteY123" fmla="*/ 821517 h 6858000"/>
              <a:gd name="connsiteX124" fmla="*/ 149810 w 1491612"/>
              <a:gd name="connsiteY124" fmla="*/ 751353 h 6858000"/>
              <a:gd name="connsiteX125" fmla="*/ 149368 w 1491612"/>
              <a:gd name="connsiteY125" fmla="*/ 721230 h 6858000"/>
              <a:gd name="connsiteX126" fmla="*/ 135039 w 1491612"/>
              <a:gd name="connsiteY126" fmla="*/ 681659 h 6858000"/>
              <a:gd name="connsiteX127" fmla="*/ 120458 w 1491612"/>
              <a:gd name="connsiteY127" fmla="*/ 635218 h 6858000"/>
              <a:gd name="connsiteX128" fmla="*/ 125469 w 1491612"/>
              <a:gd name="connsiteY128" fmla="*/ 613763 h 6858000"/>
              <a:gd name="connsiteX129" fmla="*/ 111411 w 1491612"/>
              <a:gd name="connsiteY129" fmla="*/ 598582 h 6858000"/>
              <a:gd name="connsiteX130" fmla="*/ 111092 w 1491612"/>
              <a:gd name="connsiteY130" fmla="*/ 576846 h 6858000"/>
              <a:gd name="connsiteX131" fmla="*/ 90718 w 1491612"/>
              <a:gd name="connsiteY131" fmla="*/ 530055 h 6858000"/>
              <a:gd name="connsiteX132" fmla="*/ 89966 w 1491612"/>
              <a:gd name="connsiteY132" fmla="*/ 465389 h 6858000"/>
              <a:gd name="connsiteX133" fmla="*/ 72889 w 1491612"/>
              <a:gd name="connsiteY133" fmla="*/ 424699 h 6858000"/>
              <a:gd name="connsiteX134" fmla="*/ 73264 w 1491612"/>
              <a:gd name="connsiteY134" fmla="*/ 404917 h 6858000"/>
              <a:gd name="connsiteX135" fmla="*/ 53221 w 1491612"/>
              <a:gd name="connsiteY135" fmla="*/ 367211 h 6858000"/>
              <a:gd name="connsiteX136" fmla="*/ 19525 w 1491612"/>
              <a:gd name="connsiteY136" fmla="*/ 268519 h 6858000"/>
              <a:gd name="connsiteX137" fmla="*/ 7008 w 1491612"/>
              <a:gd name="connsiteY137" fmla="*/ 160886 h 6858000"/>
              <a:gd name="connsiteX138" fmla="*/ 2385 w 1491612"/>
              <a:gd name="connsiteY138" fmla="*/ 47336 h 6858000"/>
              <a:gd name="connsiteX139" fmla="*/ 164830 w 1491612"/>
              <a:gd name="connsiteY139" fmla="*/ 0 h 6858000"/>
              <a:gd name="connsiteX0" fmla="*/ 158408 w 1485190"/>
              <a:gd name="connsiteY0" fmla="*/ 0 h 6858000"/>
              <a:gd name="connsiteX1" fmla="*/ 1485190 w 1485190"/>
              <a:gd name="connsiteY1" fmla="*/ 0 h 6858000"/>
              <a:gd name="connsiteX2" fmla="*/ 1485190 w 1485190"/>
              <a:gd name="connsiteY2" fmla="*/ 6858000 h 6858000"/>
              <a:gd name="connsiteX3" fmla="*/ 221884 w 1485190"/>
              <a:gd name="connsiteY3" fmla="*/ 6857735 h 6858000"/>
              <a:gd name="connsiteX4" fmla="*/ 258477 w 1485190"/>
              <a:gd name="connsiteY4" fmla="*/ 6776847 h 6858000"/>
              <a:gd name="connsiteX5" fmla="*/ 269977 w 1485190"/>
              <a:gd name="connsiteY5" fmla="*/ 6737706 h 6858000"/>
              <a:gd name="connsiteX6" fmla="*/ 294716 w 1485190"/>
              <a:gd name="connsiteY6" fmla="*/ 6691589 h 6858000"/>
              <a:gd name="connsiteX7" fmla="*/ 272273 w 1485190"/>
              <a:gd name="connsiteY7" fmla="*/ 6659970 h 6858000"/>
              <a:gd name="connsiteX8" fmla="*/ 287364 w 1485190"/>
              <a:gd name="connsiteY8" fmla="*/ 6636211 h 6858000"/>
              <a:gd name="connsiteX9" fmla="*/ 304808 w 1485190"/>
              <a:gd name="connsiteY9" fmla="*/ 6594177 h 6858000"/>
              <a:gd name="connsiteX10" fmla="*/ 318848 w 1485190"/>
              <a:gd name="connsiteY10" fmla="*/ 6557575 h 6858000"/>
              <a:gd name="connsiteX11" fmla="*/ 371805 w 1485190"/>
              <a:gd name="connsiteY11" fmla="*/ 6492130 h 6858000"/>
              <a:gd name="connsiteX12" fmla="*/ 387492 w 1485190"/>
              <a:gd name="connsiteY12" fmla="*/ 6431610 h 6858000"/>
              <a:gd name="connsiteX13" fmla="*/ 431197 w 1485190"/>
              <a:gd name="connsiteY13" fmla="*/ 6379786 h 6858000"/>
              <a:gd name="connsiteX14" fmla="*/ 414420 w 1485190"/>
              <a:gd name="connsiteY14" fmla="*/ 6334727 h 6858000"/>
              <a:gd name="connsiteX15" fmla="*/ 391835 w 1485190"/>
              <a:gd name="connsiteY15" fmla="*/ 6313295 h 6858000"/>
              <a:gd name="connsiteX16" fmla="*/ 398999 w 1485190"/>
              <a:gd name="connsiteY16" fmla="*/ 6280046 h 6858000"/>
              <a:gd name="connsiteX17" fmla="*/ 381744 w 1485190"/>
              <a:gd name="connsiteY17" fmla="*/ 6270265 h 6858000"/>
              <a:gd name="connsiteX18" fmla="*/ 408772 w 1485190"/>
              <a:gd name="connsiteY18" fmla="*/ 6252834 h 6858000"/>
              <a:gd name="connsiteX19" fmla="*/ 386764 w 1485190"/>
              <a:gd name="connsiteY19" fmla="*/ 6202459 h 6858000"/>
              <a:gd name="connsiteX20" fmla="*/ 385562 w 1485190"/>
              <a:gd name="connsiteY20" fmla="*/ 6153037 h 6858000"/>
              <a:gd name="connsiteX21" fmla="*/ 400977 w 1485190"/>
              <a:gd name="connsiteY21" fmla="*/ 6078132 h 6858000"/>
              <a:gd name="connsiteX22" fmla="*/ 388364 w 1485190"/>
              <a:gd name="connsiteY22" fmla="*/ 6028119 h 6858000"/>
              <a:gd name="connsiteX23" fmla="*/ 373593 w 1485190"/>
              <a:gd name="connsiteY23" fmla="*/ 5926735 h 6858000"/>
              <a:gd name="connsiteX24" fmla="*/ 423105 w 1485190"/>
              <a:gd name="connsiteY24" fmla="*/ 5712857 h 6858000"/>
              <a:gd name="connsiteX25" fmla="*/ 402180 w 1485190"/>
              <a:gd name="connsiteY25" fmla="*/ 5676393 h 6858000"/>
              <a:gd name="connsiteX26" fmla="*/ 441772 w 1485190"/>
              <a:gd name="connsiteY26" fmla="*/ 5563435 h 6858000"/>
              <a:gd name="connsiteX27" fmla="*/ 488902 w 1485190"/>
              <a:gd name="connsiteY27" fmla="*/ 5437125 h 6858000"/>
              <a:gd name="connsiteX28" fmla="*/ 502470 w 1485190"/>
              <a:gd name="connsiteY28" fmla="*/ 5396260 h 6858000"/>
              <a:gd name="connsiteX29" fmla="*/ 518451 w 1485190"/>
              <a:gd name="connsiteY29" fmla="*/ 5330009 h 6858000"/>
              <a:gd name="connsiteX30" fmla="*/ 551944 w 1485190"/>
              <a:gd name="connsiteY30" fmla="*/ 5273739 h 6858000"/>
              <a:gd name="connsiteX31" fmla="*/ 561543 w 1485190"/>
              <a:gd name="connsiteY31" fmla="*/ 5241779 h 6858000"/>
              <a:gd name="connsiteX32" fmla="*/ 572769 w 1485190"/>
              <a:gd name="connsiteY32" fmla="*/ 5225268 h 6858000"/>
              <a:gd name="connsiteX33" fmla="*/ 573789 w 1485190"/>
              <a:gd name="connsiteY33" fmla="*/ 5217684 h 6858000"/>
              <a:gd name="connsiteX34" fmla="*/ 581130 w 1485190"/>
              <a:gd name="connsiteY34" fmla="*/ 5193377 h 6858000"/>
              <a:gd name="connsiteX35" fmla="*/ 584433 w 1485190"/>
              <a:gd name="connsiteY35" fmla="*/ 5179288 h 6858000"/>
              <a:gd name="connsiteX36" fmla="*/ 585417 w 1485190"/>
              <a:gd name="connsiteY36" fmla="*/ 5173621 h 6858000"/>
              <a:gd name="connsiteX37" fmla="*/ 581051 w 1485190"/>
              <a:gd name="connsiteY37" fmla="*/ 5159961 h 6858000"/>
              <a:gd name="connsiteX38" fmla="*/ 587728 w 1485190"/>
              <a:gd name="connsiteY38" fmla="*/ 5144295 h 6858000"/>
              <a:gd name="connsiteX39" fmla="*/ 584661 w 1485190"/>
              <a:gd name="connsiteY39" fmla="*/ 5125185 h 6858000"/>
              <a:gd name="connsiteX40" fmla="*/ 591491 w 1485190"/>
              <a:gd name="connsiteY40" fmla="*/ 5121884 h 6858000"/>
              <a:gd name="connsiteX41" fmla="*/ 598527 w 1485190"/>
              <a:gd name="connsiteY41" fmla="*/ 5067850 h 6858000"/>
              <a:gd name="connsiteX42" fmla="*/ 601258 w 1485190"/>
              <a:gd name="connsiteY42" fmla="*/ 5060861 h 6858000"/>
              <a:gd name="connsiteX43" fmla="*/ 597962 w 1485190"/>
              <a:gd name="connsiteY43" fmla="*/ 5034192 h 6858000"/>
              <a:gd name="connsiteX44" fmla="*/ 599516 w 1485190"/>
              <a:gd name="connsiteY44" fmla="*/ 4993030 h 6858000"/>
              <a:gd name="connsiteX45" fmla="*/ 606425 w 1485190"/>
              <a:gd name="connsiteY45" fmla="*/ 4946844 h 6858000"/>
              <a:gd name="connsiteX46" fmla="*/ 602281 w 1485190"/>
              <a:gd name="connsiteY46" fmla="*/ 4932692 h 6858000"/>
              <a:gd name="connsiteX47" fmla="*/ 617684 w 1485190"/>
              <a:gd name="connsiteY47" fmla="*/ 4858827 h 6858000"/>
              <a:gd name="connsiteX48" fmla="*/ 623587 w 1485190"/>
              <a:gd name="connsiteY48" fmla="*/ 4821170 h 6858000"/>
              <a:gd name="connsiteX49" fmla="*/ 628320 w 1485190"/>
              <a:gd name="connsiteY49" fmla="*/ 4780965 h 6858000"/>
              <a:gd name="connsiteX50" fmla="*/ 629613 w 1485190"/>
              <a:gd name="connsiteY50" fmla="*/ 4750867 h 6858000"/>
              <a:gd name="connsiteX51" fmla="*/ 627420 w 1485190"/>
              <a:gd name="connsiteY51" fmla="*/ 4690749 h 6858000"/>
              <a:gd name="connsiteX52" fmla="*/ 622900 w 1485190"/>
              <a:gd name="connsiteY52" fmla="*/ 4584173 h 6858000"/>
              <a:gd name="connsiteX53" fmla="*/ 617983 w 1485190"/>
              <a:gd name="connsiteY53" fmla="*/ 4444346 h 6858000"/>
              <a:gd name="connsiteX54" fmla="*/ 614548 w 1485190"/>
              <a:gd name="connsiteY54" fmla="*/ 4375228 h 6858000"/>
              <a:gd name="connsiteX55" fmla="*/ 595201 w 1485190"/>
              <a:gd name="connsiteY55" fmla="*/ 4214165 h 6858000"/>
              <a:gd name="connsiteX56" fmla="*/ 599274 w 1485190"/>
              <a:gd name="connsiteY56" fmla="*/ 4090296 h 6858000"/>
              <a:gd name="connsiteX57" fmla="*/ 584530 w 1485190"/>
              <a:gd name="connsiteY57" fmla="*/ 4033999 h 6858000"/>
              <a:gd name="connsiteX58" fmla="*/ 585679 w 1485190"/>
              <a:gd name="connsiteY58" fmla="*/ 4031933 h 6858000"/>
              <a:gd name="connsiteX59" fmla="*/ 584255 w 1485190"/>
              <a:gd name="connsiteY59" fmla="*/ 4013953 h 6858000"/>
              <a:gd name="connsiteX60" fmla="*/ 570550 w 1485190"/>
              <a:gd name="connsiteY60" fmla="*/ 3974753 h 6858000"/>
              <a:gd name="connsiteX61" fmla="*/ 572148 w 1485190"/>
              <a:gd name="connsiteY61" fmla="*/ 3969950 h 6858000"/>
              <a:gd name="connsiteX62" fmla="*/ 565570 w 1485190"/>
              <a:gd name="connsiteY62" fmla="*/ 3933779 h 6858000"/>
              <a:gd name="connsiteX63" fmla="*/ 566901 w 1485190"/>
              <a:gd name="connsiteY63" fmla="*/ 3933093 h 6858000"/>
              <a:gd name="connsiteX64" fmla="*/ 571255 w 1485190"/>
              <a:gd name="connsiteY64" fmla="*/ 3922082 h 6858000"/>
              <a:gd name="connsiteX65" fmla="*/ 576333 w 1485190"/>
              <a:gd name="connsiteY65" fmla="*/ 3901461 h 6858000"/>
              <a:gd name="connsiteX66" fmla="*/ 598927 w 1485190"/>
              <a:gd name="connsiteY66" fmla="*/ 3813873 h 6858000"/>
              <a:gd name="connsiteX67" fmla="*/ 598352 w 1485190"/>
              <a:gd name="connsiteY67" fmla="*/ 3806161 h 6858000"/>
              <a:gd name="connsiteX68" fmla="*/ 598659 w 1485190"/>
              <a:gd name="connsiteY68" fmla="*/ 3805957 h 6858000"/>
              <a:gd name="connsiteX69" fmla="*/ 598686 w 1485190"/>
              <a:gd name="connsiteY69" fmla="*/ 3797724 h 6858000"/>
              <a:gd name="connsiteX70" fmla="*/ 597301 w 1485190"/>
              <a:gd name="connsiteY70" fmla="*/ 3792098 h 6858000"/>
              <a:gd name="connsiteX71" fmla="*/ 596185 w 1485190"/>
              <a:gd name="connsiteY71" fmla="*/ 3777135 h 6858000"/>
              <a:gd name="connsiteX72" fmla="*/ 597918 w 1485190"/>
              <a:gd name="connsiteY72" fmla="*/ 3771656 h 6858000"/>
              <a:gd name="connsiteX73" fmla="*/ 601661 w 1485190"/>
              <a:gd name="connsiteY73" fmla="*/ 3769007 h 6858000"/>
              <a:gd name="connsiteX74" fmla="*/ 601127 w 1485190"/>
              <a:gd name="connsiteY74" fmla="*/ 3767709 h 6858000"/>
              <a:gd name="connsiteX75" fmla="*/ 609823 w 1485190"/>
              <a:gd name="connsiteY75" fmla="*/ 3738082 h 6858000"/>
              <a:gd name="connsiteX76" fmla="*/ 617169 w 1485190"/>
              <a:gd name="connsiteY76" fmla="*/ 3673397 h 6858000"/>
              <a:gd name="connsiteX77" fmla="*/ 616465 w 1485190"/>
              <a:gd name="connsiteY77" fmla="*/ 3637109 h 6858000"/>
              <a:gd name="connsiteX78" fmla="*/ 619908 w 1485190"/>
              <a:gd name="connsiteY78" fmla="*/ 3536883 h 6858000"/>
              <a:gd name="connsiteX79" fmla="*/ 627446 w 1485190"/>
              <a:gd name="connsiteY79" fmla="*/ 3435652 h 6858000"/>
              <a:gd name="connsiteX80" fmla="*/ 629117 w 1485190"/>
              <a:gd name="connsiteY80" fmla="*/ 3307769 h 6858000"/>
              <a:gd name="connsiteX81" fmla="*/ 646680 w 1485190"/>
              <a:gd name="connsiteY81" fmla="*/ 3250522 h 6858000"/>
              <a:gd name="connsiteX82" fmla="*/ 647105 w 1485190"/>
              <a:gd name="connsiteY82" fmla="*/ 3229163 h 6858000"/>
              <a:gd name="connsiteX83" fmla="*/ 648928 w 1485190"/>
              <a:gd name="connsiteY83" fmla="*/ 3217217 h 6858000"/>
              <a:gd name="connsiteX84" fmla="*/ 635763 w 1485190"/>
              <a:gd name="connsiteY84" fmla="*/ 3183755 h 6858000"/>
              <a:gd name="connsiteX85" fmla="*/ 636264 w 1485190"/>
              <a:gd name="connsiteY85" fmla="*/ 3178642 h 6858000"/>
              <a:gd name="connsiteX86" fmla="*/ 623864 w 1485190"/>
              <a:gd name="connsiteY86" fmla="*/ 3158586 h 6858000"/>
              <a:gd name="connsiteX87" fmla="*/ 609049 w 1485190"/>
              <a:gd name="connsiteY87" fmla="*/ 3129034 h 6858000"/>
              <a:gd name="connsiteX88" fmla="*/ 609714 w 1485190"/>
              <a:gd name="connsiteY88" fmla="*/ 3126682 h 6858000"/>
              <a:gd name="connsiteX89" fmla="*/ 600582 w 1485190"/>
              <a:gd name="connsiteY89" fmla="*/ 3114519 h 6858000"/>
              <a:gd name="connsiteX90" fmla="*/ 587191 w 1485190"/>
              <a:gd name="connsiteY90" fmla="*/ 3106272 h 6858000"/>
              <a:gd name="connsiteX91" fmla="*/ 559921 w 1485190"/>
              <a:gd name="connsiteY91" fmla="*/ 2958185 h 6858000"/>
              <a:gd name="connsiteX92" fmla="*/ 502535 w 1485190"/>
              <a:gd name="connsiteY92" fmla="*/ 2762989 h 6858000"/>
              <a:gd name="connsiteX93" fmla="*/ 451453 w 1485190"/>
              <a:gd name="connsiteY93" fmla="*/ 2554718 h 6858000"/>
              <a:gd name="connsiteX94" fmla="*/ 431547 w 1485190"/>
              <a:gd name="connsiteY94" fmla="*/ 2485734 h 6858000"/>
              <a:gd name="connsiteX95" fmla="*/ 422270 w 1485190"/>
              <a:gd name="connsiteY95" fmla="*/ 2447068 h 6858000"/>
              <a:gd name="connsiteX96" fmla="*/ 409231 w 1485190"/>
              <a:gd name="connsiteY96" fmla="*/ 2425819 h 6858000"/>
              <a:gd name="connsiteX97" fmla="*/ 415230 w 1485190"/>
              <a:gd name="connsiteY97" fmla="*/ 2402874 h 6858000"/>
              <a:gd name="connsiteX98" fmla="*/ 417842 w 1485190"/>
              <a:gd name="connsiteY98" fmla="*/ 2381443 h 6858000"/>
              <a:gd name="connsiteX99" fmla="*/ 394171 w 1485190"/>
              <a:gd name="connsiteY99" fmla="*/ 2261920 h 6858000"/>
              <a:gd name="connsiteX100" fmla="*/ 384058 w 1485190"/>
              <a:gd name="connsiteY100" fmla="*/ 2195378 h 6858000"/>
              <a:gd name="connsiteX101" fmla="*/ 368275 w 1485190"/>
              <a:gd name="connsiteY101" fmla="*/ 2155135 h 6858000"/>
              <a:gd name="connsiteX102" fmla="*/ 365733 w 1485190"/>
              <a:gd name="connsiteY102" fmla="*/ 2118008 h 6858000"/>
              <a:gd name="connsiteX103" fmla="*/ 366726 w 1485190"/>
              <a:gd name="connsiteY103" fmla="*/ 2050531 h 6858000"/>
              <a:gd name="connsiteX104" fmla="*/ 358532 w 1485190"/>
              <a:gd name="connsiteY104" fmla="*/ 1963269 h 6858000"/>
              <a:gd name="connsiteX105" fmla="*/ 339710 w 1485190"/>
              <a:gd name="connsiteY105" fmla="*/ 1906352 h 6858000"/>
              <a:gd name="connsiteX106" fmla="*/ 316267 w 1485190"/>
              <a:gd name="connsiteY106" fmla="*/ 1861531 h 6858000"/>
              <a:gd name="connsiteX107" fmla="*/ 270066 w 1485190"/>
              <a:gd name="connsiteY107" fmla="*/ 1732919 h 6858000"/>
              <a:gd name="connsiteX108" fmla="*/ 242377 w 1485190"/>
              <a:gd name="connsiteY108" fmla="*/ 1663540 h 6858000"/>
              <a:gd name="connsiteX109" fmla="*/ 241503 w 1485190"/>
              <a:gd name="connsiteY109" fmla="*/ 1615777 h 6858000"/>
              <a:gd name="connsiteX110" fmla="*/ 222298 w 1485190"/>
              <a:gd name="connsiteY110" fmla="*/ 1563678 h 6858000"/>
              <a:gd name="connsiteX111" fmla="*/ 235378 w 1485190"/>
              <a:gd name="connsiteY111" fmla="*/ 1519474 h 6858000"/>
              <a:gd name="connsiteX112" fmla="*/ 228120 w 1485190"/>
              <a:gd name="connsiteY112" fmla="*/ 1477995 h 6858000"/>
              <a:gd name="connsiteX113" fmla="*/ 214205 w 1485190"/>
              <a:gd name="connsiteY113" fmla="*/ 1373769 h 6858000"/>
              <a:gd name="connsiteX114" fmla="*/ 222512 w 1485190"/>
              <a:gd name="connsiteY114" fmla="*/ 1307086 h 6858000"/>
              <a:gd name="connsiteX115" fmla="*/ 223700 w 1485190"/>
              <a:gd name="connsiteY115" fmla="*/ 1189033 h 6858000"/>
              <a:gd name="connsiteX116" fmla="*/ 228385 w 1485190"/>
              <a:gd name="connsiteY116" fmla="*/ 1168288 h 6858000"/>
              <a:gd name="connsiteX117" fmla="*/ 220667 w 1485190"/>
              <a:gd name="connsiteY117" fmla="*/ 1142577 h 6858000"/>
              <a:gd name="connsiteX118" fmla="*/ 209973 w 1485190"/>
              <a:gd name="connsiteY118" fmla="*/ 1088484 h 6858000"/>
              <a:gd name="connsiteX119" fmla="*/ 198709 w 1485190"/>
              <a:gd name="connsiteY119" fmla="*/ 1016103 h 6858000"/>
              <a:gd name="connsiteX120" fmla="*/ 200165 w 1485190"/>
              <a:gd name="connsiteY120" fmla="*/ 932283 h 6858000"/>
              <a:gd name="connsiteX121" fmla="*/ 202401 w 1485190"/>
              <a:gd name="connsiteY121" fmla="*/ 915925 h 6858000"/>
              <a:gd name="connsiteX122" fmla="*/ 195030 w 1485190"/>
              <a:gd name="connsiteY122" fmla="*/ 896999 h 6858000"/>
              <a:gd name="connsiteX123" fmla="*/ 164438 w 1485190"/>
              <a:gd name="connsiteY123" fmla="*/ 821517 h 6858000"/>
              <a:gd name="connsiteX124" fmla="*/ 143388 w 1485190"/>
              <a:gd name="connsiteY124" fmla="*/ 751353 h 6858000"/>
              <a:gd name="connsiteX125" fmla="*/ 142946 w 1485190"/>
              <a:gd name="connsiteY125" fmla="*/ 721230 h 6858000"/>
              <a:gd name="connsiteX126" fmla="*/ 128617 w 1485190"/>
              <a:gd name="connsiteY126" fmla="*/ 681659 h 6858000"/>
              <a:gd name="connsiteX127" fmla="*/ 114036 w 1485190"/>
              <a:gd name="connsiteY127" fmla="*/ 635218 h 6858000"/>
              <a:gd name="connsiteX128" fmla="*/ 119047 w 1485190"/>
              <a:gd name="connsiteY128" fmla="*/ 613763 h 6858000"/>
              <a:gd name="connsiteX129" fmla="*/ 104989 w 1485190"/>
              <a:gd name="connsiteY129" fmla="*/ 598582 h 6858000"/>
              <a:gd name="connsiteX130" fmla="*/ 104670 w 1485190"/>
              <a:gd name="connsiteY130" fmla="*/ 576846 h 6858000"/>
              <a:gd name="connsiteX131" fmla="*/ 84296 w 1485190"/>
              <a:gd name="connsiteY131" fmla="*/ 530055 h 6858000"/>
              <a:gd name="connsiteX132" fmla="*/ 83544 w 1485190"/>
              <a:gd name="connsiteY132" fmla="*/ 465389 h 6858000"/>
              <a:gd name="connsiteX133" fmla="*/ 66467 w 1485190"/>
              <a:gd name="connsiteY133" fmla="*/ 424699 h 6858000"/>
              <a:gd name="connsiteX134" fmla="*/ 66842 w 1485190"/>
              <a:gd name="connsiteY134" fmla="*/ 404917 h 6858000"/>
              <a:gd name="connsiteX135" fmla="*/ 46799 w 1485190"/>
              <a:gd name="connsiteY135" fmla="*/ 367211 h 6858000"/>
              <a:gd name="connsiteX136" fmla="*/ 13103 w 1485190"/>
              <a:gd name="connsiteY136" fmla="*/ 268519 h 6858000"/>
              <a:gd name="connsiteX137" fmla="*/ 586 w 1485190"/>
              <a:gd name="connsiteY137" fmla="*/ 160886 h 6858000"/>
              <a:gd name="connsiteX138" fmla="*/ 198854 w 1485190"/>
              <a:gd name="connsiteY138" fmla="*/ 55288 h 6858000"/>
              <a:gd name="connsiteX139" fmla="*/ 158408 w 1485190"/>
              <a:gd name="connsiteY139" fmla="*/ 0 h 6858000"/>
              <a:gd name="connsiteX0" fmla="*/ 145305 w 1472087"/>
              <a:gd name="connsiteY0" fmla="*/ 0 h 6858000"/>
              <a:gd name="connsiteX1" fmla="*/ 1472087 w 1472087"/>
              <a:gd name="connsiteY1" fmla="*/ 0 h 6858000"/>
              <a:gd name="connsiteX2" fmla="*/ 1472087 w 1472087"/>
              <a:gd name="connsiteY2" fmla="*/ 6858000 h 6858000"/>
              <a:gd name="connsiteX3" fmla="*/ 208781 w 1472087"/>
              <a:gd name="connsiteY3" fmla="*/ 6857735 h 6858000"/>
              <a:gd name="connsiteX4" fmla="*/ 245374 w 1472087"/>
              <a:gd name="connsiteY4" fmla="*/ 6776847 h 6858000"/>
              <a:gd name="connsiteX5" fmla="*/ 256874 w 1472087"/>
              <a:gd name="connsiteY5" fmla="*/ 6737706 h 6858000"/>
              <a:gd name="connsiteX6" fmla="*/ 281613 w 1472087"/>
              <a:gd name="connsiteY6" fmla="*/ 6691589 h 6858000"/>
              <a:gd name="connsiteX7" fmla="*/ 259170 w 1472087"/>
              <a:gd name="connsiteY7" fmla="*/ 6659970 h 6858000"/>
              <a:gd name="connsiteX8" fmla="*/ 274261 w 1472087"/>
              <a:gd name="connsiteY8" fmla="*/ 6636211 h 6858000"/>
              <a:gd name="connsiteX9" fmla="*/ 291705 w 1472087"/>
              <a:gd name="connsiteY9" fmla="*/ 6594177 h 6858000"/>
              <a:gd name="connsiteX10" fmla="*/ 305745 w 1472087"/>
              <a:gd name="connsiteY10" fmla="*/ 6557575 h 6858000"/>
              <a:gd name="connsiteX11" fmla="*/ 358702 w 1472087"/>
              <a:gd name="connsiteY11" fmla="*/ 6492130 h 6858000"/>
              <a:gd name="connsiteX12" fmla="*/ 374389 w 1472087"/>
              <a:gd name="connsiteY12" fmla="*/ 6431610 h 6858000"/>
              <a:gd name="connsiteX13" fmla="*/ 418094 w 1472087"/>
              <a:gd name="connsiteY13" fmla="*/ 6379786 h 6858000"/>
              <a:gd name="connsiteX14" fmla="*/ 401317 w 1472087"/>
              <a:gd name="connsiteY14" fmla="*/ 6334727 h 6858000"/>
              <a:gd name="connsiteX15" fmla="*/ 378732 w 1472087"/>
              <a:gd name="connsiteY15" fmla="*/ 6313295 h 6858000"/>
              <a:gd name="connsiteX16" fmla="*/ 385896 w 1472087"/>
              <a:gd name="connsiteY16" fmla="*/ 6280046 h 6858000"/>
              <a:gd name="connsiteX17" fmla="*/ 368641 w 1472087"/>
              <a:gd name="connsiteY17" fmla="*/ 6270265 h 6858000"/>
              <a:gd name="connsiteX18" fmla="*/ 395669 w 1472087"/>
              <a:gd name="connsiteY18" fmla="*/ 6252834 h 6858000"/>
              <a:gd name="connsiteX19" fmla="*/ 373661 w 1472087"/>
              <a:gd name="connsiteY19" fmla="*/ 6202459 h 6858000"/>
              <a:gd name="connsiteX20" fmla="*/ 372459 w 1472087"/>
              <a:gd name="connsiteY20" fmla="*/ 6153037 h 6858000"/>
              <a:gd name="connsiteX21" fmla="*/ 387874 w 1472087"/>
              <a:gd name="connsiteY21" fmla="*/ 6078132 h 6858000"/>
              <a:gd name="connsiteX22" fmla="*/ 375261 w 1472087"/>
              <a:gd name="connsiteY22" fmla="*/ 6028119 h 6858000"/>
              <a:gd name="connsiteX23" fmla="*/ 360490 w 1472087"/>
              <a:gd name="connsiteY23" fmla="*/ 5926735 h 6858000"/>
              <a:gd name="connsiteX24" fmla="*/ 410002 w 1472087"/>
              <a:gd name="connsiteY24" fmla="*/ 5712857 h 6858000"/>
              <a:gd name="connsiteX25" fmla="*/ 389077 w 1472087"/>
              <a:gd name="connsiteY25" fmla="*/ 5676393 h 6858000"/>
              <a:gd name="connsiteX26" fmla="*/ 428669 w 1472087"/>
              <a:gd name="connsiteY26" fmla="*/ 5563435 h 6858000"/>
              <a:gd name="connsiteX27" fmla="*/ 475799 w 1472087"/>
              <a:gd name="connsiteY27" fmla="*/ 5437125 h 6858000"/>
              <a:gd name="connsiteX28" fmla="*/ 489367 w 1472087"/>
              <a:gd name="connsiteY28" fmla="*/ 5396260 h 6858000"/>
              <a:gd name="connsiteX29" fmla="*/ 505348 w 1472087"/>
              <a:gd name="connsiteY29" fmla="*/ 5330009 h 6858000"/>
              <a:gd name="connsiteX30" fmla="*/ 538841 w 1472087"/>
              <a:gd name="connsiteY30" fmla="*/ 5273739 h 6858000"/>
              <a:gd name="connsiteX31" fmla="*/ 548440 w 1472087"/>
              <a:gd name="connsiteY31" fmla="*/ 5241779 h 6858000"/>
              <a:gd name="connsiteX32" fmla="*/ 559666 w 1472087"/>
              <a:gd name="connsiteY32" fmla="*/ 5225268 h 6858000"/>
              <a:gd name="connsiteX33" fmla="*/ 560686 w 1472087"/>
              <a:gd name="connsiteY33" fmla="*/ 5217684 h 6858000"/>
              <a:gd name="connsiteX34" fmla="*/ 568027 w 1472087"/>
              <a:gd name="connsiteY34" fmla="*/ 5193377 h 6858000"/>
              <a:gd name="connsiteX35" fmla="*/ 571330 w 1472087"/>
              <a:gd name="connsiteY35" fmla="*/ 5179288 h 6858000"/>
              <a:gd name="connsiteX36" fmla="*/ 572314 w 1472087"/>
              <a:gd name="connsiteY36" fmla="*/ 5173621 h 6858000"/>
              <a:gd name="connsiteX37" fmla="*/ 567948 w 1472087"/>
              <a:gd name="connsiteY37" fmla="*/ 5159961 h 6858000"/>
              <a:gd name="connsiteX38" fmla="*/ 574625 w 1472087"/>
              <a:gd name="connsiteY38" fmla="*/ 5144295 h 6858000"/>
              <a:gd name="connsiteX39" fmla="*/ 571558 w 1472087"/>
              <a:gd name="connsiteY39" fmla="*/ 5125185 h 6858000"/>
              <a:gd name="connsiteX40" fmla="*/ 578388 w 1472087"/>
              <a:gd name="connsiteY40" fmla="*/ 5121884 h 6858000"/>
              <a:gd name="connsiteX41" fmla="*/ 585424 w 1472087"/>
              <a:gd name="connsiteY41" fmla="*/ 5067850 h 6858000"/>
              <a:gd name="connsiteX42" fmla="*/ 588155 w 1472087"/>
              <a:gd name="connsiteY42" fmla="*/ 5060861 h 6858000"/>
              <a:gd name="connsiteX43" fmla="*/ 584859 w 1472087"/>
              <a:gd name="connsiteY43" fmla="*/ 5034192 h 6858000"/>
              <a:gd name="connsiteX44" fmla="*/ 586413 w 1472087"/>
              <a:gd name="connsiteY44" fmla="*/ 4993030 h 6858000"/>
              <a:gd name="connsiteX45" fmla="*/ 593322 w 1472087"/>
              <a:gd name="connsiteY45" fmla="*/ 4946844 h 6858000"/>
              <a:gd name="connsiteX46" fmla="*/ 589178 w 1472087"/>
              <a:gd name="connsiteY46" fmla="*/ 4932692 h 6858000"/>
              <a:gd name="connsiteX47" fmla="*/ 604581 w 1472087"/>
              <a:gd name="connsiteY47" fmla="*/ 4858827 h 6858000"/>
              <a:gd name="connsiteX48" fmla="*/ 610484 w 1472087"/>
              <a:gd name="connsiteY48" fmla="*/ 4821170 h 6858000"/>
              <a:gd name="connsiteX49" fmla="*/ 615217 w 1472087"/>
              <a:gd name="connsiteY49" fmla="*/ 4780965 h 6858000"/>
              <a:gd name="connsiteX50" fmla="*/ 616510 w 1472087"/>
              <a:gd name="connsiteY50" fmla="*/ 4750867 h 6858000"/>
              <a:gd name="connsiteX51" fmla="*/ 614317 w 1472087"/>
              <a:gd name="connsiteY51" fmla="*/ 4690749 h 6858000"/>
              <a:gd name="connsiteX52" fmla="*/ 609797 w 1472087"/>
              <a:gd name="connsiteY52" fmla="*/ 4584173 h 6858000"/>
              <a:gd name="connsiteX53" fmla="*/ 604880 w 1472087"/>
              <a:gd name="connsiteY53" fmla="*/ 4444346 h 6858000"/>
              <a:gd name="connsiteX54" fmla="*/ 601445 w 1472087"/>
              <a:gd name="connsiteY54" fmla="*/ 4375228 h 6858000"/>
              <a:gd name="connsiteX55" fmla="*/ 582098 w 1472087"/>
              <a:gd name="connsiteY55" fmla="*/ 4214165 h 6858000"/>
              <a:gd name="connsiteX56" fmla="*/ 586171 w 1472087"/>
              <a:gd name="connsiteY56" fmla="*/ 4090296 h 6858000"/>
              <a:gd name="connsiteX57" fmla="*/ 571427 w 1472087"/>
              <a:gd name="connsiteY57" fmla="*/ 4033999 h 6858000"/>
              <a:gd name="connsiteX58" fmla="*/ 572576 w 1472087"/>
              <a:gd name="connsiteY58" fmla="*/ 4031933 h 6858000"/>
              <a:gd name="connsiteX59" fmla="*/ 571152 w 1472087"/>
              <a:gd name="connsiteY59" fmla="*/ 4013953 h 6858000"/>
              <a:gd name="connsiteX60" fmla="*/ 557447 w 1472087"/>
              <a:gd name="connsiteY60" fmla="*/ 3974753 h 6858000"/>
              <a:gd name="connsiteX61" fmla="*/ 559045 w 1472087"/>
              <a:gd name="connsiteY61" fmla="*/ 3969950 h 6858000"/>
              <a:gd name="connsiteX62" fmla="*/ 552467 w 1472087"/>
              <a:gd name="connsiteY62" fmla="*/ 3933779 h 6858000"/>
              <a:gd name="connsiteX63" fmla="*/ 553798 w 1472087"/>
              <a:gd name="connsiteY63" fmla="*/ 3933093 h 6858000"/>
              <a:gd name="connsiteX64" fmla="*/ 558152 w 1472087"/>
              <a:gd name="connsiteY64" fmla="*/ 3922082 h 6858000"/>
              <a:gd name="connsiteX65" fmla="*/ 563230 w 1472087"/>
              <a:gd name="connsiteY65" fmla="*/ 3901461 h 6858000"/>
              <a:gd name="connsiteX66" fmla="*/ 585824 w 1472087"/>
              <a:gd name="connsiteY66" fmla="*/ 3813873 h 6858000"/>
              <a:gd name="connsiteX67" fmla="*/ 585249 w 1472087"/>
              <a:gd name="connsiteY67" fmla="*/ 3806161 h 6858000"/>
              <a:gd name="connsiteX68" fmla="*/ 585556 w 1472087"/>
              <a:gd name="connsiteY68" fmla="*/ 3805957 h 6858000"/>
              <a:gd name="connsiteX69" fmla="*/ 585583 w 1472087"/>
              <a:gd name="connsiteY69" fmla="*/ 3797724 h 6858000"/>
              <a:gd name="connsiteX70" fmla="*/ 584198 w 1472087"/>
              <a:gd name="connsiteY70" fmla="*/ 3792098 h 6858000"/>
              <a:gd name="connsiteX71" fmla="*/ 583082 w 1472087"/>
              <a:gd name="connsiteY71" fmla="*/ 3777135 h 6858000"/>
              <a:gd name="connsiteX72" fmla="*/ 584815 w 1472087"/>
              <a:gd name="connsiteY72" fmla="*/ 3771656 h 6858000"/>
              <a:gd name="connsiteX73" fmla="*/ 588558 w 1472087"/>
              <a:gd name="connsiteY73" fmla="*/ 3769007 h 6858000"/>
              <a:gd name="connsiteX74" fmla="*/ 588024 w 1472087"/>
              <a:gd name="connsiteY74" fmla="*/ 3767709 h 6858000"/>
              <a:gd name="connsiteX75" fmla="*/ 596720 w 1472087"/>
              <a:gd name="connsiteY75" fmla="*/ 3738082 h 6858000"/>
              <a:gd name="connsiteX76" fmla="*/ 604066 w 1472087"/>
              <a:gd name="connsiteY76" fmla="*/ 3673397 h 6858000"/>
              <a:gd name="connsiteX77" fmla="*/ 603362 w 1472087"/>
              <a:gd name="connsiteY77" fmla="*/ 3637109 h 6858000"/>
              <a:gd name="connsiteX78" fmla="*/ 606805 w 1472087"/>
              <a:gd name="connsiteY78" fmla="*/ 3536883 h 6858000"/>
              <a:gd name="connsiteX79" fmla="*/ 614343 w 1472087"/>
              <a:gd name="connsiteY79" fmla="*/ 3435652 h 6858000"/>
              <a:gd name="connsiteX80" fmla="*/ 616014 w 1472087"/>
              <a:gd name="connsiteY80" fmla="*/ 3307769 h 6858000"/>
              <a:gd name="connsiteX81" fmla="*/ 633577 w 1472087"/>
              <a:gd name="connsiteY81" fmla="*/ 3250522 h 6858000"/>
              <a:gd name="connsiteX82" fmla="*/ 634002 w 1472087"/>
              <a:gd name="connsiteY82" fmla="*/ 3229163 h 6858000"/>
              <a:gd name="connsiteX83" fmla="*/ 635825 w 1472087"/>
              <a:gd name="connsiteY83" fmla="*/ 3217217 h 6858000"/>
              <a:gd name="connsiteX84" fmla="*/ 622660 w 1472087"/>
              <a:gd name="connsiteY84" fmla="*/ 3183755 h 6858000"/>
              <a:gd name="connsiteX85" fmla="*/ 623161 w 1472087"/>
              <a:gd name="connsiteY85" fmla="*/ 3178642 h 6858000"/>
              <a:gd name="connsiteX86" fmla="*/ 610761 w 1472087"/>
              <a:gd name="connsiteY86" fmla="*/ 3158586 h 6858000"/>
              <a:gd name="connsiteX87" fmla="*/ 595946 w 1472087"/>
              <a:gd name="connsiteY87" fmla="*/ 3129034 h 6858000"/>
              <a:gd name="connsiteX88" fmla="*/ 596611 w 1472087"/>
              <a:gd name="connsiteY88" fmla="*/ 3126682 h 6858000"/>
              <a:gd name="connsiteX89" fmla="*/ 587479 w 1472087"/>
              <a:gd name="connsiteY89" fmla="*/ 3114519 h 6858000"/>
              <a:gd name="connsiteX90" fmla="*/ 574088 w 1472087"/>
              <a:gd name="connsiteY90" fmla="*/ 3106272 h 6858000"/>
              <a:gd name="connsiteX91" fmla="*/ 546818 w 1472087"/>
              <a:gd name="connsiteY91" fmla="*/ 2958185 h 6858000"/>
              <a:gd name="connsiteX92" fmla="*/ 489432 w 1472087"/>
              <a:gd name="connsiteY92" fmla="*/ 2762989 h 6858000"/>
              <a:gd name="connsiteX93" fmla="*/ 438350 w 1472087"/>
              <a:gd name="connsiteY93" fmla="*/ 2554718 h 6858000"/>
              <a:gd name="connsiteX94" fmla="*/ 418444 w 1472087"/>
              <a:gd name="connsiteY94" fmla="*/ 2485734 h 6858000"/>
              <a:gd name="connsiteX95" fmla="*/ 409167 w 1472087"/>
              <a:gd name="connsiteY95" fmla="*/ 2447068 h 6858000"/>
              <a:gd name="connsiteX96" fmla="*/ 396128 w 1472087"/>
              <a:gd name="connsiteY96" fmla="*/ 2425819 h 6858000"/>
              <a:gd name="connsiteX97" fmla="*/ 402127 w 1472087"/>
              <a:gd name="connsiteY97" fmla="*/ 2402874 h 6858000"/>
              <a:gd name="connsiteX98" fmla="*/ 404739 w 1472087"/>
              <a:gd name="connsiteY98" fmla="*/ 2381443 h 6858000"/>
              <a:gd name="connsiteX99" fmla="*/ 381068 w 1472087"/>
              <a:gd name="connsiteY99" fmla="*/ 2261920 h 6858000"/>
              <a:gd name="connsiteX100" fmla="*/ 370955 w 1472087"/>
              <a:gd name="connsiteY100" fmla="*/ 2195378 h 6858000"/>
              <a:gd name="connsiteX101" fmla="*/ 355172 w 1472087"/>
              <a:gd name="connsiteY101" fmla="*/ 2155135 h 6858000"/>
              <a:gd name="connsiteX102" fmla="*/ 352630 w 1472087"/>
              <a:gd name="connsiteY102" fmla="*/ 2118008 h 6858000"/>
              <a:gd name="connsiteX103" fmla="*/ 353623 w 1472087"/>
              <a:gd name="connsiteY103" fmla="*/ 2050531 h 6858000"/>
              <a:gd name="connsiteX104" fmla="*/ 345429 w 1472087"/>
              <a:gd name="connsiteY104" fmla="*/ 1963269 h 6858000"/>
              <a:gd name="connsiteX105" fmla="*/ 326607 w 1472087"/>
              <a:gd name="connsiteY105" fmla="*/ 1906352 h 6858000"/>
              <a:gd name="connsiteX106" fmla="*/ 303164 w 1472087"/>
              <a:gd name="connsiteY106" fmla="*/ 1861531 h 6858000"/>
              <a:gd name="connsiteX107" fmla="*/ 256963 w 1472087"/>
              <a:gd name="connsiteY107" fmla="*/ 1732919 h 6858000"/>
              <a:gd name="connsiteX108" fmla="*/ 229274 w 1472087"/>
              <a:gd name="connsiteY108" fmla="*/ 1663540 h 6858000"/>
              <a:gd name="connsiteX109" fmla="*/ 228400 w 1472087"/>
              <a:gd name="connsiteY109" fmla="*/ 1615777 h 6858000"/>
              <a:gd name="connsiteX110" fmla="*/ 209195 w 1472087"/>
              <a:gd name="connsiteY110" fmla="*/ 1563678 h 6858000"/>
              <a:gd name="connsiteX111" fmla="*/ 222275 w 1472087"/>
              <a:gd name="connsiteY111" fmla="*/ 1519474 h 6858000"/>
              <a:gd name="connsiteX112" fmla="*/ 215017 w 1472087"/>
              <a:gd name="connsiteY112" fmla="*/ 1477995 h 6858000"/>
              <a:gd name="connsiteX113" fmla="*/ 201102 w 1472087"/>
              <a:gd name="connsiteY113" fmla="*/ 1373769 h 6858000"/>
              <a:gd name="connsiteX114" fmla="*/ 209409 w 1472087"/>
              <a:gd name="connsiteY114" fmla="*/ 1307086 h 6858000"/>
              <a:gd name="connsiteX115" fmla="*/ 210597 w 1472087"/>
              <a:gd name="connsiteY115" fmla="*/ 1189033 h 6858000"/>
              <a:gd name="connsiteX116" fmla="*/ 215282 w 1472087"/>
              <a:gd name="connsiteY116" fmla="*/ 1168288 h 6858000"/>
              <a:gd name="connsiteX117" fmla="*/ 207564 w 1472087"/>
              <a:gd name="connsiteY117" fmla="*/ 1142577 h 6858000"/>
              <a:gd name="connsiteX118" fmla="*/ 196870 w 1472087"/>
              <a:gd name="connsiteY118" fmla="*/ 1088484 h 6858000"/>
              <a:gd name="connsiteX119" fmla="*/ 185606 w 1472087"/>
              <a:gd name="connsiteY119" fmla="*/ 1016103 h 6858000"/>
              <a:gd name="connsiteX120" fmla="*/ 187062 w 1472087"/>
              <a:gd name="connsiteY120" fmla="*/ 932283 h 6858000"/>
              <a:gd name="connsiteX121" fmla="*/ 189298 w 1472087"/>
              <a:gd name="connsiteY121" fmla="*/ 915925 h 6858000"/>
              <a:gd name="connsiteX122" fmla="*/ 181927 w 1472087"/>
              <a:gd name="connsiteY122" fmla="*/ 896999 h 6858000"/>
              <a:gd name="connsiteX123" fmla="*/ 151335 w 1472087"/>
              <a:gd name="connsiteY123" fmla="*/ 821517 h 6858000"/>
              <a:gd name="connsiteX124" fmla="*/ 130285 w 1472087"/>
              <a:gd name="connsiteY124" fmla="*/ 751353 h 6858000"/>
              <a:gd name="connsiteX125" fmla="*/ 129843 w 1472087"/>
              <a:gd name="connsiteY125" fmla="*/ 721230 h 6858000"/>
              <a:gd name="connsiteX126" fmla="*/ 115514 w 1472087"/>
              <a:gd name="connsiteY126" fmla="*/ 681659 h 6858000"/>
              <a:gd name="connsiteX127" fmla="*/ 100933 w 1472087"/>
              <a:gd name="connsiteY127" fmla="*/ 635218 h 6858000"/>
              <a:gd name="connsiteX128" fmla="*/ 105944 w 1472087"/>
              <a:gd name="connsiteY128" fmla="*/ 613763 h 6858000"/>
              <a:gd name="connsiteX129" fmla="*/ 91886 w 1472087"/>
              <a:gd name="connsiteY129" fmla="*/ 598582 h 6858000"/>
              <a:gd name="connsiteX130" fmla="*/ 91567 w 1472087"/>
              <a:gd name="connsiteY130" fmla="*/ 576846 h 6858000"/>
              <a:gd name="connsiteX131" fmla="*/ 71193 w 1472087"/>
              <a:gd name="connsiteY131" fmla="*/ 530055 h 6858000"/>
              <a:gd name="connsiteX132" fmla="*/ 70441 w 1472087"/>
              <a:gd name="connsiteY132" fmla="*/ 465389 h 6858000"/>
              <a:gd name="connsiteX133" fmla="*/ 53364 w 1472087"/>
              <a:gd name="connsiteY133" fmla="*/ 424699 h 6858000"/>
              <a:gd name="connsiteX134" fmla="*/ 53739 w 1472087"/>
              <a:gd name="connsiteY134" fmla="*/ 404917 h 6858000"/>
              <a:gd name="connsiteX135" fmla="*/ 33696 w 1472087"/>
              <a:gd name="connsiteY135" fmla="*/ 367211 h 6858000"/>
              <a:gd name="connsiteX136" fmla="*/ 0 w 1472087"/>
              <a:gd name="connsiteY136" fmla="*/ 268519 h 6858000"/>
              <a:gd name="connsiteX137" fmla="*/ 173467 w 1472087"/>
              <a:gd name="connsiteY137" fmla="*/ 144983 h 6858000"/>
              <a:gd name="connsiteX138" fmla="*/ 185751 w 1472087"/>
              <a:gd name="connsiteY138" fmla="*/ 55288 h 6858000"/>
              <a:gd name="connsiteX139" fmla="*/ 145305 w 1472087"/>
              <a:gd name="connsiteY139" fmla="*/ 0 h 6858000"/>
              <a:gd name="connsiteX0" fmla="*/ 112107 w 1438889"/>
              <a:gd name="connsiteY0" fmla="*/ 0 h 6858000"/>
              <a:gd name="connsiteX1" fmla="*/ 1438889 w 1438889"/>
              <a:gd name="connsiteY1" fmla="*/ 0 h 6858000"/>
              <a:gd name="connsiteX2" fmla="*/ 1438889 w 1438889"/>
              <a:gd name="connsiteY2" fmla="*/ 6858000 h 6858000"/>
              <a:gd name="connsiteX3" fmla="*/ 175583 w 1438889"/>
              <a:gd name="connsiteY3" fmla="*/ 6857735 h 6858000"/>
              <a:gd name="connsiteX4" fmla="*/ 212176 w 1438889"/>
              <a:gd name="connsiteY4" fmla="*/ 6776847 h 6858000"/>
              <a:gd name="connsiteX5" fmla="*/ 223676 w 1438889"/>
              <a:gd name="connsiteY5" fmla="*/ 6737706 h 6858000"/>
              <a:gd name="connsiteX6" fmla="*/ 248415 w 1438889"/>
              <a:gd name="connsiteY6" fmla="*/ 6691589 h 6858000"/>
              <a:gd name="connsiteX7" fmla="*/ 225972 w 1438889"/>
              <a:gd name="connsiteY7" fmla="*/ 6659970 h 6858000"/>
              <a:gd name="connsiteX8" fmla="*/ 241063 w 1438889"/>
              <a:gd name="connsiteY8" fmla="*/ 6636211 h 6858000"/>
              <a:gd name="connsiteX9" fmla="*/ 258507 w 1438889"/>
              <a:gd name="connsiteY9" fmla="*/ 6594177 h 6858000"/>
              <a:gd name="connsiteX10" fmla="*/ 272547 w 1438889"/>
              <a:gd name="connsiteY10" fmla="*/ 6557575 h 6858000"/>
              <a:gd name="connsiteX11" fmla="*/ 325504 w 1438889"/>
              <a:gd name="connsiteY11" fmla="*/ 6492130 h 6858000"/>
              <a:gd name="connsiteX12" fmla="*/ 341191 w 1438889"/>
              <a:gd name="connsiteY12" fmla="*/ 6431610 h 6858000"/>
              <a:gd name="connsiteX13" fmla="*/ 384896 w 1438889"/>
              <a:gd name="connsiteY13" fmla="*/ 6379786 h 6858000"/>
              <a:gd name="connsiteX14" fmla="*/ 368119 w 1438889"/>
              <a:gd name="connsiteY14" fmla="*/ 6334727 h 6858000"/>
              <a:gd name="connsiteX15" fmla="*/ 345534 w 1438889"/>
              <a:gd name="connsiteY15" fmla="*/ 6313295 h 6858000"/>
              <a:gd name="connsiteX16" fmla="*/ 352698 w 1438889"/>
              <a:gd name="connsiteY16" fmla="*/ 6280046 h 6858000"/>
              <a:gd name="connsiteX17" fmla="*/ 335443 w 1438889"/>
              <a:gd name="connsiteY17" fmla="*/ 6270265 h 6858000"/>
              <a:gd name="connsiteX18" fmla="*/ 362471 w 1438889"/>
              <a:gd name="connsiteY18" fmla="*/ 6252834 h 6858000"/>
              <a:gd name="connsiteX19" fmla="*/ 340463 w 1438889"/>
              <a:gd name="connsiteY19" fmla="*/ 6202459 h 6858000"/>
              <a:gd name="connsiteX20" fmla="*/ 339261 w 1438889"/>
              <a:gd name="connsiteY20" fmla="*/ 6153037 h 6858000"/>
              <a:gd name="connsiteX21" fmla="*/ 354676 w 1438889"/>
              <a:gd name="connsiteY21" fmla="*/ 6078132 h 6858000"/>
              <a:gd name="connsiteX22" fmla="*/ 342063 w 1438889"/>
              <a:gd name="connsiteY22" fmla="*/ 6028119 h 6858000"/>
              <a:gd name="connsiteX23" fmla="*/ 327292 w 1438889"/>
              <a:gd name="connsiteY23" fmla="*/ 5926735 h 6858000"/>
              <a:gd name="connsiteX24" fmla="*/ 376804 w 1438889"/>
              <a:gd name="connsiteY24" fmla="*/ 5712857 h 6858000"/>
              <a:gd name="connsiteX25" fmla="*/ 355879 w 1438889"/>
              <a:gd name="connsiteY25" fmla="*/ 5676393 h 6858000"/>
              <a:gd name="connsiteX26" fmla="*/ 395471 w 1438889"/>
              <a:gd name="connsiteY26" fmla="*/ 5563435 h 6858000"/>
              <a:gd name="connsiteX27" fmla="*/ 442601 w 1438889"/>
              <a:gd name="connsiteY27" fmla="*/ 5437125 h 6858000"/>
              <a:gd name="connsiteX28" fmla="*/ 456169 w 1438889"/>
              <a:gd name="connsiteY28" fmla="*/ 5396260 h 6858000"/>
              <a:gd name="connsiteX29" fmla="*/ 472150 w 1438889"/>
              <a:gd name="connsiteY29" fmla="*/ 5330009 h 6858000"/>
              <a:gd name="connsiteX30" fmla="*/ 505643 w 1438889"/>
              <a:gd name="connsiteY30" fmla="*/ 5273739 h 6858000"/>
              <a:gd name="connsiteX31" fmla="*/ 515242 w 1438889"/>
              <a:gd name="connsiteY31" fmla="*/ 5241779 h 6858000"/>
              <a:gd name="connsiteX32" fmla="*/ 526468 w 1438889"/>
              <a:gd name="connsiteY32" fmla="*/ 5225268 h 6858000"/>
              <a:gd name="connsiteX33" fmla="*/ 527488 w 1438889"/>
              <a:gd name="connsiteY33" fmla="*/ 5217684 h 6858000"/>
              <a:gd name="connsiteX34" fmla="*/ 534829 w 1438889"/>
              <a:gd name="connsiteY34" fmla="*/ 5193377 h 6858000"/>
              <a:gd name="connsiteX35" fmla="*/ 538132 w 1438889"/>
              <a:gd name="connsiteY35" fmla="*/ 5179288 h 6858000"/>
              <a:gd name="connsiteX36" fmla="*/ 539116 w 1438889"/>
              <a:gd name="connsiteY36" fmla="*/ 5173621 h 6858000"/>
              <a:gd name="connsiteX37" fmla="*/ 534750 w 1438889"/>
              <a:gd name="connsiteY37" fmla="*/ 5159961 h 6858000"/>
              <a:gd name="connsiteX38" fmla="*/ 541427 w 1438889"/>
              <a:gd name="connsiteY38" fmla="*/ 5144295 h 6858000"/>
              <a:gd name="connsiteX39" fmla="*/ 538360 w 1438889"/>
              <a:gd name="connsiteY39" fmla="*/ 5125185 h 6858000"/>
              <a:gd name="connsiteX40" fmla="*/ 545190 w 1438889"/>
              <a:gd name="connsiteY40" fmla="*/ 5121884 h 6858000"/>
              <a:gd name="connsiteX41" fmla="*/ 552226 w 1438889"/>
              <a:gd name="connsiteY41" fmla="*/ 5067850 h 6858000"/>
              <a:gd name="connsiteX42" fmla="*/ 554957 w 1438889"/>
              <a:gd name="connsiteY42" fmla="*/ 5060861 h 6858000"/>
              <a:gd name="connsiteX43" fmla="*/ 551661 w 1438889"/>
              <a:gd name="connsiteY43" fmla="*/ 5034192 h 6858000"/>
              <a:gd name="connsiteX44" fmla="*/ 553215 w 1438889"/>
              <a:gd name="connsiteY44" fmla="*/ 4993030 h 6858000"/>
              <a:gd name="connsiteX45" fmla="*/ 560124 w 1438889"/>
              <a:gd name="connsiteY45" fmla="*/ 4946844 h 6858000"/>
              <a:gd name="connsiteX46" fmla="*/ 555980 w 1438889"/>
              <a:gd name="connsiteY46" fmla="*/ 4932692 h 6858000"/>
              <a:gd name="connsiteX47" fmla="*/ 571383 w 1438889"/>
              <a:gd name="connsiteY47" fmla="*/ 4858827 h 6858000"/>
              <a:gd name="connsiteX48" fmla="*/ 577286 w 1438889"/>
              <a:gd name="connsiteY48" fmla="*/ 4821170 h 6858000"/>
              <a:gd name="connsiteX49" fmla="*/ 582019 w 1438889"/>
              <a:gd name="connsiteY49" fmla="*/ 4780965 h 6858000"/>
              <a:gd name="connsiteX50" fmla="*/ 583312 w 1438889"/>
              <a:gd name="connsiteY50" fmla="*/ 4750867 h 6858000"/>
              <a:gd name="connsiteX51" fmla="*/ 581119 w 1438889"/>
              <a:gd name="connsiteY51" fmla="*/ 4690749 h 6858000"/>
              <a:gd name="connsiteX52" fmla="*/ 576599 w 1438889"/>
              <a:gd name="connsiteY52" fmla="*/ 4584173 h 6858000"/>
              <a:gd name="connsiteX53" fmla="*/ 571682 w 1438889"/>
              <a:gd name="connsiteY53" fmla="*/ 4444346 h 6858000"/>
              <a:gd name="connsiteX54" fmla="*/ 568247 w 1438889"/>
              <a:gd name="connsiteY54" fmla="*/ 4375228 h 6858000"/>
              <a:gd name="connsiteX55" fmla="*/ 548900 w 1438889"/>
              <a:gd name="connsiteY55" fmla="*/ 4214165 h 6858000"/>
              <a:gd name="connsiteX56" fmla="*/ 552973 w 1438889"/>
              <a:gd name="connsiteY56" fmla="*/ 4090296 h 6858000"/>
              <a:gd name="connsiteX57" fmla="*/ 538229 w 1438889"/>
              <a:gd name="connsiteY57" fmla="*/ 4033999 h 6858000"/>
              <a:gd name="connsiteX58" fmla="*/ 539378 w 1438889"/>
              <a:gd name="connsiteY58" fmla="*/ 4031933 h 6858000"/>
              <a:gd name="connsiteX59" fmla="*/ 537954 w 1438889"/>
              <a:gd name="connsiteY59" fmla="*/ 4013953 h 6858000"/>
              <a:gd name="connsiteX60" fmla="*/ 524249 w 1438889"/>
              <a:gd name="connsiteY60" fmla="*/ 3974753 h 6858000"/>
              <a:gd name="connsiteX61" fmla="*/ 525847 w 1438889"/>
              <a:gd name="connsiteY61" fmla="*/ 3969950 h 6858000"/>
              <a:gd name="connsiteX62" fmla="*/ 519269 w 1438889"/>
              <a:gd name="connsiteY62" fmla="*/ 3933779 h 6858000"/>
              <a:gd name="connsiteX63" fmla="*/ 520600 w 1438889"/>
              <a:gd name="connsiteY63" fmla="*/ 3933093 h 6858000"/>
              <a:gd name="connsiteX64" fmla="*/ 524954 w 1438889"/>
              <a:gd name="connsiteY64" fmla="*/ 3922082 h 6858000"/>
              <a:gd name="connsiteX65" fmla="*/ 530032 w 1438889"/>
              <a:gd name="connsiteY65" fmla="*/ 3901461 h 6858000"/>
              <a:gd name="connsiteX66" fmla="*/ 552626 w 1438889"/>
              <a:gd name="connsiteY66" fmla="*/ 3813873 h 6858000"/>
              <a:gd name="connsiteX67" fmla="*/ 552051 w 1438889"/>
              <a:gd name="connsiteY67" fmla="*/ 3806161 h 6858000"/>
              <a:gd name="connsiteX68" fmla="*/ 552358 w 1438889"/>
              <a:gd name="connsiteY68" fmla="*/ 3805957 h 6858000"/>
              <a:gd name="connsiteX69" fmla="*/ 552385 w 1438889"/>
              <a:gd name="connsiteY69" fmla="*/ 3797724 h 6858000"/>
              <a:gd name="connsiteX70" fmla="*/ 551000 w 1438889"/>
              <a:gd name="connsiteY70" fmla="*/ 3792098 h 6858000"/>
              <a:gd name="connsiteX71" fmla="*/ 549884 w 1438889"/>
              <a:gd name="connsiteY71" fmla="*/ 3777135 h 6858000"/>
              <a:gd name="connsiteX72" fmla="*/ 551617 w 1438889"/>
              <a:gd name="connsiteY72" fmla="*/ 3771656 h 6858000"/>
              <a:gd name="connsiteX73" fmla="*/ 555360 w 1438889"/>
              <a:gd name="connsiteY73" fmla="*/ 3769007 h 6858000"/>
              <a:gd name="connsiteX74" fmla="*/ 554826 w 1438889"/>
              <a:gd name="connsiteY74" fmla="*/ 3767709 h 6858000"/>
              <a:gd name="connsiteX75" fmla="*/ 563522 w 1438889"/>
              <a:gd name="connsiteY75" fmla="*/ 3738082 h 6858000"/>
              <a:gd name="connsiteX76" fmla="*/ 570868 w 1438889"/>
              <a:gd name="connsiteY76" fmla="*/ 3673397 h 6858000"/>
              <a:gd name="connsiteX77" fmla="*/ 570164 w 1438889"/>
              <a:gd name="connsiteY77" fmla="*/ 3637109 h 6858000"/>
              <a:gd name="connsiteX78" fmla="*/ 573607 w 1438889"/>
              <a:gd name="connsiteY78" fmla="*/ 3536883 h 6858000"/>
              <a:gd name="connsiteX79" fmla="*/ 581145 w 1438889"/>
              <a:gd name="connsiteY79" fmla="*/ 3435652 h 6858000"/>
              <a:gd name="connsiteX80" fmla="*/ 582816 w 1438889"/>
              <a:gd name="connsiteY80" fmla="*/ 3307769 h 6858000"/>
              <a:gd name="connsiteX81" fmla="*/ 600379 w 1438889"/>
              <a:gd name="connsiteY81" fmla="*/ 3250522 h 6858000"/>
              <a:gd name="connsiteX82" fmla="*/ 600804 w 1438889"/>
              <a:gd name="connsiteY82" fmla="*/ 3229163 h 6858000"/>
              <a:gd name="connsiteX83" fmla="*/ 602627 w 1438889"/>
              <a:gd name="connsiteY83" fmla="*/ 3217217 h 6858000"/>
              <a:gd name="connsiteX84" fmla="*/ 589462 w 1438889"/>
              <a:gd name="connsiteY84" fmla="*/ 3183755 h 6858000"/>
              <a:gd name="connsiteX85" fmla="*/ 589963 w 1438889"/>
              <a:gd name="connsiteY85" fmla="*/ 3178642 h 6858000"/>
              <a:gd name="connsiteX86" fmla="*/ 577563 w 1438889"/>
              <a:gd name="connsiteY86" fmla="*/ 3158586 h 6858000"/>
              <a:gd name="connsiteX87" fmla="*/ 562748 w 1438889"/>
              <a:gd name="connsiteY87" fmla="*/ 3129034 h 6858000"/>
              <a:gd name="connsiteX88" fmla="*/ 563413 w 1438889"/>
              <a:gd name="connsiteY88" fmla="*/ 3126682 h 6858000"/>
              <a:gd name="connsiteX89" fmla="*/ 554281 w 1438889"/>
              <a:gd name="connsiteY89" fmla="*/ 3114519 h 6858000"/>
              <a:gd name="connsiteX90" fmla="*/ 540890 w 1438889"/>
              <a:gd name="connsiteY90" fmla="*/ 3106272 h 6858000"/>
              <a:gd name="connsiteX91" fmla="*/ 513620 w 1438889"/>
              <a:gd name="connsiteY91" fmla="*/ 2958185 h 6858000"/>
              <a:gd name="connsiteX92" fmla="*/ 456234 w 1438889"/>
              <a:gd name="connsiteY92" fmla="*/ 2762989 h 6858000"/>
              <a:gd name="connsiteX93" fmla="*/ 405152 w 1438889"/>
              <a:gd name="connsiteY93" fmla="*/ 2554718 h 6858000"/>
              <a:gd name="connsiteX94" fmla="*/ 385246 w 1438889"/>
              <a:gd name="connsiteY94" fmla="*/ 2485734 h 6858000"/>
              <a:gd name="connsiteX95" fmla="*/ 375969 w 1438889"/>
              <a:gd name="connsiteY95" fmla="*/ 2447068 h 6858000"/>
              <a:gd name="connsiteX96" fmla="*/ 362930 w 1438889"/>
              <a:gd name="connsiteY96" fmla="*/ 2425819 h 6858000"/>
              <a:gd name="connsiteX97" fmla="*/ 368929 w 1438889"/>
              <a:gd name="connsiteY97" fmla="*/ 2402874 h 6858000"/>
              <a:gd name="connsiteX98" fmla="*/ 371541 w 1438889"/>
              <a:gd name="connsiteY98" fmla="*/ 2381443 h 6858000"/>
              <a:gd name="connsiteX99" fmla="*/ 347870 w 1438889"/>
              <a:gd name="connsiteY99" fmla="*/ 2261920 h 6858000"/>
              <a:gd name="connsiteX100" fmla="*/ 337757 w 1438889"/>
              <a:gd name="connsiteY100" fmla="*/ 2195378 h 6858000"/>
              <a:gd name="connsiteX101" fmla="*/ 321974 w 1438889"/>
              <a:gd name="connsiteY101" fmla="*/ 2155135 h 6858000"/>
              <a:gd name="connsiteX102" fmla="*/ 319432 w 1438889"/>
              <a:gd name="connsiteY102" fmla="*/ 2118008 h 6858000"/>
              <a:gd name="connsiteX103" fmla="*/ 320425 w 1438889"/>
              <a:gd name="connsiteY103" fmla="*/ 2050531 h 6858000"/>
              <a:gd name="connsiteX104" fmla="*/ 312231 w 1438889"/>
              <a:gd name="connsiteY104" fmla="*/ 1963269 h 6858000"/>
              <a:gd name="connsiteX105" fmla="*/ 293409 w 1438889"/>
              <a:gd name="connsiteY105" fmla="*/ 1906352 h 6858000"/>
              <a:gd name="connsiteX106" fmla="*/ 269966 w 1438889"/>
              <a:gd name="connsiteY106" fmla="*/ 1861531 h 6858000"/>
              <a:gd name="connsiteX107" fmla="*/ 223765 w 1438889"/>
              <a:gd name="connsiteY107" fmla="*/ 1732919 h 6858000"/>
              <a:gd name="connsiteX108" fmla="*/ 196076 w 1438889"/>
              <a:gd name="connsiteY108" fmla="*/ 1663540 h 6858000"/>
              <a:gd name="connsiteX109" fmla="*/ 195202 w 1438889"/>
              <a:gd name="connsiteY109" fmla="*/ 1615777 h 6858000"/>
              <a:gd name="connsiteX110" fmla="*/ 175997 w 1438889"/>
              <a:gd name="connsiteY110" fmla="*/ 1563678 h 6858000"/>
              <a:gd name="connsiteX111" fmla="*/ 189077 w 1438889"/>
              <a:gd name="connsiteY111" fmla="*/ 1519474 h 6858000"/>
              <a:gd name="connsiteX112" fmla="*/ 181819 w 1438889"/>
              <a:gd name="connsiteY112" fmla="*/ 1477995 h 6858000"/>
              <a:gd name="connsiteX113" fmla="*/ 167904 w 1438889"/>
              <a:gd name="connsiteY113" fmla="*/ 1373769 h 6858000"/>
              <a:gd name="connsiteX114" fmla="*/ 176211 w 1438889"/>
              <a:gd name="connsiteY114" fmla="*/ 1307086 h 6858000"/>
              <a:gd name="connsiteX115" fmla="*/ 177399 w 1438889"/>
              <a:gd name="connsiteY115" fmla="*/ 1189033 h 6858000"/>
              <a:gd name="connsiteX116" fmla="*/ 182084 w 1438889"/>
              <a:gd name="connsiteY116" fmla="*/ 1168288 h 6858000"/>
              <a:gd name="connsiteX117" fmla="*/ 174366 w 1438889"/>
              <a:gd name="connsiteY117" fmla="*/ 1142577 h 6858000"/>
              <a:gd name="connsiteX118" fmla="*/ 163672 w 1438889"/>
              <a:gd name="connsiteY118" fmla="*/ 1088484 h 6858000"/>
              <a:gd name="connsiteX119" fmla="*/ 152408 w 1438889"/>
              <a:gd name="connsiteY119" fmla="*/ 1016103 h 6858000"/>
              <a:gd name="connsiteX120" fmla="*/ 153864 w 1438889"/>
              <a:gd name="connsiteY120" fmla="*/ 932283 h 6858000"/>
              <a:gd name="connsiteX121" fmla="*/ 156100 w 1438889"/>
              <a:gd name="connsiteY121" fmla="*/ 915925 h 6858000"/>
              <a:gd name="connsiteX122" fmla="*/ 148729 w 1438889"/>
              <a:gd name="connsiteY122" fmla="*/ 896999 h 6858000"/>
              <a:gd name="connsiteX123" fmla="*/ 118137 w 1438889"/>
              <a:gd name="connsiteY123" fmla="*/ 821517 h 6858000"/>
              <a:gd name="connsiteX124" fmla="*/ 97087 w 1438889"/>
              <a:gd name="connsiteY124" fmla="*/ 751353 h 6858000"/>
              <a:gd name="connsiteX125" fmla="*/ 96645 w 1438889"/>
              <a:gd name="connsiteY125" fmla="*/ 721230 h 6858000"/>
              <a:gd name="connsiteX126" fmla="*/ 82316 w 1438889"/>
              <a:gd name="connsiteY126" fmla="*/ 681659 h 6858000"/>
              <a:gd name="connsiteX127" fmla="*/ 67735 w 1438889"/>
              <a:gd name="connsiteY127" fmla="*/ 635218 h 6858000"/>
              <a:gd name="connsiteX128" fmla="*/ 72746 w 1438889"/>
              <a:gd name="connsiteY128" fmla="*/ 613763 h 6858000"/>
              <a:gd name="connsiteX129" fmla="*/ 58688 w 1438889"/>
              <a:gd name="connsiteY129" fmla="*/ 598582 h 6858000"/>
              <a:gd name="connsiteX130" fmla="*/ 58369 w 1438889"/>
              <a:gd name="connsiteY130" fmla="*/ 576846 h 6858000"/>
              <a:gd name="connsiteX131" fmla="*/ 37995 w 1438889"/>
              <a:gd name="connsiteY131" fmla="*/ 530055 h 6858000"/>
              <a:gd name="connsiteX132" fmla="*/ 37243 w 1438889"/>
              <a:gd name="connsiteY132" fmla="*/ 465389 h 6858000"/>
              <a:gd name="connsiteX133" fmla="*/ 20166 w 1438889"/>
              <a:gd name="connsiteY133" fmla="*/ 424699 h 6858000"/>
              <a:gd name="connsiteX134" fmla="*/ 20541 w 1438889"/>
              <a:gd name="connsiteY134" fmla="*/ 404917 h 6858000"/>
              <a:gd name="connsiteX135" fmla="*/ 498 w 1438889"/>
              <a:gd name="connsiteY135" fmla="*/ 367211 h 6858000"/>
              <a:gd name="connsiteX136" fmla="*/ 148559 w 1438889"/>
              <a:gd name="connsiteY136" fmla="*/ 212860 h 6858000"/>
              <a:gd name="connsiteX137" fmla="*/ 140269 w 1438889"/>
              <a:gd name="connsiteY137" fmla="*/ 144983 h 6858000"/>
              <a:gd name="connsiteX138" fmla="*/ 152553 w 1438889"/>
              <a:gd name="connsiteY138" fmla="*/ 55288 h 6858000"/>
              <a:gd name="connsiteX139" fmla="*/ 112107 w 1438889"/>
              <a:gd name="connsiteY139" fmla="*/ 0 h 6858000"/>
              <a:gd name="connsiteX0" fmla="*/ 92101 w 1418883"/>
              <a:gd name="connsiteY0" fmla="*/ 0 h 6858000"/>
              <a:gd name="connsiteX1" fmla="*/ 1418883 w 1418883"/>
              <a:gd name="connsiteY1" fmla="*/ 0 h 6858000"/>
              <a:gd name="connsiteX2" fmla="*/ 1418883 w 1418883"/>
              <a:gd name="connsiteY2" fmla="*/ 6858000 h 6858000"/>
              <a:gd name="connsiteX3" fmla="*/ 155577 w 1418883"/>
              <a:gd name="connsiteY3" fmla="*/ 6857735 h 6858000"/>
              <a:gd name="connsiteX4" fmla="*/ 192170 w 1418883"/>
              <a:gd name="connsiteY4" fmla="*/ 6776847 h 6858000"/>
              <a:gd name="connsiteX5" fmla="*/ 203670 w 1418883"/>
              <a:gd name="connsiteY5" fmla="*/ 6737706 h 6858000"/>
              <a:gd name="connsiteX6" fmla="*/ 228409 w 1418883"/>
              <a:gd name="connsiteY6" fmla="*/ 6691589 h 6858000"/>
              <a:gd name="connsiteX7" fmla="*/ 205966 w 1418883"/>
              <a:gd name="connsiteY7" fmla="*/ 6659970 h 6858000"/>
              <a:gd name="connsiteX8" fmla="*/ 221057 w 1418883"/>
              <a:gd name="connsiteY8" fmla="*/ 6636211 h 6858000"/>
              <a:gd name="connsiteX9" fmla="*/ 238501 w 1418883"/>
              <a:gd name="connsiteY9" fmla="*/ 6594177 h 6858000"/>
              <a:gd name="connsiteX10" fmla="*/ 252541 w 1418883"/>
              <a:gd name="connsiteY10" fmla="*/ 6557575 h 6858000"/>
              <a:gd name="connsiteX11" fmla="*/ 305498 w 1418883"/>
              <a:gd name="connsiteY11" fmla="*/ 6492130 h 6858000"/>
              <a:gd name="connsiteX12" fmla="*/ 321185 w 1418883"/>
              <a:gd name="connsiteY12" fmla="*/ 6431610 h 6858000"/>
              <a:gd name="connsiteX13" fmla="*/ 364890 w 1418883"/>
              <a:gd name="connsiteY13" fmla="*/ 6379786 h 6858000"/>
              <a:gd name="connsiteX14" fmla="*/ 348113 w 1418883"/>
              <a:gd name="connsiteY14" fmla="*/ 6334727 h 6858000"/>
              <a:gd name="connsiteX15" fmla="*/ 325528 w 1418883"/>
              <a:gd name="connsiteY15" fmla="*/ 6313295 h 6858000"/>
              <a:gd name="connsiteX16" fmla="*/ 332692 w 1418883"/>
              <a:gd name="connsiteY16" fmla="*/ 6280046 h 6858000"/>
              <a:gd name="connsiteX17" fmla="*/ 315437 w 1418883"/>
              <a:gd name="connsiteY17" fmla="*/ 6270265 h 6858000"/>
              <a:gd name="connsiteX18" fmla="*/ 342465 w 1418883"/>
              <a:gd name="connsiteY18" fmla="*/ 6252834 h 6858000"/>
              <a:gd name="connsiteX19" fmla="*/ 320457 w 1418883"/>
              <a:gd name="connsiteY19" fmla="*/ 6202459 h 6858000"/>
              <a:gd name="connsiteX20" fmla="*/ 319255 w 1418883"/>
              <a:gd name="connsiteY20" fmla="*/ 6153037 h 6858000"/>
              <a:gd name="connsiteX21" fmla="*/ 334670 w 1418883"/>
              <a:gd name="connsiteY21" fmla="*/ 6078132 h 6858000"/>
              <a:gd name="connsiteX22" fmla="*/ 322057 w 1418883"/>
              <a:gd name="connsiteY22" fmla="*/ 6028119 h 6858000"/>
              <a:gd name="connsiteX23" fmla="*/ 307286 w 1418883"/>
              <a:gd name="connsiteY23" fmla="*/ 5926735 h 6858000"/>
              <a:gd name="connsiteX24" fmla="*/ 356798 w 1418883"/>
              <a:gd name="connsiteY24" fmla="*/ 5712857 h 6858000"/>
              <a:gd name="connsiteX25" fmla="*/ 335873 w 1418883"/>
              <a:gd name="connsiteY25" fmla="*/ 5676393 h 6858000"/>
              <a:gd name="connsiteX26" fmla="*/ 375465 w 1418883"/>
              <a:gd name="connsiteY26" fmla="*/ 5563435 h 6858000"/>
              <a:gd name="connsiteX27" fmla="*/ 422595 w 1418883"/>
              <a:gd name="connsiteY27" fmla="*/ 5437125 h 6858000"/>
              <a:gd name="connsiteX28" fmla="*/ 436163 w 1418883"/>
              <a:gd name="connsiteY28" fmla="*/ 5396260 h 6858000"/>
              <a:gd name="connsiteX29" fmla="*/ 452144 w 1418883"/>
              <a:gd name="connsiteY29" fmla="*/ 5330009 h 6858000"/>
              <a:gd name="connsiteX30" fmla="*/ 485637 w 1418883"/>
              <a:gd name="connsiteY30" fmla="*/ 5273739 h 6858000"/>
              <a:gd name="connsiteX31" fmla="*/ 495236 w 1418883"/>
              <a:gd name="connsiteY31" fmla="*/ 5241779 h 6858000"/>
              <a:gd name="connsiteX32" fmla="*/ 506462 w 1418883"/>
              <a:gd name="connsiteY32" fmla="*/ 5225268 h 6858000"/>
              <a:gd name="connsiteX33" fmla="*/ 507482 w 1418883"/>
              <a:gd name="connsiteY33" fmla="*/ 5217684 h 6858000"/>
              <a:gd name="connsiteX34" fmla="*/ 514823 w 1418883"/>
              <a:gd name="connsiteY34" fmla="*/ 5193377 h 6858000"/>
              <a:gd name="connsiteX35" fmla="*/ 518126 w 1418883"/>
              <a:gd name="connsiteY35" fmla="*/ 5179288 h 6858000"/>
              <a:gd name="connsiteX36" fmla="*/ 519110 w 1418883"/>
              <a:gd name="connsiteY36" fmla="*/ 5173621 h 6858000"/>
              <a:gd name="connsiteX37" fmla="*/ 514744 w 1418883"/>
              <a:gd name="connsiteY37" fmla="*/ 5159961 h 6858000"/>
              <a:gd name="connsiteX38" fmla="*/ 521421 w 1418883"/>
              <a:gd name="connsiteY38" fmla="*/ 5144295 h 6858000"/>
              <a:gd name="connsiteX39" fmla="*/ 518354 w 1418883"/>
              <a:gd name="connsiteY39" fmla="*/ 5125185 h 6858000"/>
              <a:gd name="connsiteX40" fmla="*/ 525184 w 1418883"/>
              <a:gd name="connsiteY40" fmla="*/ 5121884 h 6858000"/>
              <a:gd name="connsiteX41" fmla="*/ 532220 w 1418883"/>
              <a:gd name="connsiteY41" fmla="*/ 5067850 h 6858000"/>
              <a:gd name="connsiteX42" fmla="*/ 534951 w 1418883"/>
              <a:gd name="connsiteY42" fmla="*/ 5060861 h 6858000"/>
              <a:gd name="connsiteX43" fmla="*/ 531655 w 1418883"/>
              <a:gd name="connsiteY43" fmla="*/ 5034192 h 6858000"/>
              <a:gd name="connsiteX44" fmla="*/ 533209 w 1418883"/>
              <a:gd name="connsiteY44" fmla="*/ 4993030 h 6858000"/>
              <a:gd name="connsiteX45" fmla="*/ 540118 w 1418883"/>
              <a:gd name="connsiteY45" fmla="*/ 4946844 h 6858000"/>
              <a:gd name="connsiteX46" fmla="*/ 535974 w 1418883"/>
              <a:gd name="connsiteY46" fmla="*/ 4932692 h 6858000"/>
              <a:gd name="connsiteX47" fmla="*/ 551377 w 1418883"/>
              <a:gd name="connsiteY47" fmla="*/ 4858827 h 6858000"/>
              <a:gd name="connsiteX48" fmla="*/ 557280 w 1418883"/>
              <a:gd name="connsiteY48" fmla="*/ 4821170 h 6858000"/>
              <a:gd name="connsiteX49" fmla="*/ 562013 w 1418883"/>
              <a:gd name="connsiteY49" fmla="*/ 4780965 h 6858000"/>
              <a:gd name="connsiteX50" fmla="*/ 563306 w 1418883"/>
              <a:gd name="connsiteY50" fmla="*/ 4750867 h 6858000"/>
              <a:gd name="connsiteX51" fmla="*/ 561113 w 1418883"/>
              <a:gd name="connsiteY51" fmla="*/ 4690749 h 6858000"/>
              <a:gd name="connsiteX52" fmla="*/ 556593 w 1418883"/>
              <a:gd name="connsiteY52" fmla="*/ 4584173 h 6858000"/>
              <a:gd name="connsiteX53" fmla="*/ 551676 w 1418883"/>
              <a:gd name="connsiteY53" fmla="*/ 4444346 h 6858000"/>
              <a:gd name="connsiteX54" fmla="*/ 548241 w 1418883"/>
              <a:gd name="connsiteY54" fmla="*/ 4375228 h 6858000"/>
              <a:gd name="connsiteX55" fmla="*/ 528894 w 1418883"/>
              <a:gd name="connsiteY55" fmla="*/ 4214165 h 6858000"/>
              <a:gd name="connsiteX56" fmla="*/ 532967 w 1418883"/>
              <a:gd name="connsiteY56" fmla="*/ 4090296 h 6858000"/>
              <a:gd name="connsiteX57" fmla="*/ 518223 w 1418883"/>
              <a:gd name="connsiteY57" fmla="*/ 4033999 h 6858000"/>
              <a:gd name="connsiteX58" fmla="*/ 519372 w 1418883"/>
              <a:gd name="connsiteY58" fmla="*/ 4031933 h 6858000"/>
              <a:gd name="connsiteX59" fmla="*/ 517948 w 1418883"/>
              <a:gd name="connsiteY59" fmla="*/ 4013953 h 6858000"/>
              <a:gd name="connsiteX60" fmla="*/ 504243 w 1418883"/>
              <a:gd name="connsiteY60" fmla="*/ 3974753 h 6858000"/>
              <a:gd name="connsiteX61" fmla="*/ 505841 w 1418883"/>
              <a:gd name="connsiteY61" fmla="*/ 3969950 h 6858000"/>
              <a:gd name="connsiteX62" fmla="*/ 499263 w 1418883"/>
              <a:gd name="connsiteY62" fmla="*/ 3933779 h 6858000"/>
              <a:gd name="connsiteX63" fmla="*/ 500594 w 1418883"/>
              <a:gd name="connsiteY63" fmla="*/ 3933093 h 6858000"/>
              <a:gd name="connsiteX64" fmla="*/ 504948 w 1418883"/>
              <a:gd name="connsiteY64" fmla="*/ 3922082 h 6858000"/>
              <a:gd name="connsiteX65" fmla="*/ 510026 w 1418883"/>
              <a:gd name="connsiteY65" fmla="*/ 3901461 h 6858000"/>
              <a:gd name="connsiteX66" fmla="*/ 532620 w 1418883"/>
              <a:gd name="connsiteY66" fmla="*/ 3813873 h 6858000"/>
              <a:gd name="connsiteX67" fmla="*/ 532045 w 1418883"/>
              <a:gd name="connsiteY67" fmla="*/ 3806161 h 6858000"/>
              <a:gd name="connsiteX68" fmla="*/ 532352 w 1418883"/>
              <a:gd name="connsiteY68" fmla="*/ 3805957 h 6858000"/>
              <a:gd name="connsiteX69" fmla="*/ 532379 w 1418883"/>
              <a:gd name="connsiteY69" fmla="*/ 3797724 h 6858000"/>
              <a:gd name="connsiteX70" fmla="*/ 530994 w 1418883"/>
              <a:gd name="connsiteY70" fmla="*/ 3792098 h 6858000"/>
              <a:gd name="connsiteX71" fmla="*/ 529878 w 1418883"/>
              <a:gd name="connsiteY71" fmla="*/ 3777135 h 6858000"/>
              <a:gd name="connsiteX72" fmla="*/ 531611 w 1418883"/>
              <a:gd name="connsiteY72" fmla="*/ 3771656 h 6858000"/>
              <a:gd name="connsiteX73" fmla="*/ 535354 w 1418883"/>
              <a:gd name="connsiteY73" fmla="*/ 3769007 h 6858000"/>
              <a:gd name="connsiteX74" fmla="*/ 534820 w 1418883"/>
              <a:gd name="connsiteY74" fmla="*/ 3767709 h 6858000"/>
              <a:gd name="connsiteX75" fmla="*/ 543516 w 1418883"/>
              <a:gd name="connsiteY75" fmla="*/ 3738082 h 6858000"/>
              <a:gd name="connsiteX76" fmla="*/ 550862 w 1418883"/>
              <a:gd name="connsiteY76" fmla="*/ 3673397 h 6858000"/>
              <a:gd name="connsiteX77" fmla="*/ 550158 w 1418883"/>
              <a:gd name="connsiteY77" fmla="*/ 3637109 h 6858000"/>
              <a:gd name="connsiteX78" fmla="*/ 553601 w 1418883"/>
              <a:gd name="connsiteY78" fmla="*/ 3536883 h 6858000"/>
              <a:gd name="connsiteX79" fmla="*/ 561139 w 1418883"/>
              <a:gd name="connsiteY79" fmla="*/ 3435652 h 6858000"/>
              <a:gd name="connsiteX80" fmla="*/ 562810 w 1418883"/>
              <a:gd name="connsiteY80" fmla="*/ 3307769 h 6858000"/>
              <a:gd name="connsiteX81" fmla="*/ 580373 w 1418883"/>
              <a:gd name="connsiteY81" fmla="*/ 3250522 h 6858000"/>
              <a:gd name="connsiteX82" fmla="*/ 580798 w 1418883"/>
              <a:gd name="connsiteY82" fmla="*/ 3229163 h 6858000"/>
              <a:gd name="connsiteX83" fmla="*/ 582621 w 1418883"/>
              <a:gd name="connsiteY83" fmla="*/ 3217217 h 6858000"/>
              <a:gd name="connsiteX84" fmla="*/ 569456 w 1418883"/>
              <a:gd name="connsiteY84" fmla="*/ 3183755 h 6858000"/>
              <a:gd name="connsiteX85" fmla="*/ 569957 w 1418883"/>
              <a:gd name="connsiteY85" fmla="*/ 3178642 h 6858000"/>
              <a:gd name="connsiteX86" fmla="*/ 557557 w 1418883"/>
              <a:gd name="connsiteY86" fmla="*/ 3158586 h 6858000"/>
              <a:gd name="connsiteX87" fmla="*/ 542742 w 1418883"/>
              <a:gd name="connsiteY87" fmla="*/ 3129034 h 6858000"/>
              <a:gd name="connsiteX88" fmla="*/ 543407 w 1418883"/>
              <a:gd name="connsiteY88" fmla="*/ 3126682 h 6858000"/>
              <a:gd name="connsiteX89" fmla="*/ 534275 w 1418883"/>
              <a:gd name="connsiteY89" fmla="*/ 3114519 h 6858000"/>
              <a:gd name="connsiteX90" fmla="*/ 520884 w 1418883"/>
              <a:gd name="connsiteY90" fmla="*/ 3106272 h 6858000"/>
              <a:gd name="connsiteX91" fmla="*/ 493614 w 1418883"/>
              <a:gd name="connsiteY91" fmla="*/ 2958185 h 6858000"/>
              <a:gd name="connsiteX92" fmla="*/ 436228 w 1418883"/>
              <a:gd name="connsiteY92" fmla="*/ 2762989 h 6858000"/>
              <a:gd name="connsiteX93" fmla="*/ 385146 w 1418883"/>
              <a:gd name="connsiteY93" fmla="*/ 2554718 h 6858000"/>
              <a:gd name="connsiteX94" fmla="*/ 365240 w 1418883"/>
              <a:gd name="connsiteY94" fmla="*/ 2485734 h 6858000"/>
              <a:gd name="connsiteX95" fmla="*/ 355963 w 1418883"/>
              <a:gd name="connsiteY95" fmla="*/ 2447068 h 6858000"/>
              <a:gd name="connsiteX96" fmla="*/ 342924 w 1418883"/>
              <a:gd name="connsiteY96" fmla="*/ 2425819 h 6858000"/>
              <a:gd name="connsiteX97" fmla="*/ 348923 w 1418883"/>
              <a:gd name="connsiteY97" fmla="*/ 2402874 h 6858000"/>
              <a:gd name="connsiteX98" fmla="*/ 351535 w 1418883"/>
              <a:gd name="connsiteY98" fmla="*/ 2381443 h 6858000"/>
              <a:gd name="connsiteX99" fmla="*/ 327864 w 1418883"/>
              <a:gd name="connsiteY99" fmla="*/ 2261920 h 6858000"/>
              <a:gd name="connsiteX100" fmla="*/ 317751 w 1418883"/>
              <a:gd name="connsiteY100" fmla="*/ 2195378 h 6858000"/>
              <a:gd name="connsiteX101" fmla="*/ 301968 w 1418883"/>
              <a:gd name="connsiteY101" fmla="*/ 2155135 h 6858000"/>
              <a:gd name="connsiteX102" fmla="*/ 299426 w 1418883"/>
              <a:gd name="connsiteY102" fmla="*/ 2118008 h 6858000"/>
              <a:gd name="connsiteX103" fmla="*/ 300419 w 1418883"/>
              <a:gd name="connsiteY103" fmla="*/ 2050531 h 6858000"/>
              <a:gd name="connsiteX104" fmla="*/ 292225 w 1418883"/>
              <a:gd name="connsiteY104" fmla="*/ 1963269 h 6858000"/>
              <a:gd name="connsiteX105" fmla="*/ 273403 w 1418883"/>
              <a:gd name="connsiteY105" fmla="*/ 1906352 h 6858000"/>
              <a:gd name="connsiteX106" fmla="*/ 249960 w 1418883"/>
              <a:gd name="connsiteY106" fmla="*/ 1861531 h 6858000"/>
              <a:gd name="connsiteX107" fmla="*/ 203759 w 1418883"/>
              <a:gd name="connsiteY107" fmla="*/ 1732919 h 6858000"/>
              <a:gd name="connsiteX108" fmla="*/ 176070 w 1418883"/>
              <a:gd name="connsiteY108" fmla="*/ 1663540 h 6858000"/>
              <a:gd name="connsiteX109" fmla="*/ 175196 w 1418883"/>
              <a:gd name="connsiteY109" fmla="*/ 1615777 h 6858000"/>
              <a:gd name="connsiteX110" fmla="*/ 155991 w 1418883"/>
              <a:gd name="connsiteY110" fmla="*/ 1563678 h 6858000"/>
              <a:gd name="connsiteX111" fmla="*/ 169071 w 1418883"/>
              <a:gd name="connsiteY111" fmla="*/ 1519474 h 6858000"/>
              <a:gd name="connsiteX112" fmla="*/ 161813 w 1418883"/>
              <a:gd name="connsiteY112" fmla="*/ 1477995 h 6858000"/>
              <a:gd name="connsiteX113" fmla="*/ 147898 w 1418883"/>
              <a:gd name="connsiteY113" fmla="*/ 1373769 h 6858000"/>
              <a:gd name="connsiteX114" fmla="*/ 156205 w 1418883"/>
              <a:gd name="connsiteY114" fmla="*/ 1307086 h 6858000"/>
              <a:gd name="connsiteX115" fmla="*/ 157393 w 1418883"/>
              <a:gd name="connsiteY115" fmla="*/ 1189033 h 6858000"/>
              <a:gd name="connsiteX116" fmla="*/ 162078 w 1418883"/>
              <a:gd name="connsiteY116" fmla="*/ 1168288 h 6858000"/>
              <a:gd name="connsiteX117" fmla="*/ 154360 w 1418883"/>
              <a:gd name="connsiteY117" fmla="*/ 1142577 h 6858000"/>
              <a:gd name="connsiteX118" fmla="*/ 143666 w 1418883"/>
              <a:gd name="connsiteY118" fmla="*/ 1088484 h 6858000"/>
              <a:gd name="connsiteX119" fmla="*/ 132402 w 1418883"/>
              <a:gd name="connsiteY119" fmla="*/ 1016103 h 6858000"/>
              <a:gd name="connsiteX120" fmla="*/ 133858 w 1418883"/>
              <a:gd name="connsiteY120" fmla="*/ 932283 h 6858000"/>
              <a:gd name="connsiteX121" fmla="*/ 136094 w 1418883"/>
              <a:gd name="connsiteY121" fmla="*/ 915925 h 6858000"/>
              <a:gd name="connsiteX122" fmla="*/ 128723 w 1418883"/>
              <a:gd name="connsiteY122" fmla="*/ 896999 h 6858000"/>
              <a:gd name="connsiteX123" fmla="*/ 98131 w 1418883"/>
              <a:gd name="connsiteY123" fmla="*/ 821517 h 6858000"/>
              <a:gd name="connsiteX124" fmla="*/ 77081 w 1418883"/>
              <a:gd name="connsiteY124" fmla="*/ 751353 h 6858000"/>
              <a:gd name="connsiteX125" fmla="*/ 76639 w 1418883"/>
              <a:gd name="connsiteY125" fmla="*/ 721230 h 6858000"/>
              <a:gd name="connsiteX126" fmla="*/ 62310 w 1418883"/>
              <a:gd name="connsiteY126" fmla="*/ 681659 h 6858000"/>
              <a:gd name="connsiteX127" fmla="*/ 47729 w 1418883"/>
              <a:gd name="connsiteY127" fmla="*/ 635218 h 6858000"/>
              <a:gd name="connsiteX128" fmla="*/ 52740 w 1418883"/>
              <a:gd name="connsiteY128" fmla="*/ 613763 h 6858000"/>
              <a:gd name="connsiteX129" fmla="*/ 38682 w 1418883"/>
              <a:gd name="connsiteY129" fmla="*/ 598582 h 6858000"/>
              <a:gd name="connsiteX130" fmla="*/ 38363 w 1418883"/>
              <a:gd name="connsiteY130" fmla="*/ 576846 h 6858000"/>
              <a:gd name="connsiteX131" fmla="*/ 17989 w 1418883"/>
              <a:gd name="connsiteY131" fmla="*/ 530055 h 6858000"/>
              <a:gd name="connsiteX132" fmla="*/ 17237 w 1418883"/>
              <a:gd name="connsiteY132" fmla="*/ 465389 h 6858000"/>
              <a:gd name="connsiteX133" fmla="*/ 160 w 1418883"/>
              <a:gd name="connsiteY133" fmla="*/ 424699 h 6858000"/>
              <a:gd name="connsiteX134" fmla="*/ 535 w 1418883"/>
              <a:gd name="connsiteY134" fmla="*/ 404917 h 6858000"/>
              <a:gd name="connsiteX135" fmla="*/ 111526 w 1418883"/>
              <a:gd name="connsiteY135" fmla="*/ 275771 h 6858000"/>
              <a:gd name="connsiteX136" fmla="*/ 128553 w 1418883"/>
              <a:gd name="connsiteY136" fmla="*/ 212860 h 6858000"/>
              <a:gd name="connsiteX137" fmla="*/ 120263 w 1418883"/>
              <a:gd name="connsiteY137" fmla="*/ 144983 h 6858000"/>
              <a:gd name="connsiteX138" fmla="*/ 132547 w 1418883"/>
              <a:gd name="connsiteY138" fmla="*/ 55288 h 6858000"/>
              <a:gd name="connsiteX139" fmla="*/ 92101 w 1418883"/>
              <a:gd name="connsiteY139" fmla="*/ 0 h 6858000"/>
              <a:gd name="connsiteX0" fmla="*/ 91951 w 1418733"/>
              <a:gd name="connsiteY0" fmla="*/ 0 h 6858000"/>
              <a:gd name="connsiteX1" fmla="*/ 1418733 w 1418733"/>
              <a:gd name="connsiteY1" fmla="*/ 0 h 6858000"/>
              <a:gd name="connsiteX2" fmla="*/ 1418733 w 1418733"/>
              <a:gd name="connsiteY2" fmla="*/ 6858000 h 6858000"/>
              <a:gd name="connsiteX3" fmla="*/ 155427 w 1418733"/>
              <a:gd name="connsiteY3" fmla="*/ 6857735 h 6858000"/>
              <a:gd name="connsiteX4" fmla="*/ 192020 w 1418733"/>
              <a:gd name="connsiteY4" fmla="*/ 6776847 h 6858000"/>
              <a:gd name="connsiteX5" fmla="*/ 203520 w 1418733"/>
              <a:gd name="connsiteY5" fmla="*/ 6737706 h 6858000"/>
              <a:gd name="connsiteX6" fmla="*/ 228259 w 1418733"/>
              <a:gd name="connsiteY6" fmla="*/ 6691589 h 6858000"/>
              <a:gd name="connsiteX7" fmla="*/ 205816 w 1418733"/>
              <a:gd name="connsiteY7" fmla="*/ 6659970 h 6858000"/>
              <a:gd name="connsiteX8" fmla="*/ 220907 w 1418733"/>
              <a:gd name="connsiteY8" fmla="*/ 6636211 h 6858000"/>
              <a:gd name="connsiteX9" fmla="*/ 238351 w 1418733"/>
              <a:gd name="connsiteY9" fmla="*/ 6594177 h 6858000"/>
              <a:gd name="connsiteX10" fmla="*/ 252391 w 1418733"/>
              <a:gd name="connsiteY10" fmla="*/ 6557575 h 6858000"/>
              <a:gd name="connsiteX11" fmla="*/ 305348 w 1418733"/>
              <a:gd name="connsiteY11" fmla="*/ 6492130 h 6858000"/>
              <a:gd name="connsiteX12" fmla="*/ 321035 w 1418733"/>
              <a:gd name="connsiteY12" fmla="*/ 6431610 h 6858000"/>
              <a:gd name="connsiteX13" fmla="*/ 364740 w 1418733"/>
              <a:gd name="connsiteY13" fmla="*/ 6379786 h 6858000"/>
              <a:gd name="connsiteX14" fmla="*/ 347963 w 1418733"/>
              <a:gd name="connsiteY14" fmla="*/ 6334727 h 6858000"/>
              <a:gd name="connsiteX15" fmla="*/ 325378 w 1418733"/>
              <a:gd name="connsiteY15" fmla="*/ 6313295 h 6858000"/>
              <a:gd name="connsiteX16" fmla="*/ 332542 w 1418733"/>
              <a:gd name="connsiteY16" fmla="*/ 6280046 h 6858000"/>
              <a:gd name="connsiteX17" fmla="*/ 315287 w 1418733"/>
              <a:gd name="connsiteY17" fmla="*/ 6270265 h 6858000"/>
              <a:gd name="connsiteX18" fmla="*/ 342315 w 1418733"/>
              <a:gd name="connsiteY18" fmla="*/ 6252834 h 6858000"/>
              <a:gd name="connsiteX19" fmla="*/ 320307 w 1418733"/>
              <a:gd name="connsiteY19" fmla="*/ 6202459 h 6858000"/>
              <a:gd name="connsiteX20" fmla="*/ 319105 w 1418733"/>
              <a:gd name="connsiteY20" fmla="*/ 6153037 h 6858000"/>
              <a:gd name="connsiteX21" fmla="*/ 334520 w 1418733"/>
              <a:gd name="connsiteY21" fmla="*/ 6078132 h 6858000"/>
              <a:gd name="connsiteX22" fmla="*/ 321907 w 1418733"/>
              <a:gd name="connsiteY22" fmla="*/ 6028119 h 6858000"/>
              <a:gd name="connsiteX23" fmla="*/ 307136 w 1418733"/>
              <a:gd name="connsiteY23" fmla="*/ 5926735 h 6858000"/>
              <a:gd name="connsiteX24" fmla="*/ 356648 w 1418733"/>
              <a:gd name="connsiteY24" fmla="*/ 5712857 h 6858000"/>
              <a:gd name="connsiteX25" fmla="*/ 335723 w 1418733"/>
              <a:gd name="connsiteY25" fmla="*/ 5676393 h 6858000"/>
              <a:gd name="connsiteX26" fmla="*/ 375315 w 1418733"/>
              <a:gd name="connsiteY26" fmla="*/ 5563435 h 6858000"/>
              <a:gd name="connsiteX27" fmla="*/ 422445 w 1418733"/>
              <a:gd name="connsiteY27" fmla="*/ 5437125 h 6858000"/>
              <a:gd name="connsiteX28" fmla="*/ 436013 w 1418733"/>
              <a:gd name="connsiteY28" fmla="*/ 5396260 h 6858000"/>
              <a:gd name="connsiteX29" fmla="*/ 451994 w 1418733"/>
              <a:gd name="connsiteY29" fmla="*/ 5330009 h 6858000"/>
              <a:gd name="connsiteX30" fmla="*/ 485487 w 1418733"/>
              <a:gd name="connsiteY30" fmla="*/ 5273739 h 6858000"/>
              <a:gd name="connsiteX31" fmla="*/ 495086 w 1418733"/>
              <a:gd name="connsiteY31" fmla="*/ 5241779 h 6858000"/>
              <a:gd name="connsiteX32" fmla="*/ 506312 w 1418733"/>
              <a:gd name="connsiteY32" fmla="*/ 5225268 h 6858000"/>
              <a:gd name="connsiteX33" fmla="*/ 507332 w 1418733"/>
              <a:gd name="connsiteY33" fmla="*/ 5217684 h 6858000"/>
              <a:gd name="connsiteX34" fmla="*/ 514673 w 1418733"/>
              <a:gd name="connsiteY34" fmla="*/ 5193377 h 6858000"/>
              <a:gd name="connsiteX35" fmla="*/ 517976 w 1418733"/>
              <a:gd name="connsiteY35" fmla="*/ 5179288 h 6858000"/>
              <a:gd name="connsiteX36" fmla="*/ 518960 w 1418733"/>
              <a:gd name="connsiteY36" fmla="*/ 5173621 h 6858000"/>
              <a:gd name="connsiteX37" fmla="*/ 514594 w 1418733"/>
              <a:gd name="connsiteY37" fmla="*/ 5159961 h 6858000"/>
              <a:gd name="connsiteX38" fmla="*/ 521271 w 1418733"/>
              <a:gd name="connsiteY38" fmla="*/ 5144295 h 6858000"/>
              <a:gd name="connsiteX39" fmla="*/ 518204 w 1418733"/>
              <a:gd name="connsiteY39" fmla="*/ 5125185 h 6858000"/>
              <a:gd name="connsiteX40" fmla="*/ 525034 w 1418733"/>
              <a:gd name="connsiteY40" fmla="*/ 5121884 h 6858000"/>
              <a:gd name="connsiteX41" fmla="*/ 532070 w 1418733"/>
              <a:gd name="connsiteY41" fmla="*/ 5067850 h 6858000"/>
              <a:gd name="connsiteX42" fmla="*/ 534801 w 1418733"/>
              <a:gd name="connsiteY42" fmla="*/ 5060861 h 6858000"/>
              <a:gd name="connsiteX43" fmla="*/ 531505 w 1418733"/>
              <a:gd name="connsiteY43" fmla="*/ 5034192 h 6858000"/>
              <a:gd name="connsiteX44" fmla="*/ 533059 w 1418733"/>
              <a:gd name="connsiteY44" fmla="*/ 4993030 h 6858000"/>
              <a:gd name="connsiteX45" fmla="*/ 539968 w 1418733"/>
              <a:gd name="connsiteY45" fmla="*/ 4946844 h 6858000"/>
              <a:gd name="connsiteX46" fmla="*/ 535824 w 1418733"/>
              <a:gd name="connsiteY46" fmla="*/ 4932692 h 6858000"/>
              <a:gd name="connsiteX47" fmla="*/ 551227 w 1418733"/>
              <a:gd name="connsiteY47" fmla="*/ 4858827 h 6858000"/>
              <a:gd name="connsiteX48" fmla="*/ 557130 w 1418733"/>
              <a:gd name="connsiteY48" fmla="*/ 4821170 h 6858000"/>
              <a:gd name="connsiteX49" fmla="*/ 561863 w 1418733"/>
              <a:gd name="connsiteY49" fmla="*/ 4780965 h 6858000"/>
              <a:gd name="connsiteX50" fmla="*/ 563156 w 1418733"/>
              <a:gd name="connsiteY50" fmla="*/ 4750867 h 6858000"/>
              <a:gd name="connsiteX51" fmla="*/ 560963 w 1418733"/>
              <a:gd name="connsiteY51" fmla="*/ 4690749 h 6858000"/>
              <a:gd name="connsiteX52" fmla="*/ 556443 w 1418733"/>
              <a:gd name="connsiteY52" fmla="*/ 4584173 h 6858000"/>
              <a:gd name="connsiteX53" fmla="*/ 551526 w 1418733"/>
              <a:gd name="connsiteY53" fmla="*/ 4444346 h 6858000"/>
              <a:gd name="connsiteX54" fmla="*/ 548091 w 1418733"/>
              <a:gd name="connsiteY54" fmla="*/ 4375228 h 6858000"/>
              <a:gd name="connsiteX55" fmla="*/ 528744 w 1418733"/>
              <a:gd name="connsiteY55" fmla="*/ 4214165 h 6858000"/>
              <a:gd name="connsiteX56" fmla="*/ 532817 w 1418733"/>
              <a:gd name="connsiteY56" fmla="*/ 4090296 h 6858000"/>
              <a:gd name="connsiteX57" fmla="*/ 518073 w 1418733"/>
              <a:gd name="connsiteY57" fmla="*/ 4033999 h 6858000"/>
              <a:gd name="connsiteX58" fmla="*/ 519222 w 1418733"/>
              <a:gd name="connsiteY58" fmla="*/ 4031933 h 6858000"/>
              <a:gd name="connsiteX59" fmla="*/ 517798 w 1418733"/>
              <a:gd name="connsiteY59" fmla="*/ 4013953 h 6858000"/>
              <a:gd name="connsiteX60" fmla="*/ 504093 w 1418733"/>
              <a:gd name="connsiteY60" fmla="*/ 3974753 h 6858000"/>
              <a:gd name="connsiteX61" fmla="*/ 505691 w 1418733"/>
              <a:gd name="connsiteY61" fmla="*/ 3969950 h 6858000"/>
              <a:gd name="connsiteX62" fmla="*/ 499113 w 1418733"/>
              <a:gd name="connsiteY62" fmla="*/ 3933779 h 6858000"/>
              <a:gd name="connsiteX63" fmla="*/ 500444 w 1418733"/>
              <a:gd name="connsiteY63" fmla="*/ 3933093 h 6858000"/>
              <a:gd name="connsiteX64" fmla="*/ 504798 w 1418733"/>
              <a:gd name="connsiteY64" fmla="*/ 3922082 h 6858000"/>
              <a:gd name="connsiteX65" fmla="*/ 509876 w 1418733"/>
              <a:gd name="connsiteY65" fmla="*/ 3901461 h 6858000"/>
              <a:gd name="connsiteX66" fmla="*/ 532470 w 1418733"/>
              <a:gd name="connsiteY66" fmla="*/ 3813873 h 6858000"/>
              <a:gd name="connsiteX67" fmla="*/ 531895 w 1418733"/>
              <a:gd name="connsiteY67" fmla="*/ 3806161 h 6858000"/>
              <a:gd name="connsiteX68" fmla="*/ 532202 w 1418733"/>
              <a:gd name="connsiteY68" fmla="*/ 3805957 h 6858000"/>
              <a:gd name="connsiteX69" fmla="*/ 532229 w 1418733"/>
              <a:gd name="connsiteY69" fmla="*/ 3797724 h 6858000"/>
              <a:gd name="connsiteX70" fmla="*/ 530844 w 1418733"/>
              <a:gd name="connsiteY70" fmla="*/ 3792098 h 6858000"/>
              <a:gd name="connsiteX71" fmla="*/ 529728 w 1418733"/>
              <a:gd name="connsiteY71" fmla="*/ 3777135 h 6858000"/>
              <a:gd name="connsiteX72" fmla="*/ 531461 w 1418733"/>
              <a:gd name="connsiteY72" fmla="*/ 3771656 h 6858000"/>
              <a:gd name="connsiteX73" fmla="*/ 535204 w 1418733"/>
              <a:gd name="connsiteY73" fmla="*/ 3769007 h 6858000"/>
              <a:gd name="connsiteX74" fmla="*/ 534670 w 1418733"/>
              <a:gd name="connsiteY74" fmla="*/ 3767709 h 6858000"/>
              <a:gd name="connsiteX75" fmla="*/ 543366 w 1418733"/>
              <a:gd name="connsiteY75" fmla="*/ 3738082 h 6858000"/>
              <a:gd name="connsiteX76" fmla="*/ 550712 w 1418733"/>
              <a:gd name="connsiteY76" fmla="*/ 3673397 h 6858000"/>
              <a:gd name="connsiteX77" fmla="*/ 550008 w 1418733"/>
              <a:gd name="connsiteY77" fmla="*/ 3637109 h 6858000"/>
              <a:gd name="connsiteX78" fmla="*/ 553451 w 1418733"/>
              <a:gd name="connsiteY78" fmla="*/ 3536883 h 6858000"/>
              <a:gd name="connsiteX79" fmla="*/ 560989 w 1418733"/>
              <a:gd name="connsiteY79" fmla="*/ 3435652 h 6858000"/>
              <a:gd name="connsiteX80" fmla="*/ 562660 w 1418733"/>
              <a:gd name="connsiteY80" fmla="*/ 3307769 h 6858000"/>
              <a:gd name="connsiteX81" fmla="*/ 580223 w 1418733"/>
              <a:gd name="connsiteY81" fmla="*/ 3250522 h 6858000"/>
              <a:gd name="connsiteX82" fmla="*/ 580648 w 1418733"/>
              <a:gd name="connsiteY82" fmla="*/ 3229163 h 6858000"/>
              <a:gd name="connsiteX83" fmla="*/ 582471 w 1418733"/>
              <a:gd name="connsiteY83" fmla="*/ 3217217 h 6858000"/>
              <a:gd name="connsiteX84" fmla="*/ 569306 w 1418733"/>
              <a:gd name="connsiteY84" fmla="*/ 3183755 h 6858000"/>
              <a:gd name="connsiteX85" fmla="*/ 569807 w 1418733"/>
              <a:gd name="connsiteY85" fmla="*/ 3178642 h 6858000"/>
              <a:gd name="connsiteX86" fmla="*/ 557407 w 1418733"/>
              <a:gd name="connsiteY86" fmla="*/ 3158586 h 6858000"/>
              <a:gd name="connsiteX87" fmla="*/ 542592 w 1418733"/>
              <a:gd name="connsiteY87" fmla="*/ 3129034 h 6858000"/>
              <a:gd name="connsiteX88" fmla="*/ 543257 w 1418733"/>
              <a:gd name="connsiteY88" fmla="*/ 3126682 h 6858000"/>
              <a:gd name="connsiteX89" fmla="*/ 534125 w 1418733"/>
              <a:gd name="connsiteY89" fmla="*/ 3114519 h 6858000"/>
              <a:gd name="connsiteX90" fmla="*/ 520734 w 1418733"/>
              <a:gd name="connsiteY90" fmla="*/ 3106272 h 6858000"/>
              <a:gd name="connsiteX91" fmla="*/ 493464 w 1418733"/>
              <a:gd name="connsiteY91" fmla="*/ 2958185 h 6858000"/>
              <a:gd name="connsiteX92" fmla="*/ 436078 w 1418733"/>
              <a:gd name="connsiteY92" fmla="*/ 2762989 h 6858000"/>
              <a:gd name="connsiteX93" fmla="*/ 384996 w 1418733"/>
              <a:gd name="connsiteY93" fmla="*/ 2554718 h 6858000"/>
              <a:gd name="connsiteX94" fmla="*/ 365090 w 1418733"/>
              <a:gd name="connsiteY94" fmla="*/ 2485734 h 6858000"/>
              <a:gd name="connsiteX95" fmla="*/ 355813 w 1418733"/>
              <a:gd name="connsiteY95" fmla="*/ 2447068 h 6858000"/>
              <a:gd name="connsiteX96" fmla="*/ 342774 w 1418733"/>
              <a:gd name="connsiteY96" fmla="*/ 2425819 h 6858000"/>
              <a:gd name="connsiteX97" fmla="*/ 348773 w 1418733"/>
              <a:gd name="connsiteY97" fmla="*/ 2402874 h 6858000"/>
              <a:gd name="connsiteX98" fmla="*/ 351385 w 1418733"/>
              <a:gd name="connsiteY98" fmla="*/ 2381443 h 6858000"/>
              <a:gd name="connsiteX99" fmla="*/ 327714 w 1418733"/>
              <a:gd name="connsiteY99" fmla="*/ 2261920 h 6858000"/>
              <a:gd name="connsiteX100" fmla="*/ 317601 w 1418733"/>
              <a:gd name="connsiteY100" fmla="*/ 2195378 h 6858000"/>
              <a:gd name="connsiteX101" fmla="*/ 301818 w 1418733"/>
              <a:gd name="connsiteY101" fmla="*/ 2155135 h 6858000"/>
              <a:gd name="connsiteX102" fmla="*/ 299276 w 1418733"/>
              <a:gd name="connsiteY102" fmla="*/ 2118008 h 6858000"/>
              <a:gd name="connsiteX103" fmla="*/ 300269 w 1418733"/>
              <a:gd name="connsiteY103" fmla="*/ 2050531 h 6858000"/>
              <a:gd name="connsiteX104" fmla="*/ 292075 w 1418733"/>
              <a:gd name="connsiteY104" fmla="*/ 1963269 h 6858000"/>
              <a:gd name="connsiteX105" fmla="*/ 273253 w 1418733"/>
              <a:gd name="connsiteY105" fmla="*/ 1906352 h 6858000"/>
              <a:gd name="connsiteX106" fmla="*/ 249810 w 1418733"/>
              <a:gd name="connsiteY106" fmla="*/ 1861531 h 6858000"/>
              <a:gd name="connsiteX107" fmla="*/ 203609 w 1418733"/>
              <a:gd name="connsiteY107" fmla="*/ 1732919 h 6858000"/>
              <a:gd name="connsiteX108" fmla="*/ 175920 w 1418733"/>
              <a:gd name="connsiteY108" fmla="*/ 1663540 h 6858000"/>
              <a:gd name="connsiteX109" fmla="*/ 175046 w 1418733"/>
              <a:gd name="connsiteY109" fmla="*/ 1615777 h 6858000"/>
              <a:gd name="connsiteX110" fmla="*/ 155841 w 1418733"/>
              <a:gd name="connsiteY110" fmla="*/ 1563678 h 6858000"/>
              <a:gd name="connsiteX111" fmla="*/ 168921 w 1418733"/>
              <a:gd name="connsiteY111" fmla="*/ 1519474 h 6858000"/>
              <a:gd name="connsiteX112" fmla="*/ 161663 w 1418733"/>
              <a:gd name="connsiteY112" fmla="*/ 1477995 h 6858000"/>
              <a:gd name="connsiteX113" fmla="*/ 147748 w 1418733"/>
              <a:gd name="connsiteY113" fmla="*/ 1373769 h 6858000"/>
              <a:gd name="connsiteX114" fmla="*/ 156055 w 1418733"/>
              <a:gd name="connsiteY114" fmla="*/ 1307086 h 6858000"/>
              <a:gd name="connsiteX115" fmla="*/ 157243 w 1418733"/>
              <a:gd name="connsiteY115" fmla="*/ 1189033 h 6858000"/>
              <a:gd name="connsiteX116" fmla="*/ 161928 w 1418733"/>
              <a:gd name="connsiteY116" fmla="*/ 1168288 h 6858000"/>
              <a:gd name="connsiteX117" fmla="*/ 154210 w 1418733"/>
              <a:gd name="connsiteY117" fmla="*/ 1142577 h 6858000"/>
              <a:gd name="connsiteX118" fmla="*/ 143516 w 1418733"/>
              <a:gd name="connsiteY118" fmla="*/ 1088484 h 6858000"/>
              <a:gd name="connsiteX119" fmla="*/ 132252 w 1418733"/>
              <a:gd name="connsiteY119" fmla="*/ 1016103 h 6858000"/>
              <a:gd name="connsiteX120" fmla="*/ 133708 w 1418733"/>
              <a:gd name="connsiteY120" fmla="*/ 932283 h 6858000"/>
              <a:gd name="connsiteX121" fmla="*/ 135944 w 1418733"/>
              <a:gd name="connsiteY121" fmla="*/ 915925 h 6858000"/>
              <a:gd name="connsiteX122" fmla="*/ 128573 w 1418733"/>
              <a:gd name="connsiteY122" fmla="*/ 896999 h 6858000"/>
              <a:gd name="connsiteX123" fmla="*/ 97981 w 1418733"/>
              <a:gd name="connsiteY123" fmla="*/ 821517 h 6858000"/>
              <a:gd name="connsiteX124" fmla="*/ 76931 w 1418733"/>
              <a:gd name="connsiteY124" fmla="*/ 751353 h 6858000"/>
              <a:gd name="connsiteX125" fmla="*/ 76489 w 1418733"/>
              <a:gd name="connsiteY125" fmla="*/ 721230 h 6858000"/>
              <a:gd name="connsiteX126" fmla="*/ 62160 w 1418733"/>
              <a:gd name="connsiteY126" fmla="*/ 681659 h 6858000"/>
              <a:gd name="connsiteX127" fmla="*/ 47579 w 1418733"/>
              <a:gd name="connsiteY127" fmla="*/ 635218 h 6858000"/>
              <a:gd name="connsiteX128" fmla="*/ 52590 w 1418733"/>
              <a:gd name="connsiteY128" fmla="*/ 613763 h 6858000"/>
              <a:gd name="connsiteX129" fmla="*/ 38532 w 1418733"/>
              <a:gd name="connsiteY129" fmla="*/ 598582 h 6858000"/>
              <a:gd name="connsiteX130" fmla="*/ 38213 w 1418733"/>
              <a:gd name="connsiteY130" fmla="*/ 576846 h 6858000"/>
              <a:gd name="connsiteX131" fmla="*/ 17839 w 1418733"/>
              <a:gd name="connsiteY131" fmla="*/ 530055 h 6858000"/>
              <a:gd name="connsiteX132" fmla="*/ 17087 w 1418733"/>
              <a:gd name="connsiteY132" fmla="*/ 465389 h 6858000"/>
              <a:gd name="connsiteX133" fmla="*/ 10 w 1418733"/>
              <a:gd name="connsiteY133" fmla="*/ 424699 h 6858000"/>
              <a:gd name="connsiteX134" fmla="*/ 127193 w 1418733"/>
              <a:gd name="connsiteY134" fmla="*/ 309501 h 6858000"/>
              <a:gd name="connsiteX135" fmla="*/ 111376 w 1418733"/>
              <a:gd name="connsiteY135" fmla="*/ 275771 h 6858000"/>
              <a:gd name="connsiteX136" fmla="*/ 128403 w 1418733"/>
              <a:gd name="connsiteY136" fmla="*/ 212860 h 6858000"/>
              <a:gd name="connsiteX137" fmla="*/ 120113 w 1418733"/>
              <a:gd name="connsiteY137" fmla="*/ 144983 h 6858000"/>
              <a:gd name="connsiteX138" fmla="*/ 132397 w 1418733"/>
              <a:gd name="connsiteY138" fmla="*/ 55288 h 6858000"/>
              <a:gd name="connsiteX139" fmla="*/ 91951 w 1418733"/>
              <a:gd name="connsiteY139" fmla="*/ 0 h 6858000"/>
              <a:gd name="connsiteX0" fmla="*/ 76413 w 1403195"/>
              <a:gd name="connsiteY0" fmla="*/ 0 h 6858000"/>
              <a:gd name="connsiteX1" fmla="*/ 1403195 w 1403195"/>
              <a:gd name="connsiteY1" fmla="*/ 0 h 6858000"/>
              <a:gd name="connsiteX2" fmla="*/ 1403195 w 1403195"/>
              <a:gd name="connsiteY2" fmla="*/ 6858000 h 6858000"/>
              <a:gd name="connsiteX3" fmla="*/ 139889 w 1403195"/>
              <a:gd name="connsiteY3" fmla="*/ 6857735 h 6858000"/>
              <a:gd name="connsiteX4" fmla="*/ 176482 w 1403195"/>
              <a:gd name="connsiteY4" fmla="*/ 6776847 h 6858000"/>
              <a:gd name="connsiteX5" fmla="*/ 187982 w 1403195"/>
              <a:gd name="connsiteY5" fmla="*/ 6737706 h 6858000"/>
              <a:gd name="connsiteX6" fmla="*/ 212721 w 1403195"/>
              <a:gd name="connsiteY6" fmla="*/ 6691589 h 6858000"/>
              <a:gd name="connsiteX7" fmla="*/ 190278 w 1403195"/>
              <a:gd name="connsiteY7" fmla="*/ 6659970 h 6858000"/>
              <a:gd name="connsiteX8" fmla="*/ 205369 w 1403195"/>
              <a:gd name="connsiteY8" fmla="*/ 6636211 h 6858000"/>
              <a:gd name="connsiteX9" fmla="*/ 222813 w 1403195"/>
              <a:gd name="connsiteY9" fmla="*/ 6594177 h 6858000"/>
              <a:gd name="connsiteX10" fmla="*/ 236853 w 1403195"/>
              <a:gd name="connsiteY10" fmla="*/ 6557575 h 6858000"/>
              <a:gd name="connsiteX11" fmla="*/ 289810 w 1403195"/>
              <a:gd name="connsiteY11" fmla="*/ 6492130 h 6858000"/>
              <a:gd name="connsiteX12" fmla="*/ 305497 w 1403195"/>
              <a:gd name="connsiteY12" fmla="*/ 6431610 h 6858000"/>
              <a:gd name="connsiteX13" fmla="*/ 349202 w 1403195"/>
              <a:gd name="connsiteY13" fmla="*/ 6379786 h 6858000"/>
              <a:gd name="connsiteX14" fmla="*/ 332425 w 1403195"/>
              <a:gd name="connsiteY14" fmla="*/ 6334727 h 6858000"/>
              <a:gd name="connsiteX15" fmla="*/ 309840 w 1403195"/>
              <a:gd name="connsiteY15" fmla="*/ 6313295 h 6858000"/>
              <a:gd name="connsiteX16" fmla="*/ 317004 w 1403195"/>
              <a:gd name="connsiteY16" fmla="*/ 6280046 h 6858000"/>
              <a:gd name="connsiteX17" fmla="*/ 299749 w 1403195"/>
              <a:gd name="connsiteY17" fmla="*/ 6270265 h 6858000"/>
              <a:gd name="connsiteX18" fmla="*/ 326777 w 1403195"/>
              <a:gd name="connsiteY18" fmla="*/ 6252834 h 6858000"/>
              <a:gd name="connsiteX19" fmla="*/ 304769 w 1403195"/>
              <a:gd name="connsiteY19" fmla="*/ 6202459 h 6858000"/>
              <a:gd name="connsiteX20" fmla="*/ 303567 w 1403195"/>
              <a:gd name="connsiteY20" fmla="*/ 6153037 h 6858000"/>
              <a:gd name="connsiteX21" fmla="*/ 318982 w 1403195"/>
              <a:gd name="connsiteY21" fmla="*/ 6078132 h 6858000"/>
              <a:gd name="connsiteX22" fmla="*/ 306369 w 1403195"/>
              <a:gd name="connsiteY22" fmla="*/ 6028119 h 6858000"/>
              <a:gd name="connsiteX23" fmla="*/ 291598 w 1403195"/>
              <a:gd name="connsiteY23" fmla="*/ 5926735 h 6858000"/>
              <a:gd name="connsiteX24" fmla="*/ 341110 w 1403195"/>
              <a:gd name="connsiteY24" fmla="*/ 5712857 h 6858000"/>
              <a:gd name="connsiteX25" fmla="*/ 320185 w 1403195"/>
              <a:gd name="connsiteY25" fmla="*/ 5676393 h 6858000"/>
              <a:gd name="connsiteX26" fmla="*/ 359777 w 1403195"/>
              <a:gd name="connsiteY26" fmla="*/ 5563435 h 6858000"/>
              <a:gd name="connsiteX27" fmla="*/ 406907 w 1403195"/>
              <a:gd name="connsiteY27" fmla="*/ 5437125 h 6858000"/>
              <a:gd name="connsiteX28" fmla="*/ 420475 w 1403195"/>
              <a:gd name="connsiteY28" fmla="*/ 5396260 h 6858000"/>
              <a:gd name="connsiteX29" fmla="*/ 436456 w 1403195"/>
              <a:gd name="connsiteY29" fmla="*/ 5330009 h 6858000"/>
              <a:gd name="connsiteX30" fmla="*/ 469949 w 1403195"/>
              <a:gd name="connsiteY30" fmla="*/ 5273739 h 6858000"/>
              <a:gd name="connsiteX31" fmla="*/ 479548 w 1403195"/>
              <a:gd name="connsiteY31" fmla="*/ 5241779 h 6858000"/>
              <a:gd name="connsiteX32" fmla="*/ 490774 w 1403195"/>
              <a:gd name="connsiteY32" fmla="*/ 5225268 h 6858000"/>
              <a:gd name="connsiteX33" fmla="*/ 491794 w 1403195"/>
              <a:gd name="connsiteY33" fmla="*/ 5217684 h 6858000"/>
              <a:gd name="connsiteX34" fmla="*/ 499135 w 1403195"/>
              <a:gd name="connsiteY34" fmla="*/ 5193377 h 6858000"/>
              <a:gd name="connsiteX35" fmla="*/ 502438 w 1403195"/>
              <a:gd name="connsiteY35" fmla="*/ 5179288 h 6858000"/>
              <a:gd name="connsiteX36" fmla="*/ 503422 w 1403195"/>
              <a:gd name="connsiteY36" fmla="*/ 5173621 h 6858000"/>
              <a:gd name="connsiteX37" fmla="*/ 499056 w 1403195"/>
              <a:gd name="connsiteY37" fmla="*/ 5159961 h 6858000"/>
              <a:gd name="connsiteX38" fmla="*/ 505733 w 1403195"/>
              <a:gd name="connsiteY38" fmla="*/ 5144295 h 6858000"/>
              <a:gd name="connsiteX39" fmla="*/ 502666 w 1403195"/>
              <a:gd name="connsiteY39" fmla="*/ 5125185 h 6858000"/>
              <a:gd name="connsiteX40" fmla="*/ 509496 w 1403195"/>
              <a:gd name="connsiteY40" fmla="*/ 5121884 h 6858000"/>
              <a:gd name="connsiteX41" fmla="*/ 516532 w 1403195"/>
              <a:gd name="connsiteY41" fmla="*/ 5067850 h 6858000"/>
              <a:gd name="connsiteX42" fmla="*/ 519263 w 1403195"/>
              <a:gd name="connsiteY42" fmla="*/ 5060861 h 6858000"/>
              <a:gd name="connsiteX43" fmla="*/ 515967 w 1403195"/>
              <a:gd name="connsiteY43" fmla="*/ 5034192 h 6858000"/>
              <a:gd name="connsiteX44" fmla="*/ 517521 w 1403195"/>
              <a:gd name="connsiteY44" fmla="*/ 4993030 h 6858000"/>
              <a:gd name="connsiteX45" fmla="*/ 524430 w 1403195"/>
              <a:gd name="connsiteY45" fmla="*/ 4946844 h 6858000"/>
              <a:gd name="connsiteX46" fmla="*/ 520286 w 1403195"/>
              <a:gd name="connsiteY46" fmla="*/ 4932692 h 6858000"/>
              <a:gd name="connsiteX47" fmla="*/ 535689 w 1403195"/>
              <a:gd name="connsiteY47" fmla="*/ 4858827 h 6858000"/>
              <a:gd name="connsiteX48" fmla="*/ 541592 w 1403195"/>
              <a:gd name="connsiteY48" fmla="*/ 4821170 h 6858000"/>
              <a:gd name="connsiteX49" fmla="*/ 546325 w 1403195"/>
              <a:gd name="connsiteY49" fmla="*/ 4780965 h 6858000"/>
              <a:gd name="connsiteX50" fmla="*/ 547618 w 1403195"/>
              <a:gd name="connsiteY50" fmla="*/ 4750867 h 6858000"/>
              <a:gd name="connsiteX51" fmla="*/ 545425 w 1403195"/>
              <a:gd name="connsiteY51" fmla="*/ 4690749 h 6858000"/>
              <a:gd name="connsiteX52" fmla="*/ 540905 w 1403195"/>
              <a:gd name="connsiteY52" fmla="*/ 4584173 h 6858000"/>
              <a:gd name="connsiteX53" fmla="*/ 535988 w 1403195"/>
              <a:gd name="connsiteY53" fmla="*/ 4444346 h 6858000"/>
              <a:gd name="connsiteX54" fmla="*/ 532553 w 1403195"/>
              <a:gd name="connsiteY54" fmla="*/ 4375228 h 6858000"/>
              <a:gd name="connsiteX55" fmla="*/ 513206 w 1403195"/>
              <a:gd name="connsiteY55" fmla="*/ 4214165 h 6858000"/>
              <a:gd name="connsiteX56" fmla="*/ 517279 w 1403195"/>
              <a:gd name="connsiteY56" fmla="*/ 4090296 h 6858000"/>
              <a:gd name="connsiteX57" fmla="*/ 502535 w 1403195"/>
              <a:gd name="connsiteY57" fmla="*/ 4033999 h 6858000"/>
              <a:gd name="connsiteX58" fmla="*/ 503684 w 1403195"/>
              <a:gd name="connsiteY58" fmla="*/ 4031933 h 6858000"/>
              <a:gd name="connsiteX59" fmla="*/ 502260 w 1403195"/>
              <a:gd name="connsiteY59" fmla="*/ 4013953 h 6858000"/>
              <a:gd name="connsiteX60" fmla="*/ 488555 w 1403195"/>
              <a:gd name="connsiteY60" fmla="*/ 3974753 h 6858000"/>
              <a:gd name="connsiteX61" fmla="*/ 490153 w 1403195"/>
              <a:gd name="connsiteY61" fmla="*/ 3969950 h 6858000"/>
              <a:gd name="connsiteX62" fmla="*/ 483575 w 1403195"/>
              <a:gd name="connsiteY62" fmla="*/ 3933779 h 6858000"/>
              <a:gd name="connsiteX63" fmla="*/ 484906 w 1403195"/>
              <a:gd name="connsiteY63" fmla="*/ 3933093 h 6858000"/>
              <a:gd name="connsiteX64" fmla="*/ 489260 w 1403195"/>
              <a:gd name="connsiteY64" fmla="*/ 3922082 h 6858000"/>
              <a:gd name="connsiteX65" fmla="*/ 494338 w 1403195"/>
              <a:gd name="connsiteY65" fmla="*/ 3901461 h 6858000"/>
              <a:gd name="connsiteX66" fmla="*/ 516932 w 1403195"/>
              <a:gd name="connsiteY66" fmla="*/ 3813873 h 6858000"/>
              <a:gd name="connsiteX67" fmla="*/ 516357 w 1403195"/>
              <a:gd name="connsiteY67" fmla="*/ 3806161 h 6858000"/>
              <a:gd name="connsiteX68" fmla="*/ 516664 w 1403195"/>
              <a:gd name="connsiteY68" fmla="*/ 3805957 h 6858000"/>
              <a:gd name="connsiteX69" fmla="*/ 516691 w 1403195"/>
              <a:gd name="connsiteY69" fmla="*/ 3797724 h 6858000"/>
              <a:gd name="connsiteX70" fmla="*/ 515306 w 1403195"/>
              <a:gd name="connsiteY70" fmla="*/ 3792098 h 6858000"/>
              <a:gd name="connsiteX71" fmla="*/ 514190 w 1403195"/>
              <a:gd name="connsiteY71" fmla="*/ 3777135 h 6858000"/>
              <a:gd name="connsiteX72" fmla="*/ 515923 w 1403195"/>
              <a:gd name="connsiteY72" fmla="*/ 3771656 h 6858000"/>
              <a:gd name="connsiteX73" fmla="*/ 519666 w 1403195"/>
              <a:gd name="connsiteY73" fmla="*/ 3769007 h 6858000"/>
              <a:gd name="connsiteX74" fmla="*/ 519132 w 1403195"/>
              <a:gd name="connsiteY74" fmla="*/ 3767709 h 6858000"/>
              <a:gd name="connsiteX75" fmla="*/ 527828 w 1403195"/>
              <a:gd name="connsiteY75" fmla="*/ 3738082 h 6858000"/>
              <a:gd name="connsiteX76" fmla="*/ 535174 w 1403195"/>
              <a:gd name="connsiteY76" fmla="*/ 3673397 h 6858000"/>
              <a:gd name="connsiteX77" fmla="*/ 534470 w 1403195"/>
              <a:gd name="connsiteY77" fmla="*/ 3637109 h 6858000"/>
              <a:gd name="connsiteX78" fmla="*/ 537913 w 1403195"/>
              <a:gd name="connsiteY78" fmla="*/ 3536883 h 6858000"/>
              <a:gd name="connsiteX79" fmla="*/ 545451 w 1403195"/>
              <a:gd name="connsiteY79" fmla="*/ 3435652 h 6858000"/>
              <a:gd name="connsiteX80" fmla="*/ 547122 w 1403195"/>
              <a:gd name="connsiteY80" fmla="*/ 3307769 h 6858000"/>
              <a:gd name="connsiteX81" fmla="*/ 564685 w 1403195"/>
              <a:gd name="connsiteY81" fmla="*/ 3250522 h 6858000"/>
              <a:gd name="connsiteX82" fmla="*/ 565110 w 1403195"/>
              <a:gd name="connsiteY82" fmla="*/ 3229163 h 6858000"/>
              <a:gd name="connsiteX83" fmla="*/ 566933 w 1403195"/>
              <a:gd name="connsiteY83" fmla="*/ 3217217 h 6858000"/>
              <a:gd name="connsiteX84" fmla="*/ 553768 w 1403195"/>
              <a:gd name="connsiteY84" fmla="*/ 3183755 h 6858000"/>
              <a:gd name="connsiteX85" fmla="*/ 554269 w 1403195"/>
              <a:gd name="connsiteY85" fmla="*/ 3178642 h 6858000"/>
              <a:gd name="connsiteX86" fmla="*/ 541869 w 1403195"/>
              <a:gd name="connsiteY86" fmla="*/ 3158586 h 6858000"/>
              <a:gd name="connsiteX87" fmla="*/ 527054 w 1403195"/>
              <a:gd name="connsiteY87" fmla="*/ 3129034 h 6858000"/>
              <a:gd name="connsiteX88" fmla="*/ 527719 w 1403195"/>
              <a:gd name="connsiteY88" fmla="*/ 3126682 h 6858000"/>
              <a:gd name="connsiteX89" fmla="*/ 518587 w 1403195"/>
              <a:gd name="connsiteY89" fmla="*/ 3114519 h 6858000"/>
              <a:gd name="connsiteX90" fmla="*/ 505196 w 1403195"/>
              <a:gd name="connsiteY90" fmla="*/ 3106272 h 6858000"/>
              <a:gd name="connsiteX91" fmla="*/ 477926 w 1403195"/>
              <a:gd name="connsiteY91" fmla="*/ 2958185 h 6858000"/>
              <a:gd name="connsiteX92" fmla="*/ 420540 w 1403195"/>
              <a:gd name="connsiteY92" fmla="*/ 2762989 h 6858000"/>
              <a:gd name="connsiteX93" fmla="*/ 369458 w 1403195"/>
              <a:gd name="connsiteY93" fmla="*/ 2554718 h 6858000"/>
              <a:gd name="connsiteX94" fmla="*/ 349552 w 1403195"/>
              <a:gd name="connsiteY94" fmla="*/ 2485734 h 6858000"/>
              <a:gd name="connsiteX95" fmla="*/ 340275 w 1403195"/>
              <a:gd name="connsiteY95" fmla="*/ 2447068 h 6858000"/>
              <a:gd name="connsiteX96" fmla="*/ 327236 w 1403195"/>
              <a:gd name="connsiteY96" fmla="*/ 2425819 h 6858000"/>
              <a:gd name="connsiteX97" fmla="*/ 333235 w 1403195"/>
              <a:gd name="connsiteY97" fmla="*/ 2402874 h 6858000"/>
              <a:gd name="connsiteX98" fmla="*/ 335847 w 1403195"/>
              <a:gd name="connsiteY98" fmla="*/ 2381443 h 6858000"/>
              <a:gd name="connsiteX99" fmla="*/ 312176 w 1403195"/>
              <a:gd name="connsiteY99" fmla="*/ 2261920 h 6858000"/>
              <a:gd name="connsiteX100" fmla="*/ 302063 w 1403195"/>
              <a:gd name="connsiteY100" fmla="*/ 2195378 h 6858000"/>
              <a:gd name="connsiteX101" fmla="*/ 286280 w 1403195"/>
              <a:gd name="connsiteY101" fmla="*/ 2155135 h 6858000"/>
              <a:gd name="connsiteX102" fmla="*/ 283738 w 1403195"/>
              <a:gd name="connsiteY102" fmla="*/ 2118008 h 6858000"/>
              <a:gd name="connsiteX103" fmla="*/ 284731 w 1403195"/>
              <a:gd name="connsiteY103" fmla="*/ 2050531 h 6858000"/>
              <a:gd name="connsiteX104" fmla="*/ 276537 w 1403195"/>
              <a:gd name="connsiteY104" fmla="*/ 1963269 h 6858000"/>
              <a:gd name="connsiteX105" fmla="*/ 257715 w 1403195"/>
              <a:gd name="connsiteY105" fmla="*/ 1906352 h 6858000"/>
              <a:gd name="connsiteX106" fmla="*/ 234272 w 1403195"/>
              <a:gd name="connsiteY106" fmla="*/ 1861531 h 6858000"/>
              <a:gd name="connsiteX107" fmla="*/ 188071 w 1403195"/>
              <a:gd name="connsiteY107" fmla="*/ 1732919 h 6858000"/>
              <a:gd name="connsiteX108" fmla="*/ 160382 w 1403195"/>
              <a:gd name="connsiteY108" fmla="*/ 1663540 h 6858000"/>
              <a:gd name="connsiteX109" fmla="*/ 159508 w 1403195"/>
              <a:gd name="connsiteY109" fmla="*/ 1615777 h 6858000"/>
              <a:gd name="connsiteX110" fmla="*/ 140303 w 1403195"/>
              <a:gd name="connsiteY110" fmla="*/ 1563678 h 6858000"/>
              <a:gd name="connsiteX111" fmla="*/ 153383 w 1403195"/>
              <a:gd name="connsiteY111" fmla="*/ 1519474 h 6858000"/>
              <a:gd name="connsiteX112" fmla="*/ 146125 w 1403195"/>
              <a:gd name="connsiteY112" fmla="*/ 1477995 h 6858000"/>
              <a:gd name="connsiteX113" fmla="*/ 132210 w 1403195"/>
              <a:gd name="connsiteY113" fmla="*/ 1373769 h 6858000"/>
              <a:gd name="connsiteX114" fmla="*/ 140517 w 1403195"/>
              <a:gd name="connsiteY114" fmla="*/ 1307086 h 6858000"/>
              <a:gd name="connsiteX115" fmla="*/ 141705 w 1403195"/>
              <a:gd name="connsiteY115" fmla="*/ 1189033 h 6858000"/>
              <a:gd name="connsiteX116" fmla="*/ 146390 w 1403195"/>
              <a:gd name="connsiteY116" fmla="*/ 1168288 h 6858000"/>
              <a:gd name="connsiteX117" fmla="*/ 138672 w 1403195"/>
              <a:gd name="connsiteY117" fmla="*/ 1142577 h 6858000"/>
              <a:gd name="connsiteX118" fmla="*/ 127978 w 1403195"/>
              <a:gd name="connsiteY118" fmla="*/ 1088484 h 6858000"/>
              <a:gd name="connsiteX119" fmla="*/ 116714 w 1403195"/>
              <a:gd name="connsiteY119" fmla="*/ 1016103 h 6858000"/>
              <a:gd name="connsiteX120" fmla="*/ 118170 w 1403195"/>
              <a:gd name="connsiteY120" fmla="*/ 932283 h 6858000"/>
              <a:gd name="connsiteX121" fmla="*/ 120406 w 1403195"/>
              <a:gd name="connsiteY121" fmla="*/ 915925 h 6858000"/>
              <a:gd name="connsiteX122" fmla="*/ 113035 w 1403195"/>
              <a:gd name="connsiteY122" fmla="*/ 896999 h 6858000"/>
              <a:gd name="connsiteX123" fmla="*/ 82443 w 1403195"/>
              <a:gd name="connsiteY123" fmla="*/ 821517 h 6858000"/>
              <a:gd name="connsiteX124" fmla="*/ 61393 w 1403195"/>
              <a:gd name="connsiteY124" fmla="*/ 751353 h 6858000"/>
              <a:gd name="connsiteX125" fmla="*/ 60951 w 1403195"/>
              <a:gd name="connsiteY125" fmla="*/ 721230 h 6858000"/>
              <a:gd name="connsiteX126" fmla="*/ 46622 w 1403195"/>
              <a:gd name="connsiteY126" fmla="*/ 681659 h 6858000"/>
              <a:gd name="connsiteX127" fmla="*/ 32041 w 1403195"/>
              <a:gd name="connsiteY127" fmla="*/ 635218 h 6858000"/>
              <a:gd name="connsiteX128" fmla="*/ 37052 w 1403195"/>
              <a:gd name="connsiteY128" fmla="*/ 613763 h 6858000"/>
              <a:gd name="connsiteX129" fmla="*/ 22994 w 1403195"/>
              <a:gd name="connsiteY129" fmla="*/ 598582 h 6858000"/>
              <a:gd name="connsiteX130" fmla="*/ 22675 w 1403195"/>
              <a:gd name="connsiteY130" fmla="*/ 576846 h 6858000"/>
              <a:gd name="connsiteX131" fmla="*/ 2301 w 1403195"/>
              <a:gd name="connsiteY131" fmla="*/ 530055 h 6858000"/>
              <a:gd name="connsiteX132" fmla="*/ 1549 w 1403195"/>
              <a:gd name="connsiteY132" fmla="*/ 465389 h 6858000"/>
              <a:gd name="connsiteX133" fmla="*/ 90145 w 1403195"/>
              <a:gd name="connsiteY133" fmla="*/ 353137 h 6858000"/>
              <a:gd name="connsiteX134" fmla="*/ 111655 w 1403195"/>
              <a:gd name="connsiteY134" fmla="*/ 309501 h 6858000"/>
              <a:gd name="connsiteX135" fmla="*/ 95838 w 1403195"/>
              <a:gd name="connsiteY135" fmla="*/ 275771 h 6858000"/>
              <a:gd name="connsiteX136" fmla="*/ 112865 w 1403195"/>
              <a:gd name="connsiteY136" fmla="*/ 212860 h 6858000"/>
              <a:gd name="connsiteX137" fmla="*/ 104575 w 1403195"/>
              <a:gd name="connsiteY137" fmla="*/ 144983 h 6858000"/>
              <a:gd name="connsiteX138" fmla="*/ 116859 w 1403195"/>
              <a:gd name="connsiteY138" fmla="*/ 55288 h 6858000"/>
              <a:gd name="connsiteX139" fmla="*/ 76413 w 1403195"/>
              <a:gd name="connsiteY139" fmla="*/ 0 h 6858000"/>
              <a:gd name="connsiteX0" fmla="*/ 74305 w 1401087"/>
              <a:gd name="connsiteY0" fmla="*/ 0 h 6858000"/>
              <a:gd name="connsiteX1" fmla="*/ 1401087 w 1401087"/>
              <a:gd name="connsiteY1" fmla="*/ 0 h 6858000"/>
              <a:gd name="connsiteX2" fmla="*/ 1401087 w 1401087"/>
              <a:gd name="connsiteY2" fmla="*/ 6858000 h 6858000"/>
              <a:gd name="connsiteX3" fmla="*/ 137781 w 1401087"/>
              <a:gd name="connsiteY3" fmla="*/ 6857735 h 6858000"/>
              <a:gd name="connsiteX4" fmla="*/ 174374 w 1401087"/>
              <a:gd name="connsiteY4" fmla="*/ 6776847 h 6858000"/>
              <a:gd name="connsiteX5" fmla="*/ 185874 w 1401087"/>
              <a:gd name="connsiteY5" fmla="*/ 6737706 h 6858000"/>
              <a:gd name="connsiteX6" fmla="*/ 210613 w 1401087"/>
              <a:gd name="connsiteY6" fmla="*/ 6691589 h 6858000"/>
              <a:gd name="connsiteX7" fmla="*/ 188170 w 1401087"/>
              <a:gd name="connsiteY7" fmla="*/ 6659970 h 6858000"/>
              <a:gd name="connsiteX8" fmla="*/ 203261 w 1401087"/>
              <a:gd name="connsiteY8" fmla="*/ 6636211 h 6858000"/>
              <a:gd name="connsiteX9" fmla="*/ 220705 w 1401087"/>
              <a:gd name="connsiteY9" fmla="*/ 6594177 h 6858000"/>
              <a:gd name="connsiteX10" fmla="*/ 234745 w 1401087"/>
              <a:gd name="connsiteY10" fmla="*/ 6557575 h 6858000"/>
              <a:gd name="connsiteX11" fmla="*/ 287702 w 1401087"/>
              <a:gd name="connsiteY11" fmla="*/ 6492130 h 6858000"/>
              <a:gd name="connsiteX12" fmla="*/ 303389 w 1401087"/>
              <a:gd name="connsiteY12" fmla="*/ 6431610 h 6858000"/>
              <a:gd name="connsiteX13" fmla="*/ 347094 w 1401087"/>
              <a:gd name="connsiteY13" fmla="*/ 6379786 h 6858000"/>
              <a:gd name="connsiteX14" fmla="*/ 330317 w 1401087"/>
              <a:gd name="connsiteY14" fmla="*/ 6334727 h 6858000"/>
              <a:gd name="connsiteX15" fmla="*/ 307732 w 1401087"/>
              <a:gd name="connsiteY15" fmla="*/ 6313295 h 6858000"/>
              <a:gd name="connsiteX16" fmla="*/ 314896 w 1401087"/>
              <a:gd name="connsiteY16" fmla="*/ 6280046 h 6858000"/>
              <a:gd name="connsiteX17" fmla="*/ 297641 w 1401087"/>
              <a:gd name="connsiteY17" fmla="*/ 6270265 h 6858000"/>
              <a:gd name="connsiteX18" fmla="*/ 324669 w 1401087"/>
              <a:gd name="connsiteY18" fmla="*/ 6252834 h 6858000"/>
              <a:gd name="connsiteX19" fmla="*/ 302661 w 1401087"/>
              <a:gd name="connsiteY19" fmla="*/ 6202459 h 6858000"/>
              <a:gd name="connsiteX20" fmla="*/ 301459 w 1401087"/>
              <a:gd name="connsiteY20" fmla="*/ 6153037 h 6858000"/>
              <a:gd name="connsiteX21" fmla="*/ 316874 w 1401087"/>
              <a:gd name="connsiteY21" fmla="*/ 6078132 h 6858000"/>
              <a:gd name="connsiteX22" fmla="*/ 304261 w 1401087"/>
              <a:gd name="connsiteY22" fmla="*/ 6028119 h 6858000"/>
              <a:gd name="connsiteX23" fmla="*/ 289490 w 1401087"/>
              <a:gd name="connsiteY23" fmla="*/ 5926735 h 6858000"/>
              <a:gd name="connsiteX24" fmla="*/ 339002 w 1401087"/>
              <a:gd name="connsiteY24" fmla="*/ 5712857 h 6858000"/>
              <a:gd name="connsiteX25" fmla="*/ 318077 w 1401087"/>
              <a:gd name="connsiteY25" fmla="*/ 5676393 h 6858000"/>
              <a:gd name="connsiteX26" fmla="*/ 357669 w 1401087"/>
              <a:gd name="connsiteY26" fmla="*/ 5563435 h 6858000"/>
              <a:gd name="connsiteX27" fmla="*/ 404799 w 1401087"/>
              <a:gd name="connsiteY27" fmla="*/ 5437125 h 6858000"/>
              <a:gd name="connsiteX28" fmla="*/ 418367 w 1401087"/>
              <a:gd name="connsiteY28" fmla="*/ 5396260 h 6858000"/>
              <a:gd name="connsiteX29" fmla="*/ 434348 w 1401087"/>
              <a:gd name="connsiteY29" fmla="*/ 5330009 h 6858000"/>
              <a:gd name="connsiteX30" fmla="*/ 467841 w 1401087"/>
              <a:gd name="connsiteY30" fmla="*/ 5273739 h 6858000"/>
              <a:gd name="connsiteX31" fmla="*/ 477440 w 1401087"/>
              <a:gd name="connsiteY31" fmla="*/ 5241779 h 6858000"/>
              <a:gd name="connsiteX32" fmla="*/ 488666 w 1401087"/>
              <a:gd name="connsiteY32" fmla="*/ 5225268 h 6858000"/>
              <a:gd name="connsiteX33" fmla="*/ 489686 w 1401087"/>
              <a:gd name="connsiteY33" fmla="*/ 5217684 h 6858000"/>
              <a:gd name="connsiteX34" fmla="*/ 497027 w 1401087"/>
              <a:gd name="connsiteY34" fmla="*/ 5193377 h 6858000"/>
              <a:gd name="connsiteX35" fmla="*/ 500330 w 1401087"/>
              <a:gd name="connsiteY35" fmla="*/ 5179288 h 6858000"/>
              <a:gd name="connsiteX36" fmla="*/ 501314 w 1401087"/>
              <a:gd name="connsiteY36" fmla="*/ 5173621 h 6858000"/>
              <a:gd name="connsiteX37" fmla="*/ 496948 w 1401087"/>
              <a:gd name="connsiteY37" fmla="*/ 5159961 h 6858000"/>
              <a:gd name="connsiteX38" fmla="*/ 503625 w 1401087"/>
              <a:gd name="connsiteY38" fmla="*/ 5144295 h 6858000"/>
              <a:gd name="connsiteX39" fmla="*/ 500558 w 1401087"/>
              <a:gd name="connsiteY39" fmla="*/ 5125185 h 6858000"/>
              <a:gd name="connsiteX40" fmla="*/ 507388 w 1401087"/>
              <a:gd name="connsiteY40" fmla="*/ 5121884 h 6858000"/>
              <a:gd name="connsiteX41" fmla="*/ 514424 w 1401087"/>
              <a:gd name="connsiteY41" fmla="*/ 5067850 h 6858000"/>
              <a:gd name="connsiteX42" fmla="*/ 517155 w 1401087"/>
              <a:gd name="connsiteY42" fmla="*/ 5060861 h 6858000"/>
              <a:gd name="connsiteX43" fmla="*/ 513859 w 1401087"/>
              <a:gd name="connsiteY43" fmla="*/ 5034192 h 6858000"/>
              <a:gd name="connsiteX44" fmla="*/ 515413 w 1401087"/>
              <a:gd name="connsiteY44" fmla="*/ 4993030 h 6858000"/>
              <a:gd name="connsiteX45" fmla="*/ 522322 w 1401087"/>
              <a:gd name="connsiteY45" fmla="*/ 4946844 h 6858000"/>
              <a:gd name="connsiteX46" fmla="*/ 518178 w 1401087"/>
              <a:gd name="connsiteY46" fmla="*/ 4932692 h 6858000"/>
              <a:gd name="connsiteX47" fmla="*/ 533581 w 1401087"/>
              <a:gd name="connsiteY47" fmla="*/ 4858827 h 6858000"/>
              <a:gd name="connsiteX48" fmla="*/ 539484 w 1401087"/>
              <a:gd name="connsiteY48" fmla="*/ 4821170 h 6858000"/>
              <a:gd name="connsiteX49" fmla="*/ 544217 w 1401087"/>
              <a:gd name="connsiteY49" fmla="*/ 4780965 h 6858000"/>
              <a:gd name="connsiteX50" fmla="*/ 545510 w 1401087"/>
              <a:gd name="connsiteY50" fmla="*/ 4750867 h 6858000"/>
              <a:gd name="connsiteX51" fmla="*/ 543317 w 1401087"/>
              <a:gd name="connsiteY51" fmla="*/ 4690749 h 6858000"/>
              <a:gd name="connsiteX52" fmla="*/ 538797 w 1401087"/>
              <a:gd name="connsiteY52" fmla="*/ 4584173 h 6858000"/>
              <a:gd name="connsiteX53" fmla="*/ 533880 w 1401087"/>
              <a:gd name="connsiteY53" fmla="*/ 4444346 h 6858000"/>
              <a:gd name="connsiteX54" fmla="*/ 530445 w 1401087"/>
              <a:gd name="connsiteY54" fmla="*/ 4375228 h 6858000"/>
              <a:gd name="connsiteX55" fmla="*/ 511098 w 1401087"/>
              <a:gd name="connsiteY55" fmla="*/ 4214165 h 6858000"/>
              <a:gd name="connsiteX56" fmla="*/ 515171 w 1401087"/>
              <a:gd name="connsiteY56" fmla="*/ 4090296 h 6858000"/>
              <a:gd name="connsiteX57" fmla="*/ 500427 w 1401087"/>
              <a:gd name="connsiteY57" fmla="*/ 4033999 h 6858000"/>
              <a:gd name="connsiteX58" fmla="*/ 501576 w 1401087"/>
              <a:gd name="connsiteY58" fmla="*/ 4031933 h 6858000"/>
              <a:gd name="connsiteX59" fmla="*/ 500152 w 1401087"/>
              <a:gd name="connsiteY59" fmla="*/ 4013953 h 6858000"/>
              <a:gd name="connsiteX60" fmla="*/ 486447 w 1401087"/>
              <a:gd name="connsiteY60" fmla="*/ 3974753 h 6858000"/>
              <a:gd name="connsiteX61" fmla="*/ 488045 w 1401087"/>
              <a:gd name="connsiteY61" fmla="*/ 3969950 h 6858000"/>
              <a:gd name="connsiteX62" fmla="*/ 481467 w 1401087"/>
              <a:gd name="connsiteY62" fmla="*/ 3933779 h 6858000"/>
              <a:gd name="connsiteX63" fmla="*/ 482798 w 1401087"/>
              <a:gd name="connsiteY63" fmla="*/ 3933093 h 6858000"/>
              <a:gd name="connsiteX64" fmla="*/ 487152 w 1401087"/>
              <a:gd name="connsiteY64" fmla="*/ 3922082 h 6858000"/>
              <a:gd name="connsiteX65" fmla="*/ 492230 w 1401087"/>
              <a:gd name="connsiteY65" fmla="*/ 3901461 h 6858000"/>
              <a:gd name="connsiteX66" fmla="*/ 514824 w 1401087"/>
              <a:gd name="connsiteY66" fmla="*/ 3813873 h 6858000"/>
              <a:gd name="connsiteX67" fmla="*/ 514249 w 1401087"/>
              <a:gd name="connsiteY67" fmla="*/ 3806161 h 6858000"/>
              <a:gd name="connsiteX68" fmla="*/ 514556 w 1401087"/>
              <a:gd name="connsiteY68" fmla="*/ 3805957 h 6858000"/>
              <a:gd name="connsiteX69" fmla="*/ 514583 w 1401087"/>
              <a:gd name="connsiteY69" fmla="*/ 3797724 h 6858000"/>
              <a:gd name="connsiteX70" fmla="*/ 513198 w 1401087"/>
              <a:gd name="connsiteY70" fmla="*/ 3792098 h 6858000"/>
              <a:gd name="connsiteX71" fmla="*/ 512082 w 1401087"/>
              <a:gd name="connsiteY71" fmla="*/ 3777135 h 6858000"/>
              <a:gd name="connsiteX72" fmla="*/ 513815 w 1401087"/>
              <a:gd name="connsiteY72" fmla="*/ 3771656 h 6858000"/>
              <a:gd name="connsiteX73" fmla="*/ 517558 w 1401087"/>
              <a:gd name="connsiteY73" fmla="*/ 3769007 h 6858000"/>
              <a:gd name="connsiteX74" fmla="*/ 517024 w 1401087"/>
              <a:gd name="connsiteY74" fmla="*/ 3767709 h 6858000"/>
              <a:gd name="connsiteX75" fmla="*/ 525720 w 1401087"/>
              <a:gd name="connsiteY75" fmla="*/ 3738082 h 6858000"/>
              <a:gd name="connsiteX76" fmla="*/ 533066 w 1401087"/>
              <a:gd name="connsiteY76" fmla="*/ 3673397 h 6858000"/>
              <a:gd name="connsiteX77" fmla="*/ 532362 w 1401087"/>
              <a:gd name="connsiteY77" fmla="*/ 3637109 h 6858000"/>
              <a:gd name="connsiteX78" fmla="*/ 535805 w 1401087"/>
              <a:gd name="connsiteY78" fmla="*/ 3536883 h 6858000"/>
              <a:gd name="connsiteX79" fmla="*/ 543343 w 1401087"/>
              <a:gd name="connsiteY79" fmla="*/ 3435652 h 6858000"/>
              <a:gd name="connsiteX80" fmla="*/ 545014 w 1401087"/>
              <a:gd name="connsiteY80" fmla="*/ 3307769 h 6858000"/>
              <a:gd name="connsiteX81" fmla="*/ 562577 w 1401087"/>
              <a:gd name="connsiteY81" fmla="*/ 3250522 h 6858000"/>
              <a:gd name="connsiteX82" fmla="*/ 563002 w 1401087"/>
              <a:gd name="connsiteY82" fmla="*/ 3229163 h 6858000"/>
              <a:gd name="connsiteX83" fmla="*/ 564825 w 1401087"/>
              <a:gd name="connsiteY83" fmla="*/ 3217217 h 6858000"/>
              <a:gd name="connsiteX84" fmla="*/ 551660 w 1401087"/>
              <a:gd name="connsiteY84" fmla="*/ 3183755 h 6858000"/>
              <a:gd name="connsiteX85" fmla="*/ 552161 w 1401087"/>
              <a:gd name="connsiteY85" fmla="*/ 3178642 h 6858000"/>
              <a:gd name="connsiteX86" fmla="*/ 539761 w 1401087"/>
              <a:gd name="connsiteY86" fmla="*/ 3158586 h 6858000"/>
              <a:gd name="connsiteX87" fmla="*/ 524946 w 1401087"/>
              <a:gd name="connsiteY87" fmla="*/ 3129034 h 6858000"/>
              <a:gd name="connsiteX88" fmla="*/ 525611 w 1401087"/>
              <a:gd name="connsiteY88" fmla="*/ 3126682 h 6858000"/>
              <a:gd name="connsiteX89" fmla="*/ 516479 w 1401087"/>
              <a:gd name="connsiteY89" fmla="*/ 3114519 h 6858000"/>
              <a:gd name="connsiteX90" fmla="*/ 503088 w 1401087"/>
              <a:gd name="connsiteY90" fmla="*/ 3106272 h 6858000"/>
              <a:gd name="connsiteX91" fmla="*/ 475818 w 1401087"/>
              <a:gd name="connsiteY91" fmla="*/ 2958185 h 6858000"/>
              <a:gd name="connsiteX92" fmla="*/ 418432 w 1401087"/>
              <a:gd name="connsiteY92" fmla="*/ 2762989 h 6858000"/>
              <a:gd name="connsiteX93" fmla="*/ 367350 w 1401087"/>
              <a:gd name="connsiteY93" fmla="*/ 2554718 h 6858000"/>
              <a:gd name="connsiteX94" fmla="*/ 347444 w 1401087"/>
              <a:gd name="connsiteY94" fmla="*/ 2485734 h 6858000"/>
              <a:gd name="connsiteX95" fmla="*/ 338167 w 1401087"/>
              <a:gd name="connsiteY95" fmla="*/ 2447068 h 6858000"/>
              <a:gd name="connsiteX96" fmla="*/ 325128 w 1401087"/>
              <a:gd name="connsiteY96" fmla="*/ 2425819 h 6858000"/>
              <a:gd name="connsiteX97" fmla="*/ 331127 w 1401087"/>
              <a:gd name="connsiteY97" fmla="*/ 2402874 h 6858000"/>
              <a:gd name="connsiteX98" fmla="*/ 333739 w 1401087"/>
              <a:gd name="connsiteY98" fmla="*/ 2381443 h 6858000"/>
              <a:gd name="connsiteX99" fmla="*/ 310068 w 1401087"/>
              <a:gd name="connsiteY99" fmla="*/ 2261920 h 6858000"/>
              <a:gd name="connsiteX100" fmla="*/ 299955 w 1401087"/>
              <a:gd name="connsiteY100" fmla="*/ 2195378 h 6858000"/>
              <a:gd name="connsiteX101" fmla="*/ 284172 w 1401087"/>
              <a:gd name="connsiteY101" fmla="*/ 2155135 h 6858000"/>
              <a:gd name="connsiteX102" fmla="*/ 281630 w 1401087"/>
              <a:gd name="connsiteY102" fmla="*/ 2118008 h 6858000"/>
              <a:gd name="connsiteX103" fmla="*/ 282623 w 1401087"/>
              <a:gd name="connsiteY103" fmla="*/ 2050531 h 6858000"/>
              <a:gd name="connsiteX104" fmla="*/ 274429 w 1401087"/>
              <a:gd name="connsiteY104" fmla="*/ 1963269 h 6858000"/>
              <a:gd name="connsiteX105" fmla="*/ 255607 w 1401087"/>
              <a:gd name="connsiteY105" fmla="*/ 1906352 h 6858000"/>
              <a:gd name="connsiteX106" fmla="*/ 232164 w 1401087"/>
              <a:gd name="connsiteY106" fmla="*/ 1861531 h 6858000"/>
              <a:gd name="connsiteX107" fmla="*/ 185963 w 1401087"/>
              <a:gd name="connsiteY107" fmla="*/ 1732919 h 6858000"/>
              <a:gd name="connsiteX108" fmla="*/ 158274 w 1401087"/>
              <a:gd name="connsiteY108" fmla="*/ 1663540 h 6858000"/>
              <a:gd name="connsiteX109" fmla="*/ 157400 w 1401087"/>
              <a:gd name="connsiteY109" fmla="*/ 1615777 h 6858000"/>
              <a:gd name="connsiteX110" fmla="*/ 138195 w 1401087"/>
              <a:gd name="connsiteY110" fmla="*/ 1563678 h 6858000"/>
              <a:gd name="connsiteX111" fmla="*/ 151275 w 1401087"/>
              <a:gd name="connsiteY111" fmla="*/ 1519474 h 6858000"/>
              <a:gd name="connsiteX112" fmla="*/ 144017 w 1401087"/>
              <a:gd name="connsiteY112" fmla="*/ 1477995 h 6858000"/>
              <a:gd name="connsiteX113" fmla="*/ 130102 w 1401087"/>
              <a:gd name="connsiteY113" fmla="*/ 1373769 h 6858000"/>
              <a:gd name="connsiteX114" fmla="*/ 138409 w 1401087"/>
              <a:gd name="connsiteY114" fmla="*/ 1307086 h 6858000"/>
              <a:gd name="connsiteX115" fmla="*/ 139597 w 1401087"/>
              <a:gd name="connsiteY115" fmla="*/ 1189033 h 6858000"/>
              <a:gd name="connsiteX116" fmla="*/ 144282 w 1401087"/>
              <a:gd name="connsiteY116" fmla="*/ 1168288 h 6858000"/>
              <a:gd name="connsiteX117" fmla="*/ 136564 w 1401087"/>
              <a:gd name="connsiteY117" fmla="*/ 1142577 h 6858000"/>
              <a:gd name="connsiteX118" fmla="*/ 125870 w 1401087"/>
              <a:gd name="connsiteY118" fmla="*/ 1088484 h 6858000"/>
              <a:gd name="connsiteX119" fmla="*/ 114606 w 1401087"/>
              <a:gd name="connsiteY119" fmla="*/ 1016103 h 6858000"/>
              <a:gd name="connsiteX120" fmla="*/ 116062 w 1401087"/>
              <a:gd name="connsiteY120" fmla="*/ 932283 h 6858000"/>
              <a:gd name="connsiteX121" fmla="*/ 118298 w 1401087"/>
              <a:gd name="connsiteY121" fmla="*/ 915925 h 6858000"/>
              <a:gd name="connsiteX122" fmla="*/ 110927 w 1401087"/>
              <a:gd name="connsiteY122" fmla="*/ 896999 h 6858000"/>
              <a:gd name="connsiteX123" fmla="*/ 80335 w 1401087"/>
              <a:gd name="connsiteY123" fmla="*/ 821517 h 6858000"/>
              <a:gd name="connsiteX124" fmla="*/ 59285 w 1401087"/>
              <a:gd name="connsiteY124" fmla="*/ 751353 h 6858000"/>
              <a:gd name="connsiteX125" fmla="*/ 58843 w 1401087"/>
              <a:gd name="connsiteY125" fmla="*/ 721230 h 6858000"/>
              <a:gd name="connsiteX126" fmla="*/ 44514 w 1401087"/>
              <a:gd name="connsiteY126" fmla="*/ 681659 h 6858000"/>
              <a:gd name="connsiteX127" fmla="*/ 29933 w 1401087"/>
              <a:gd name="connsiteY127" fmla="*/ 635218 h 6858000"/>
              <a:gd name="connsiteX128" fmla="*/ 34944 w 1401087"/>
              <a:gd name="connsiteY128" fmla="*/ 613763 h 6858000"/>
              <a:gd name="connsiteX129" fmla="*/ 20886 w 1401087"/>
              <a:gd name="connsiteY129" fmla="*/ 598582 h 6858000"/>
              <a:gd name="connsiteX130" fmla="*/ 20567 w 1401087"/>
              <a:gd name="connsiteY130" fmla="*/ 576846 h 6858000"/>
              <a:gd name="connsiteX131" fmla="*/ 193 w 1401087"/>
              <a:gd name="connsiteY131" fmla="*/ 530055 h 6858000"/>
              <a:gd name="connsiteX132" fmla="*/ 88207 w 1401087"/>
              <a:gd name="connsiteY132" fmla="*/ 393828 h 6858000"/>
              <a:gd name="connsiteX133" fmla="*/ 88037 w 1401087"/>
              <a:gd name="connsiteY133" fmla="*/ 353137 h 6858000"/>
              <a:gd name="connsiteX134" fmla="*/ 109547 w 1401087"/>
              <a:gd name="connsiteY134" fmla="*/ 309501 h 6858000"/>
              <a:gd name="connsiteX135" fmla="*/ 93730 w 1401087"/>
              <a:gd name="connsiteY135" fmla="*/ 275771 h 6858000"/>
              <a:gd name="connsiteX136" fmla="*/ 110757 w 1401087"/>
              <a:gd name="connsiteY136" fmla="*/ 212860 h 6858000"/>
              <a:gd name="connsiteX137" fmla="*/ 102467 w 1401087"/>
              <a:gd name="connsiteY137" fmla="*/ 144983 h 6858000"/>
              <a:gd name="connsiteX138" fmla="*/ 114751 w 1401087"/>
              <a:gd name="connsiteY138" fmla="*/ 55288 h 6858000"/>
              <a:gd name="connsiteX139" fmla="*/ 74305 w 1401087"/>
              <a:gd name="connsiteY139" fmla="*/ 0 h 6858000"/>
              <a:gd name="connsiteX0" fmla="*/ 53738 w 1380520"/>
              <a:gd name="connsiteY0" fmla="*/ 0 h 6858000"/>
              <a:gd name="connsiteX1" fmla="*/ 1380520 w 1380520"/>
              <a:gd name="connsiteY1" fmla="*/ 0 h 6858000"/>
              <a:gd name="connsiteX2" fmla="*/ 1380520 w 1380520"/>
              <a:gd name="connsiteY2" fmla="*/ 6858000 h 6858000"/>
              <a:gd name="connsiteX3" fmla="*/ 117214 w 1380520"/>
              <a:gd name="connsiteY3" fmla="*/ 6857735 h 6858000"/>
              <a:gd name="connsiteX4" fmla="*/ 153807 w 1380520"/>
              <a:gd name="connsiteY4" fmla="*/ 6776847 h 6858000"/>
              <a:gd name="connsiteX5" fmla="*/ 165307 w 1380520"/>
              <a:gd name="connsiteY5" fmla="*/ 6737706 h 6858000"/>
              <a:gd name="connsiteX6" fmla="*/ 190046 w 1380520"/>
              <a:gd name="connsiteY6" fmla="*/ 6691589 h 6858000"/>
              <a:gd name="connsiteX7" fmla="*/ 167603 w 1380520"/>
              <a:gd name="connsiteY7" fmla="*/ 6659970 h 6858000"/>
              <a:gd name="connsiteX8" fmla="*/ 182694 w 1380520"/>
              <a:gd name="connsiteY8" fmla="*/ 6636211 h 6858000"/>
              <a:gd name="connsiteX9" fmla="*/ 200138 w 1380520"/>
              <a:gd name="connsiteY9" fmla="*/ 6594177 h 6858000"/>
              <a:gd name="connsiteX10" fmla="*/ 214178 w 1380520"/>
              <a:gd name="connsiteY10" fmla="*/ 6557575 h 6858000"/>
              <a:gd name="connsiteX11" fmla="*/ 267135 w 1380520"/>
              <a:gd name="connsiteY11" fmla="*/ 6492130 h 6858000"/>
              <a:gd name="connsiteX12" fmla="*/ 282822 w 1380520"/>
              <a:gd name="connsiteY12" fmla="*/ 6431610 h 6858000"/>
              <a:gd name="connsiteX13" fmla="*/ 326527 w 1380520"/>
              <a:gd name="connsiteY13" fmla="*/ 6379786 h 6858000"/>
              <a:gd name="connsiteX14" fmla="*/ 309750 w 1380520"/>
              <a:gd name="connsiteY14" fmla="*/ 6334727 h 6858000"/>
              <a:gd name="connsiteX15" fmla="*/ 287165 w 1380520"/>
              <a:gd name="connsiteY15" fmla="*/ 6313295 h 6858000"/>
              <a:gd name="connsiteX16" fmla="*/ 294329 w 1380520"/>
              <a:gd name="connsiteY16" fmla="*/ 6280046 h 6858000"/>
              <a:gd name="connsiteX17" fmla="*/ 277074 w 1380520"/>
              <a:gd name="connsiteY17" fmla="*/ 6270265 h 6858000"/>
              <a:gd name="connsiteX18" fmla="*/ 304102 w 1380520"/>
              <a:gd name="connsiteY18" fmla="*/ 6252834 h 6858000"/>
              <a:gd name="connsiteX19" fmla="*/ 282094 w 1380520"/>
              <a:gd name="connsiteY19" fmla="*/ 6202459 h 6858000"/>
              <a:gd name="connsiteX20" fmla="*/ 280892 w 1380520"/>
              <a:gd name="connsiteY20" fmla="*/ 6153037 h 6858000"/>
              <a:gd name="connsiteX21" fmla="*/ 296307 w 1380520"/>
              <a:gd name="connsiteY21" fmla="*/ 6078132 h 6858000"/>
              <a:gd name="connsiteX22" fmla="*/ 283694 w 1380520"/>
              <a:gd name="connsiteY22" fmla="*/ 6028119 h 6858000"/>
              <a:gd name="connsiteX23" fmla="*/ 268923 w 1380520"/>
              <a:gd name="connsiteY23" fmla="*/ 5926735 h 6858000"/>
              <a:gd name="connsiteX24" fmla="*/ 318435 w 1380520"/>
              <a:gd name="connsiteY24" fmla="*/ 5712857 h 6858000"/>
              <a:gd name="connsiteX25" fmla="*/ 297510 w 1380520"/>
              <a:gd name="connsiteY25" fmla="*/ 5676393 h 6858000"/>
              <a:gd name="connsiteX26" fmla="*/ 337102 w 1380520"/>
              <a:gd name="connsiteY26" fmla="*/ 5563435 h 6858000"/>
              <a:gd name="connsiteX27" fmla="*/ 384232 w 1380520"/>
              <a:gd name="connsiteY27" fmla="*/ 5437125 h 6858000"/>
              <a:gd name="connsiteX28" fmla="*/ 397800 w 1380520"/>
              <a:gd name="connsiteY28" fmla="*/ 5396260 h 6858000"/>
              <a:gd name="connsiteX29" fmla="*/ 413781 w 1380520"/>
              <a:gd name="connsiteY29" fmla="*/ 5330009 h 6858000"/>
              <a:gd name="connsiteX30" fmla="*/ 447274 w 1380520"/>
              <a:gd name="connsiteY30" fmla="*/ 5273739 h 6858000"/>
              <a:gd name="connsiteX31" fmla="*/ 456873 w 1380520"/>
              <a:gd name="connsiteY31" fmla="*/ 5241779 h 6858000"/>
              <a:gd name="connsiteX32" fmla="*/ 468099 w 1380520"/>
              <a:gd name="connsiteY32" fmla="*/ 5225268 h 6858000"/>
              <a:gd name="connsiteX33" fmla="*/ 469119 w 1380520"/>
              <a:gd name="connsiteY33" fmla="*/ 5217684 h 6858000"/>
              <a:gd name="connsiteX34" fmla="*/ 476460 w 1380520"/>
              <a:gd name="connsiteY34" fmla="*/ 5193377 h 6858000"/>
              <a:gd name="connsiteX35" fmla="*/ 479763 w 1380520"/>
              <a:gd name="connsiteY35" fmla="*/ 5179288 h 6858000"/>
              <a:gd name="connsiteX36" fmla="*/ 480747 w 1380520"/>
              <a:gd name="connsiteY36" fmla="*/ 5173621 h 6858000"/>
              <a:gd name="connsiteX37" fmla="*/ 476381 w 1380520"/>
              <a:gd name="connsiteY37" fmla="*/ 5159961 h 6858000"/>
              <a:gd name="connsiteX38" fmla="*/ 483058 w 1380520"/>
              <a:gd name="connsiteY38" fmla="*/ 5144295 h 6858000"/>
              <a:gd name="connsiteX39" fmla="*/ 479991 w 1380520"/>
              <a:gd name="connsiteY39" fmla="*/ 5125185 h 6858000"/>
              <a:gd name="connsiteX40" fmla="*/ 486821 w 1380520"/>
              <a:gd name="connsiteY40" fmla="*/ 5121884 h 6858000"/>
              <a:gd name="connsiteX41" fmla="*/ 493857 w 1380520"/>
              <a:gd name="connsiteY41" fmla="*/ 5067850 h 6858000"/>
              <a:gd name="connsiteX42" fmla="*/ 496588 w 1380520"/>
              <a:gd name="connsiteY42" fmla="*/ 5060861 h 6858000"/>
              <a:gd name="connsiteX43" fmla="*/ 493292 w 1380520"/>
              <a:gd name="connsiteY43" fmla="*/ 5034192 h 6858000"/>
              <a:gd name="connsiteX44" fmla="*/ 494846 w 1380520"/>
              <a:gd name="connsiteY44" fmla="*/ 4993030 h 6858000"/>
              <a:gd name="connsiteX45" fmla="*/ 501755 w 1380520"/>
              <a:gd name="connsiteY45" fmla="*/ 4946844 h 6858000"/>
              <a:gd name="connsiteX46" fmla="*/ 497611 w 1380520"/>
              <a:gd name="connsiteY46" fmla="*/ 4932692 h 6858000"/>
              <a:gd name="connsiteX47" fmla="*/ 513014 w 1380520"/>
              <a:gd name="connsiteY47" fmla="*/ 4858827 h 6858000"/>
              <a:gd name="connsiteX48" fmla="*/ 518917 w 1380520"/>
              <a:gd name="connsiteY48" fmla="*/ 4821170 h 6858000"/>
              <a:gd name="connsiteX49" fmla="*/ 523650 w 1380520"/>
              <a:gd name="connsiteY49" fmla="*/ 4780965 h 6858000"/>
              <a:gd name="connsiteX50" fmla="*/ 524943 w 1380520"/>
              <a:gd name="connsiteY50" fmla="*/ 4750867 h 6858000"/>
              <a:gd name="connsiteX51" fmla="*/ 522750 w 1380520"/>
              <a:gd name="connsiteY51" fmla="*/ 4690749 h 6858000"/>
              <a:gd name="connsiteX52" fmla="*/ 518230 w 1380520"/>
              <a:gd name="connsiteY52" fmla="*/ 4584173 h 6858000"/>
              <a:gd name="connsiteX53" fmla="*/ 513313 w 1380520"/>
              <a:gd name="connsiteY53" fmla="*/ 4444346 h 6858000"/>
              <a:gd name="connsiteX54" fmla="*/ 509878 w 1380520"/>
              <a:gd name="connsiteY54" fmla="*/ 4375228 h 6858000"/>
              <a:gd name="connsiteX55" fmla="*/ 490531 w 1380520"/>
              <a:gd name="connsiteY55" fmla="*/ 4214165 h 6858000"/>
              <a:gd name="connsiteX56" fmla="*/ 494604 w 1380520"/>
              <a:gd name="connsiteY56" fmla="*/ 4090296 h 6858000"/>
              <a:gd name="connsiteX57" fmla="*/ 479860 w 1380520"/>
              <a:gd name="connsiteY57" fmla="*/ 4033999 h 6858000"/>
              <a:gd name="connsiteX58" fmla="*/ 481009 w 1380520"/>
              <a:gd name="connsiteY58" fmla="*/ 4031933 h 6858000"/>
              <a:gd name="connsiteX59" fmla="*/ 479585 w 1380520"/>
              <a:gd name="connsiteY59" fmla="*/ 4013953 h 6858000"/>
              <a:gd name="connsiteX60" fmla="*/ 465880 w 1380520"/>
              <a:gd name="connsiteY60" fmla="*/ 3974753 h 6858000"/>
              <a:gd name="connsiteX61" fmla="*/ 467478 w 1380520"/>
              <a:gd name="connsiteY61" fmla="*/ 3969950 h 6858000"/>
              <a:gd name="connsiteX62" fmla="*/ 460900 w 1380520"/>
              <a:gd name="connsiteY62" fmla="*/ 3933779 h 6858000"/>
              <a:gd name="connsiteX63" fmla="*/ 462231 w 1380520"/>
              <a:gd name="connsiteY63" fmla="*/ 3933093 h 6858000"/>
              <a:gd name="connsiteX64" fmla="*/ 466585 w 1380520"/>
              <a:gd name="connsiteY64" fmla="*/ 3922082 h 6858000"/>
              <a:gd name="connsiteX65" fmla="*/ 471663 w 1380520"/>
              <a:gd name="connsiteY65" fmla="*/ 3901461 h 6858000"/>
              <a:gd name="connsiteX66" fmla="*/ 494257 w 1380520"/>
              <a:gd name="connsiteY66" fmla="*/ 3813873 h 6858000"/>
              <a:gd name="connsiteX67" fmla="*/ 493682 w 1380520"/>
              <a:gd name="connsiteY67" fmla="*/ 3806161 h 6858000"/>
              <a:gd name="connsiteX68" fmla="*/ 493989 w 1380520"/>
              <a:gd name="connsiteY68" fmla="*/ 3805957 h 6858000"/>
              <a:gd name="connsiteX69" fmla="*/ 494016 w 1380520"/>
              <a:gd name="connsiteY69" fmla="*/ 3797724 h 6858000"/>
              <a:gd name="connsiteX70" fmla="*/ 492631 w 1380520"/>
              <a:gd name="connsiteY70" fmla="*/ 3792098 h 6858000"/>
              <a:gd name="connsiteX71" fmla="*/ 491515 w 1380520"/>
              <a:gd name="connsiteY71" fmla="*/ 3777135 h 6858000"/>
              <a:gd name="connsiteX72" fmla="*/ 493248 w 1380520"/>
              <a:gd name="connsiteY72" fmla="*/ 3771656 h 6858000"/>
              <a:gd name="connsiteX73" fmla="*/ 496991 w 1380520"/>
              <a:gd name="connsiteY73" fmla="*/ 3769007 h 6858000"/>
              <a:gd name="connsiteX74" fmla="*/ 496457 w 1380520"/>
              <a:gd name="connsiteY74" fmla="*/ 3767709 h 6858000"/>
              <a:gd name="connsiteX75" fmla="*/ 505153 w 1380520"/>
              <a:gd name="connsiteY75" fmla="*/ 3738082 h 6858000"/>
              <a:gd name="connsiteX76" fmla="*/ 512499 w 1380520"/>
              <a:gd name="connsiteY76" fmla="*/ 3673397 h 6858000"/>
              <a:gd name="connsiteX77" fmla="*/ 511795 w 1380520"/>
              <a:gd name="connsiteY77" fmla="*/ 3637109 h 6858000"/>
              <a:gd name="connsiteX78" fmla="*/ 515238 w 1380520"/>
              <a:gd name="connsiteY78" fmla="*/ 3536883 h 6858000"/>
              <a:gd name="connsiteX79" fmla="*/ 522776 w 1380520"/>
              <a:gd name="connsiteY79" fmla="*/ 3435652 h 6858000"/>
              <a:gd name="connsiteX80" fmla="*/ 524447 w 1380520"/>
              <a:gd name="connsiteY80" fmla="*/ 3307769 h 6858000"/>
              <a:gd name="connsiteX81" fmla="*/ 542010 w 1380520"/>
              <a:gd name="connsiteY81" fmla="*/ 3250522 h 6858000"/>
              <a:gd name="connsiteX82" fmla="*/ 542435 w 1380520"/>
              <a:gd name="connsiteY82" fmla="*/ 3229163 h 6858000"/>
              <a:gd name="connsiteX83" fmla="*/ 544258 w 1380520"/>
              <a:gd name="connsiteY83" fmla="*/ 3217217 h 6858000"/>
              <a:gd name="connsiteX84" fmla="*/ 531093 w 1380520"/>
              <a:gd name="connsiteY84" fmla="*/ 3183755 h 6858000"/>
              <a:gd name="connsiteX85" fmla="*/ 531594 w 1380520"/>
              <a:gd name="connsiteY85" fmla="*/ 3178642 h 6858000"/>
              <a:gd name="connsiteX86" fmla="*/ 519194 w 1380520"/>
              <a:gd name="connsiteY86" fmla="*/ 3158586 h 6858000"/>
              <a:gd name="connsiteX87" fmla="*/ 504379 w 1380520"/>
              <a:gd name="connsiteY87" fmla="*/ 3129034 h 6858000"/>
              <a:gd name="connsiteX88" fmla="*/ 505044 w 1380520"/>
              <a:gd name="connsiteY88" fmla="*/ 3126682 h 6858000"/>
              <a:gd name="connsiteX89" fmla="*/ 495912 w 1380520"/>
              <a:gd name="connsiteY89" fmla="*/ 3114519 h 6858000"/>
              <a:gd name="connsiteX90" fmla="*/ 482521 w 1380520"/>
              <a:gd name="connsiteY90" fmla="*/ 3106272 h 6858000"/>
              <a:gd name="connsiteX91" fmla="*/ 455251 w 1380520"/>
              <a:gd name="connsiteY91" fmla="*/ 2958185 h 6858000"/>
              <a:gd name="connsiteX92" fmla="*/ 397865 w 1380520"/>
              <a:gd name="connsiteY92" fmla="*/ 2762989 h 6858000"/>
              <a:gd name="connsiteX93" fmla="*/ 346783 w 1380520"/>
              <a:gd name="connsiteY93" fmla="*/ 2554718 h 6858000"/>
              <a:gd name="connsiteX94" fmla="*/ 326877 w 1380520"/>
              <a:gd name="connsiteY94" fmla="*/ 2485734 h 6858000"/>
              <a:gd name="connsiteX95" fmla="*/ 317600 w 1380520"/>
              <a:gd name="connsiteY95" fmla="*/ 2447068 h 6858000"/>
              <a:gd name="connsiteX96" fmla="*/ 304561 w 1380520"/>
              <a:gd name="connsiteY96" fmla="*/ 2425819 h 6858000"/>
              <a:gd name="connsiteX97" fmla="*/ 310560 w 1380520"/>
              <a:gd name="connsiteY97" fmla="*/ 2402874 h 6858000"/>
              <a:gd name="connsiteX98" fmla="*/ 313172 w 1380520"/>
              <a:gd name="connsiteY98" fmla="*/ 2381443 h 6858000"/>
              <a:gd name="connsiteX99" fmla="*/ 289501 w 1380520"/>
              <a:gd name="connsiteY99" fmla="*/ 2261920 h 6858000"/>
              <a:gd name="connsiteX100" fmla="*/ 279388 w 1380520"/>
              <a:gd name="connsiteY100" fmla="*/ 2195378 h 6858000"/>
              <a:gd name="connsiteX101" fmla="*/ 263605 w 1380520"/>
              <a:gd name="connsiteY101" fmla="*/ 2155135 h 6858000"/>
              <a:gd name="connsiteX102" fmla="*/ 261063 w 1380520"/>
              <a:gd name="connsiteY102" fmla="*/ 2118008 h 6858000"/>
              <a:gd name="connsiteX103" fmla="*/ 262056 w 1380520"/>
              <a:gd name="connsiteY103" fmla="*/ 2050531 h 6858000"/>
              <a:gd name="connsiteX104" fmla="*/ 253862 w 1380520"/>
              <a:gd name="connsiteY104" fmla="*/ 1963269 h 6858000"/>
              <a:gd name="connsiteX105" fmla="*/ 235040 w 1380520"/>
              <a:gd name="connsiteY105" fmla="*/ 1906352 h 6858000"/>
              <a:gd name="connsiteX106" fmla="*/ 211597 w 1380520"/>
              <a:gd name="connsiteY106" fmla="*/ 1861531 h 6858000"/>
              <a:gd name="connsiteX107" fmla="*/ 165396 w 1380520"/>
              <a:gd name="connsiteY107" fmla="*/ 1732919 h 6858000"/>
              <a:gd name="connsiteX108" fmla="*/ 137707 w 1380520"/>
              <a:gd name="connsiteY108" fmla="*/ 1663540 h 6858000"/>
              <a:gd name="connsiteX109" fmla="*/ 136833 w 1380520"/>
              <a:gd name="connsiteY109" fmla="*/ 1615777 h 6858000"/>
              <a:gd name="connsiteX110" fmla="*/ 117628 w 1380520"/>
              <a:gd name="connsiteY110" fmla="*/ 1563678 h 6858000"/>
              <a:gd name="connsiteX111" fmla="*/ 130708 w 1380520"/>
              <a:gd name="connsiteY111" fmla="*/ 1519474 h 6858000"/>
              <a:gd name="connsiteX112" fmla="*/ 123450 w 1380520"/>
              <a:gd name="connsiteY112" fmla="*/ 1477995 h 6858000"/>
              <a:gd name="connsiteX113" fmla="*/ 109535 w 1380520"/>
              <a:gd name="connsiteY113" fmla="*/ 1373769 h 6858000"/>
              <a:gd name="connsiteX114" fmla="*/ 117842 w 1380520"/>
              <a:gd name="connsiteY114" fmla="*/ 1307086 h 6858000"/>
              <a:gd name="connsiteX115" fmla="*/ 119030 w 1380520"/>
              <a:gd name="connsiteY115" fmla="*/ 1189033 h 6858000"/>
              <a:gd name="connsiteX116" fmla="*/ 123715 w 1380520"/>
              <a:gd name="connsiteY116" fmla="*/ 1168288 h 6858000"/>
              <a:gd name="connsiteX117" fmla="*/ 115997 w 1380520"/>
              <a:gd name="connsiteY117" fmla="*/ 1142577 h 6858000"/>
              <a:gd name="connsiteX118" fmla="*/ 105303 w 1380520"/>
              <a:gd name="connsiteY118" fmla="*/ 1088484 h 6858000"/>
              <a:gd name="connsiteX119" fmla="*/ 94039 w 1380520"/>
              <a:gd name="connsiteY119" fmla="*/ 1016103 h 6858000"/>
              <a:gd name="connsiteX120" fmla="*/ 95495 w 1380520"/>
              <a:gd name="connsiteY120" fmla="*/ 932283 h 6858000"/>
              <a:gd name="connsiteX121" fmla="*/ 97731 w 1380520"/>
              <a:gd name="connsiteY121" fmla="*/ 915925 h 6858000"/>
              <a:gd name="connsiteX122" fmla="*/ 90360 w 1380520"/>
              <a:gd name="connsiteY122" fmla="*/ 896999 h 6858000"/>
              <a:gd name="connsiteX123" fmla="*/ 59768 w 1380520"/>
              <a:gd name="connsiteY123" fmla="*/ 821517 h 6858000"/>
              <a:gd name="connsiteX124" fmla="*/ 38718 w 1380520"/>
              <a:gd name="connsiteY124" fmla="*/ 751353 h 6858000"/>
              <a:gd name="connsiteX125" fmla="*/ 38276 w 1380520"/>
              <a:gd name="connsiteY125" fmla="*/ 721230 h 6858000"/>
              <a:gd name="connsiteX126" fmla="*/ 23947 w 1380520"/>
              <a:gd name="connsiteY126" fmla="*/ 681659 h 6858000"/>
              <a:gd name="connsiteX127" fmla="*/ 9366 w 1380520"/>
              <a:gd name="connsiteY127" fmla="*/ 635218 h 6858000"/>
              <a:gd name="connsiteX128" fmla="*/ 14377 w 1380520"/>
              <a:gd name="connsiteY128" fmla="*/ 613763 h 6858000"/>
              <a:gd name="connsiteX129" fmla="*/ 319 w 1380520"/>
              <a:gd name="connsiteY129" fmla="*/ 598582 h 6858000"/>
              <a:gd name="connsiteX130" fmla="*/ 0 w 1380520"/>
              <a:gd name="connsiteY130" fmla="*/ 576846 h 6858000"/>
              <a:gd name="connsiteX131" fmla="*/ 68392 w 1380520"/>
              <a:gd name="connsiteY131" fmla="*/ 446567 h 6858000"/>
              <a:gd name="connsiteX132" fmla="*/ 67640 w 1380520"/>
              <a:gd name="connsiteY132" fmla="*/ 393828 h 6858000"/>
              <a:gd name="connsiteX133" fmla="*/ 67470 w 1380520"/>
              <a:gd name="connsiteY133" fmla="*/ 353137 h 6858000"/>
              <a:gd name="connsiteX134" fmla="*/ 88980 w 1380520"/>
              <a:gd name="connsiteY134" fmla="*/ 309501 h 6858000"/>
              <a:gd name="connsiteX135" fmla="*/ 73163 w 1380520"/>
              <a:gd name="connsiteY135" fmla="*/ 275771 h 6858000"/>
              <a:gd name="connsiteX136" fmla="*/ 90190 w 1380520"/>
              <a:gd name="connsiteY136" fmla="*/ 212860 h 6858000"/>
              <a:gd name="connsiteX137" fmla="*/ 81900 w 1380520"/>
              <a:gd name="connsiteY137" fmla="*/ 144983 h 6858000"/>
              <a:gd name="connsiteX138" fmla="*/ 94184 w 1380520"/>
              <a:gd name="connsiteY138" fmla="*/ 55288 h 6858000"/>
              <a:gd name="connsiteX139" fmla="*/ 53738 w 1380520"/>
              <a:gd name="connsiteY139" fmla="*/ 0 h 6858000"/>
              <a:gd name="connsiteX0" fmla="*/ 53420 w 1380202"/>
              <a:gd name="connsiteY0" fmla="*/ 0 h 6858000"/>
              <a:gd name="connsiteX1" fmla="*/ 1380202 w 1380202"/>
              <a:gd name="connsiteY1" fmla="*/ 0 h 6858000"/>
              <a:gd name="connsiteX2" fmla="*/ 1380202 w 1380202"/>
              <a:gd name="connsiteY2" fmla="*/ 6858000 h 6858000"/>
              <a:gd name="connsiteX3" fmla="*/ 116896 w 1380202"/>
              <a:gd name="connsiteY3" fmla="*/ 6857735 h 6858000"/>
              <a:gd name="connsiteX4" fmla="*/ 153489 w 1380202"/>
              <a:gd name="connsiteY4" fmla="*/ 6776847 h 6858000"/>
              <a:gd name="connsiteX5" fmla="*/ 164989 w 1380202"/>
              <a:gd name="connsiteY5" fmla="*/ 6737706 h 6858000"/>
              <a:gd name="connsiteX6" fmla="*/ 189728 w 1380202"/>
              <a:gd name="connsiteY6" fmla="*/ 6691589 h 6858000"/>
              <a:gd name="connsiteX7" fmla="*/ 167285 w 1380202"/>
              <a:gd name="connsiteY7" fmla="*/ 6659970 h 6858000"/>
              <a:gd name="connsiteX8" fmla="*/ 182376 w 1380202"/>
              <a:gd name="connsiteY8" fmla="*/ 6636211 h 6858000"/>
              <a:gd name="connsiteX9" fmla="*/ 199820 w 1380202"/>
              <a:gd name="connsiteY9" fmla="*/ 6594177 h 6858000"/>
              <a:gd name="connsiteX10" fmla="*/ 213860 w 1380202"/>
              <a:gd name="connsiteY10" fmla="*/ 6557575 h 6858000"/>
              <a:gd name="connsiteX11" fmla="*/ 266817 w 1380202"/>
              <a:gd name="connsiteY11" fmla="*/ 6492130 h 6858000"/>
              <a:gd name="connsiteX12" fmla="*/ 282504 w 1380202"/>
              <a:gd name="connsiteY12" fmla="*/ 6431610 h 6858000"/>
              <a:gd name="connsiteX13" fmla="*/ 326209 w 1380202"/>
              <a:gd name="connsiteY13" fmla="*/ 6379786 h 6858000"/>
              <a:gd name="connsiteX14" fmla="*/ 309432 w 1380202"/>
              <a:gd name="connsiteY14" fmla="*/ 6334727 h 6858000"/>
              <a:gd name="connsiteX15" fmla="*/ 286847 w 1380202"/>
              <a:gd name="connsiteY15" fmla="*/ 6313295 h 6858000"/>
              <a:gd name="connsiteX16" fmla="*/ 294011 w 1380202"/>
              <a:gd name="connsiteY16" fmla="*/ 6280046 h 6858000"/>
              <a:gd name="connsiteX17" fmla="*/ 276756 w 1380202"/>
              <a:gd name="connsiteY17" fmla="*/ 6270265 h 6858000"/>
              <a:gd name="connsiteX18" fmla="*/ 303784 w 1380202"/>
              <a:gd name="connsiteY18" fmla="*/ 6252834 h 6858000"/>
              <a:gd name="connsiteX19" fmla="*/ 281776 w 1380202"/>
              <a:gd name="connsiteY19" fmla="*/ 6202459 h 6858000"/>
              <a:gd name="connsiteX20" fmla="*/ 280574 w 1380202"/>
              <a:gd name="connsiteY20" fmla="*/ 6153037 h 6858000"/>
              <a:gd name="connsiteX21" fmla="*/ 295989 w 1380202"/>
              <a:gd name="connsiteY21" fmla="*/ 6078132 h 6858000"/>
              <a:gd name="connsiteX22" fmla="*/ 283376 w 1380202"/>
              <a:gd name="connsiteY22" fmla="*/ 6028119 h 6858000"/>
              <a:gd name="connsiteX23" fmla="*/ 268605 w 1380202"/>
              <a:gd name="connsiteY23" fmla="*/ 5926735 h 6858000"/>
              <a:gd name="connsiteX24" fmla="*/ 318117 w 1380202"/>
              <a:gd name="connsiteY24" fmla="*/ 5712857 h 6858000"/>
              <a:gd name="connsiteX25" fmla="*/ 297192 w 1380202"/>
              <a:gd name="connsiteY25" fmla="*/ 5676393 h 6858000"/>
              <a:gd name="connsiteX26" fmla="*/ 336784 w 1380202"/>
              <a:gd name="connsiteY26" fmla="*/ 5563435 h 6858000"/>
              <a:gd name="connsiteX27" fmla="*/ 383914 w 1380202"/>
              <a:gd name="connsiteY27" fmla="*/ 5437125 h 6858000"/>
              <a:gd name="connsiteX28" fmla="*/ 397482 w 1380202"/>
              <a:gd name="connsiteY28" fmla="*/ 5396260 h 6858000"/>
              <a:gd name="connsiteX29" fmla="*/ 413463 w 1380202"/>
              <a:gd name="connsiteY29" fmla="*/ 5330009 h 6858000"/>
              <a:gd name="connsiteX30" fmla="*/ 446956 w 1380202"/>
              <a:gd name="connsiteY30" fmla="*/ 5273739 h 6858000"/>
              <a:gd name="connsiteX31" fmla="*/ 456555 w 1380202"/>
              <a:gd name="connsiteY31" fmla="*/ 5241779 h 6858000"/>
              <a:gd name="connsiteX32" fmla="*/ 467781 w 1380202"/>
              <a:gd name="connsiteY32" fmla="*/ 5225268 h 6858000"/>
              <a:gd name="connsiteX33" fmla="*/ 468801 w 1380202"/>
              <a:gd name="connsiteY33" fmla="*/ 5217684 h 6858000"/>
              <a:gd name="connsiteX34" fmla="*/ 476142 w 1380202"/>
              <a:gd name="connsiteY34" fmla="*/ 5193377 h 6858000"/>
              <a:gd name="connsiteX35" fmla="*/ 479445 w 1380202"/>
              <a:gd name="connsiteY35" fmla="*/ 5179288 h 6858000"/>
              <a:gd name="connsiteX36" fmla="*/ 480429 w 1380202"/>
              <a:gd name="connsiteY36" fmla="*/ 5173621 h 6858000"/>
              <a:gd name="connsiteX37" fmla="*/ 476063 w 1380202"/>
              <a:gd name="connsiteY37" fmla="*/ 5159961 h 6858000"/>
              <a:gd name="connsiteX38" fmla="*/ 482740 w 1380202"/>
              <a:gd name="connsiteY38" fmla="*/ 5144295 h 6858000"/>
              <a:gd name="connsiteX39" fmla="*/ 479673 w 1380202"/>
              <a:gd name="connsiteY39" fmla="*/ 5125185 h 6858000"/>
              <a:gd name="connsiteX40" fmla="*/ 486503 w 1380202"/>
              <a:gd name="connsiteY40" fmla="*/ 5121884 h 6858000"/>
              <a:gd name="connsiteX41" fmla="*/ 493539 w 1380202"/>
              <a:gd name="connsiteY41" fmla="*/ 5067850 h 6858000"/>
              <a:gd name="connsiteX42" fmla="*/ 496270 w 1380202"/>
              <a:gd name="connsiteY42" fmla="*/ 5060861 h 6858000"/>
              <a:gd name="connsiteX43" fmla="*/ 492974 w 1380202"/>
              <a:gd name="connsiteY43" fmla="*/ 5034192 h 6858000"/>
              <a:gd name="connsiteX44" fmla="*/ 494528 w 1380202"/>
              <a:gd name="connsiteY44" fmla="*/ 4993030 h 6858000"/>
              <a:gd name="connsiteX45" fmla="*/ 501437 w 1380202"/>
              <a:gd name="connsiteY45" fmla="*/ 4946844 h 6858000"/>
              <a:gd name="connsiteX46" fmla="*/ 497293 w 1380202"/>
              <a:gd name="connsiteY46" fmla="*/ 4932692 h 6858000"/>
              <a:gd name="connsiteX47" fmla="*/ 512696 w 1380202"/>
              <a:gd name="connsiteY47" fmla="*/ 4858827 h 6858000"/>
              <a:gd name="connsiteX48" fmla="*/ 518599 w 1380202"/>
              <a:gd name="connsiteY48" fmla="*/ 4821170 h 6858000"/>
              <a:gd name="connsiteX49" fmla="*/ 523332 w 1380202"/>
              <a:gd name="connsiteY49" fmla="*/ 4780965 h 6858000"/>
              <a:gd name="connsiteX50" fmla="*/ 524625 w 1380202"/>
              <a:gd name="connsiteY50" fmla="*/ 4750867 h 6858000"/>
              <a:gd name="connsiteX51" fmla="*/ 522432 w 1380202"/>
              <a:gd name="connsiteY51" fmla="*/ 4690749 h 6858000"/>
              <a:gd name="connsiteX52" fmla="*/ 517912 w 1380202"/>
              <a:gd name="connsiteY52" fmla="*/ 4584173 h 6858000"/>
              <a:gd name="connsiteX53" fmla="*/ 512995 w 1380202"/>
              <a:gd name="connsiteY53" fmla="*/ 4444346 h 6858000"/>
              <a:gd name="connsiteX54" fmla="*/ 509560 w 1380202"/>
              <a:gd name="connsiteY54" fmla="*/ 4375228 h 6858000"/>
              <a:gd name="connsiteX55" fmla="*/ 490213 w 1380202"/>
              <a:gd name="connsiteY55" fmla="*/ 4214165 h 6858000"/>
              <a:gd name="connsiteX56" fmla="*/ 494286 w 1380202"/>
              <a:gd name="connsiteY56" fmla="*/ 4090296 h 6858000"/>
              <a:gd name="connsiteX57" fmla="*/ 479542 w 1380202"/>
              <a:gd name="connsiteY57" fmla="*/ 4033999 h 6858000"/>
              <a:gd name="connsiteX58" fmla="*/ 480691 w 1380202"/>
              <a:gd name="connsiteY58" fmla="*/ 4031933 h 6858000"/>
              <a:gd name="connsiteX59" fmla="*/ 479267 w 1380202"/>
              <a:gd name="connsiteY59" fmla="*/ 4013953 h 6858000"/>
              <a:gd name="connsiteX60" fmla="*/ 465562 w 1380202"/>
              <a:gd name="connsiteY60" fmla="*/ 3974753 h 6858000"/>
              <a:gd name="connsiteX61" fmla="*/ 467160 w 1380202"/>
              <a:gd name="connsiteY61" fmla="*/ 3969950 h 6858000"/>
              <a:gd name="connsiteX62" fmla="*/ 460582 w 1380202"/>
              <a:gd name="connsiteY62" fmla="*/ 3933779 h 6858000"/>
              <a:gd name="connsiteX63" fmla="*/ 461913 w 1380202"/>
              <a:gd name="connsiteY63" fmla="*/ 3933093 h 6858000"/>
              <a:gd name="connsiteX64" fmla="*/ 466267 w 1380202"/>
              <a:gd name="connsiteY64" fmla="*/ 3922082 h 6858000"/>
              <a:gd name="connsiteX65" fmla="*/ 471345 w 1380202"/>
              <a:gd name="connsiteY65" fmla="*/ 3901461 h 6858000"/>
              <a:gd name="connsiteX66" fmla="*/ 493939 w 1380202"/>
              <a:gd name="connsiteY66" fmla="*/ 3813873 h 6858000"/>
              <a:gd name="connsiteX67" fmla="*/ 493364 w 1380202"/>
              <a:gd name="connsiteY67" fmla="*/ 3806161 h 6858000"/>
              <a:gd name="connsiteX68" fmla="*/ 493671 w 1380202"/>
              <a:gd name="connsiteY68" fmla="*/ 3805957 h 6858000"/>
              <a:gd name="connsiteX69" fmla="*/ 493698 w 1380202"/>
              <a:gd name="connsiteY69" fmla="*/ 3797724 h 6858000"/>
              <a:gd name="connsiteX70" fmla="*/ 492313 w 1380202"/>
              <a:gd name="connsiteY70" fmla="*/ 3792098 h 6858000"/>
              <a:gd name="connsiteX71" fmla="*/ 491197 w 1380202"/>
              <a:gd name="connsiteY71" fmla="*/ 3777135 h 6858000"/>
              <a:gd name="connsiteX72" fmla="*/ 492930 w 1380202"/>
              <a:gd name="connsiteY72" fmla="*/ 3771656 h 6858000"/>
              <a:gd name="connsiteX73" fmla="*/ 496673 w 1380202"/>
              <a:gd name="connsiteY73" fmla="*/ 3769007 h 6858000"/>
              <a:gd name="connsiteX74" fmla="*/ 496139 w 1380202"/>
              <a:gd name="connsiteY74" fmla="*/ 3767709 h 6858000"/>
              <a:gd name="connsiteX75" fmla="*/ 504835 w 1380202"/>
              <a:gd name="connsiteY75" fmla="*/ 3738082 h 6858000"/>
              <a:gd name="connsiteX76" fmla="*/ 512181 w 1380202"/>
              <a:gd name="connsiteY76" fmla="*/ 3673397 h 6858000"/>
              <a:gd name="connsiteX77" fmla="*/ 511477 w 1380202"/>
              <a:gd name="connsiteY77" fmla="*/ 3637109 h 6858000"/>
              <a:gd name="connsiteX78" fmla="*/ 514920 w 1380202"/>
              <a:gd name="connsiteY78" fmla="*/ 3536883 h 6858000"/>
              <a:gd name="connsiteX79" fmla="*/ 522458 w 1380202"/>
              <a:gd name="connsiteY79" fmla="*/ 3435652 h 6858000"/>
              <a:gd name="connsiteX80" fmla="*/ 524129 w 1380202"/>
              <a:gd name="connsiteY80" fmla="*/ 3307769 h 6858000"/>
              <a:gd name="connsiteX81" fmla="*/ 541692 w 1380202"/>
              <a:gd name="connsiteY81" fmla="*/ 3250522 h 6858000"/>
              <a:gd name="connsiteX82" fmla="*/ 542117 w 1380202"/>
              <a:gd name="connsiteY82" fmla="*/ 3229163 h 6858000"/>
              <a:gd name="connsiteX83" fmla="*/ 543940 w 1380202"/>
              <a:gd name="connsiteY83" fmla="*/ 3217217 h 6858000"/>
              <a:gd name="connsiteX84" fmla="*/ 530775 w 1380202"/>
              <a:gd name="connsiteY84" fmla="*/ 3183755 h 6858000"/>
              <a:gd name="connsiteX85" fmla="*/ 531276 w 1380202"/>
              <a:gd name="connsiteY85" fmla="*/ 3178642 h 6858000"/>
              <a:gd name="connsiteX86" fmla="*/ 518876 w 1380202"/>
              <a:gd name="connsiteY86" fmla="*/ 3158586 h 6858000"/>
              <a:gd name="connsiteX87" fmla="*/ 504061 w 1380202"/>
              <a:gd name="connsiteY87" fmla="*/ 3129034 h 6858000"/>
              <a:gd name="connsiteX88" fmla="*/ 504726 w 1380202"/>
              <a:gd name="connsiteY88" fmla="*/ 3126682 h 6858000"/>
              <a:gd name="connsiteX89" fmla="*/ 495594 w 1380202"/>
              <a:gd name="connsiteY89" fmla="*/ 3114519 h 6858000"/>
              <a:gd name="connsiteX90" fmla="*/ 482203 w 1380202"/>
              <a:gd name="connsiteY90" fmla="*/ 3106272 h 6858000"/>
              <a:gd name="connsiteX91" fmla="*/ 454933 w 1380202"/>
              <a:gd name="connsiteY91" fmla="*/ 2958185 h 6858000"/>
              <a:gd name="connsiteX92" fmla="*/ 397547 w 1380202"/>
              <a:gd name="connsiteY92" fmla="*/ 2762989 h 6858000"/>
              <a:gd name="connsiteX93" fmla="*/ 346465 w 1380202"/>
              <a:gd name="connsiteY93" fmla="*/ 2554718 h 6858000"/>
              <a:gd name="connsiteX94" fmla="*/ 326559 w 1380202"/>
              <a:gd name="connsiteY94" fmla="*/ 2485734 h 6858000"/>
              <a:gd name="connsiteX95" fmla="*/ 317282 w 1380202"/>
              <a:gd name="connsiteY95" fmla="*/ 2447068 h 6858000"/>
              <a:gd name="connsiteX96" fmla="*/ 304243 w 1380202"/>
              <a:gd name="connsiteY96" fmla="*/ 2425819 h 6858000"/>
              <a:gd name="connsiteX97" fmla="*/ 310242 w 1380202"/>
              <a:gd name="connsiteY97" fmla="*/ 2402874 h 6858000"/>
              <a:gd name="connsiteX98" fmla="*/ 312854 w 1380202"/>
              <a:gd name="connsiteY98" fmla="*/ 2381443 h 6858000"/>
              <a:gd name="connsiteX99" fmla="*/ 289183 w 1380202"/>
              <a:gd name="connsiteY99" fmla="*/ 2261920 h 6858000"/>
              <a:gd name="connsiteX100" fmla="*/ 279070 w 1380202"/>
              <a:gd name="connsiteY100" fmla="*/ 2195378 h 6858000"/>
              <a:gd name="connsiteX101" fmla="*/ 263287 w 1380202"/>
              <a:gd name="connsiteY101" fmla="*/ 2155135 h 6858000"/>
              <a:gd name="connsiteX102" fmla="*/ 260745 w 1380202"/>
              <a:gd name="connsiteY102" fmla="*/ 2118008 h 6858000"/>
              <a:gd name="connsiteX103" fmla="*/ 261738 w 1380202"/>
              <a:gd name="connsiteY103" fmla="*/ 2050531 h 6858000"/>
              <a:gd name="connsiteX104" fmla="*/ 253544 w 1380202"/>
              <a:gd name="connsiteY104" fmla="*/ 1963269 h 6858000"/>
              <a:gd name="connsiteX105" fmla="*/ 234722 w 1380202"/>
              <a:gd name="connsiteY105" fmla="*/ 1906352 h 6858000"/>
              <a:gd name="connsiteX106" fmla="*/ 211279 w 1380202"/>
              <a:gd name="connsiteY106" fmla="*/ 1861531 h 6858000"/>
              <a:gd name="connsiteX107" fmla="*/ 165078 w 1380202"/>
              <a:gd name="connsiteY107" fmla="*/ 1732919 h 6858000"/>
              <a:gd name="connsiteX108" fmla="*/ 137389 w 1380202"/>
              <a:gd name="connsiteY108" fmla="*/ 1663540 h 6858000"/>
              <a:gd name="connsiteX109" fmla="*/ 136515 w 1380202"/>
              <a:gd name="connsiteY109" fmla="*/ 1615777 h 6858000"/>
              <a:gd name="connsiteX110" fmla="*/ 117310 w 1380202"/>
              <a:gd name="connsiteY110" fmla="*/ 1563678 h 6858000"/>
              <a:gd name="connsiteX111" fmla="*/ 130390 w 1380202"/>
              <a:gd name="connsiteY111" fmla="*/ 1519474 h 6858000"/>
              <a:gd name="connsiteX112" fmla="*/ 123132 w 1380202"/>
              <a:gd name="connsiteY112" fmla="*/ 1477995 h 6858000"/>
              <a:gd name="connsiteX113" fmla="*/ 109217 w 1380202"/>
              <a:gd name="connsiteY113" fmla="*/ 1373769 h 6858000"/>
              <a:gd name="connsiteX114" fmla="*/ 117524 w 1380202"/>
              <a:gd name="connsiteY114" fmla="*/ 1307086 h 6858000"/>
              <a:gd name="connsiteX115" fmla="*/ 118712 w 1380202"/>
              <a:gd name="connsiteY115" fmla="*/ 1189033 h 6858000"/>
              <a:gd name="connsiteX116" fmla="*/ 123397 w 1380202"/>
              <a:gd name="connsiteY116" fmla="*/ 1168288 h 6858000"/>
              <a:gd name="connsiteX117" fmla="*/ 115679 w 1380202"/>
              <a:gd name="connsiteY117" fmla="*/ 1142577 h 6858000"/>
              <a:gd name="connsiteX118" fmla="*/ 104985 w 1380202"/>
              <a:gd name="connsiteY118" fmla="*/ 1088484 h 6858000"/>
              <a:gd name="connsiteX119" fmla="*/ 93721 w 1380202"/>
              <a:gd name="connsiteY119" fmla="*/ 1016103 h 6858000"/>
              <a:gd name="connsiteX120" fmla="*/ 95177 w 1380202"/>
              <a:gd name="connsiteY120" fmla="*/ 932283 h 6858000"/>
              <a:gd name="connsiteX121" fmla="*/ 97413 w 1380202"/>
              <a:gd name="connsiteY121" fmla="*/ 915925 h 6858000"/>
              <a:gd name="connsiteX122" fmla="*/ 90042 w 1380202"/>
              <a:gd name="connsiteY122" fmla="*/ 896999 h 6858000"/>
              <a:gd name="connsiteX123" fmla="*/ 59450 w 1380202"/>
              <a:gd name="connsiteY123" fmla="*/ 821517 h 6858000"/>
              <a:gd name="connsiteX124" fmla="*/ 38400 w 1380202"/>
              <a:gd name="connsiteY124" fmla="*/ 751353 h 6858000"/>
              <a:gd name="connsiteX125" fmla="*/ 37958 w 1380202"/>
              <a:gd name="connsiteY125" fmla="*/ 721230 h 6858000"/>
              <a:gd name="connsiteX126" fmla="*/ 23629 w 1380202"/>
              <a:gd name="connsiteY126" fmla="*/ 681659 h 6858000"/>
              <a:gd name="connsiteX127" fmla="*/ 9048 w 1380202"/>
              <a:gd name="connsiteY127" fmla="*/ 635218 h 6858000"/>
              <a:gd name="connsiteX128" fmla="*/ 14059 w 1380202"/>
              <a:gd name="connsiteY128" fmla="*/ 613763 h 6858000"/>
              <a:gd name="connsiteX129" fmla="*/ 1 w 1380202"/>
              <a:gd name="connsiteY129" fmla="*/ 598582 h 6858000"/>
              <a:gd name="connsiteX130" fmla="*/ 79993 w 1380202"/>
              <a:gd name="connsiteY130" fmla="*/ 473479 h 6858000"/>
              <a:gd name="connsiteX131" fmla="*/ 68074 w 1380202"/>
              <a:gd name="connsiteY131" fmla="*/ 446567 h 6858000"/>
              <a:gd name="connsiteX132" fmla="*/ 67322 w 1380202"/>
              <a:gd name="connsiteY132" fmla="*/ 393828 h 6858000"/>
              <a:gd name="connsiteX133" fmla="*/ 67152 w 1380202"/>
              <a:gd name="connsiteY133" fmla="*/ 353137 h 6858000"/>
              <a:gd name="connsiteX134" fmla="*/ 88662 w 1380202"/>
              <a:gd name="connsiteY134" fmla="*/ 309501 h 6858000"/>
              <a:gd name="connsiteX135" fmla="*/ 72845 w 1380202"/>
              <a:gd name="connsiteY135" fmla="*/ 275771 h 6858000"/>
              <a:gd name="connsiteX136" fmla="*/ 89872 w 1380202"/>
              <a:gd name="connsiteY136" fmla="*/ 212860 h 6858000"/>
              <a:gd name="connsiteX137" fmla="*/ 81582 w 1380202"/>
              <a:gd name="connsiteY137" fmla="*/ 144983 h 6858000"/>
              <a:gd name="connsiteX138" fmla="*/ 93866 w 1380202"/>
              <a:gd name="connsiteY138" fmla="*/ 55288 h 6858000"/>
              <a:gd name="connsiteX139" fmla="*/ 53420 w 1380202"/>
              <a:gd name="connsiteY139" fmla="*/ 0 h 6858000"/>
              <a:gd name="connsiteX0" fmla="*/ 44600 w 1371382"/>
              <a:gd name="connsiteY0" fmla="*/ 0 h 6858000"/>
              <a:gd name="connsiteX1" fmla="*/ 1371382 w 1371382"/>
              <a:gd name="connsiteY1" fmla="*/ 0 h 6858000"/>
              <a:gd name="connsiteX2" fmla="*/ 1371382 w 1371382"/>
              <a:gd name="connsiteY2" fmla="*/ 6858000 h 6858000"/>
              <a:gd name="connsiteX3" fmla="*/ 108076 w 1371382"/>
              <a:gd name="connsiteY3" fmla="*/ 6857735 h 6858000"/>
              <a:gd name="connsiteX4" fmla="*/ 144669 w 1371382"/>
              <a:gd name="connsiteY4" fmla="*/ 6776847 h 6858000"/>
              <a:gd name="connsiteX5" fmla="*/ 156169 w 1371382"/>
              <a:gd name="connsiteY5" fmla="*/ 6737706 h 6858000"/>
              <a:gd name="connsiteX6" fmla="*/ 180908 w 1371382"/>
              <a:gd name="connsiteY6" fmla="*/ 6691589 h 6858000"/>
              <a:gd name="connsiteX7" fmla="*/ 158465 w 1371382"/>
              <a:gd name="connsiteY7" fmla="*/ 6659970 h 6858000"/>
              <a:gd name="connsiteX8" fmla="*/ 173556 w 1371382"/>
              <a:gd name="connsiteY8" fmla="*/ 6636211 h 6858000"/>
              <a:gd name="connsiteX9" fmla="*/ 191000 w 1371382"/>
              <a:gd name="connsiteY9" fmla="*/ 6594177 h 6858000"/>
              <a:gd name="connsiteX10" fmla="*/ 205040 w 1371382"/>
              <a:gd name="connsiteY10" fmla="*/ 6557575 h 6858000"/>
              <a:gd name="connsiteX11" fmla="*/ 257997 w 1371382"/>
              <a:gd name="connsiteY11" fmla="*/ 6492130 h 6858000"/>
              <a:gd name="connsiteX12" fmla="*/ 273684 w 1371382"/>
              <a:gd name="connsiteY12" fmla="*/ 6431610 h 6858000"/>
              <a:gd name="connsiteX13" fmla="*/ 317389 w 1371382"/>
              <a:gd name="connsiteY13" fmla="*/ 6379786 h 6858000"/>
              <a:gd name="connsiteX14" fmla="*/ 300612 w 1371382"/>
              <a:gd name="connsiteY14" fmla="*/ 6334727 h 6858000"/>
              <a:gd name="connsiteX15" fmla="*/ 278027 w 1371382"/>
              <a:gd name="connsiteY15" fmla="*/ 6313295 h 6858000"/>
              <a:gd name="connsiteX16" fmla="*/ 285191 w 1371382"/>
              <a:gd name="connsiteY16" fmla="*/ 6280046 h 6858000"/>
              <a:gd name="connsiteX17" fmla="*/ 267936 w 1371382"/>
              <a:gd name="connsiteY17" fmla="*/ 6270265 h 6858000"/>
              <a:gd name="connsiteX18" fmla="*/ 294964 w 1371382"/>
              <a:gd name="connsiteY18" fmla="*/ 6252834 h 6858000"/>
              <a:gd name="connsiteX19" fmla="*/ 272956 w 1371382"/>
              <a:gd name="connsiteY19" fmla="*/ 6202459 h 6858000"/>
              <a:gd name="connsiteX20" fmla="*/ 271754 w 1371382"/>
              <a:gd name="connsiteY20" fmla="*/ 6153037 h 6858000"/>
              <a:gd name="connsiteX21" fmla="*/ 287169 w 1371382"/>
              <a:gd name="connsiteY21" fmla="*/ 6078132 h 6858000"/>
              <a:gd name="connsiteX22" fmla="*/ 274556 w 1371382"/>
              <a:gd name="connsiteY22" fmla="*/ 6028119 h 6858000"/>
              <a:gd name="connsiteX23" fmla="*/ 259785 w 1371382"/>
              <a:gd name="connsiteY23" fmla="*/ 5926735 h 6858000"/>
              <a:gd name="connsiteX24" fmla="*/ 309297 w 1371382"/>
              <a:gd name="connsiteY24" fmla="*/ 5712857 h 6858000"/>
              <a:gd name="connsiteX25" fmla="*/ 288372 w 1371382"/>
              <a:gd name="connsiteY25" fmla="*/ 5676393 h 6858000"/>
              <a:gd name="connsiteX26" fmla="*/ 327964 w 1371382"/>
              <a:gd name="connsiteY26" fmla="*/ 5563435 h 6858000"/>
              <a:gd name="connsiteX27" fmla="*/ 375094 w 1371382"/>
              <a:gd name="connsiteY27" fmla="*/ 5437125 h 6858000"/>
              <a:gd name="connsiteX28" fmla="*/ 388662 w 1371382"/>
              <a:gd name="connsiteY28" fmla="*/ 5396260 h 6858000"/>
              <a:gd name="connsiteX29" fmla="*/ 404643 w 1371382"/>
              <a:gd name="connsiteY29" fmla="*/ 5330009 h 6858000"/>
              <a:gd name="connsiteX30" fmla="*/ 438136 w 1371382"/>
              <a:gd name="connsiteY30" fmla="*/ 5273739 h 6858000"/>
              <a:gd name="connsiteX31" fmla="*/ 447735 w 1371382"/>
              <a:gd name="connsiteY31" fmla="*/ 5241779 h 6858000"/>
              <a:gd name="connsiteX32" fmla="*/ 458961 w 1371382"/>
              <a:gd name="connsiteY32" fmla="*/ 5225268 h 6858000"/>
              <a:gd name="connsiteX33" fmla="*/ 459981 w 1371382"/>
              <a:gd name="connsiteY33" fmla="*/ 5217684 h 6858000"/>
              <a:gd name="connsiteX34" fmla="*/ 467322 w 1371382"/>
              <a:gd name="connsiteY34" fmla="*/ 5193377 h 6858000"/>
              <a:gd name="connsiteX35" fmla="*/ 470625 w 1371382"/>
              <a:gd name="connsiteY35" fmla="*/ 5179288 h 6858000"/>
              <a:gd name="connsiteX36" fmla="*/ 471609 w 1371382"/>
              <a:gd name="connsiteY36" fmla="*/ 5173621 h 6858000"/>
              <a:gd name="connsiteX37" fmla="*/ 467243 w 1371382"/>
              <a:gd name="connsiteY37" fmla="*/ 5159961 h 6858000"/>
              <a:gd name="connsiteX38" fmla="*/ 473920 w 1371382"/>
              <a:gd name="connsiteY38" fmla="*/ 5144295 h 6858000"/>
              <a:gd name="connsiteX39" fmla="*/ 470853 w 1371382"/>
              <a:gd name="connsiteY39" fmla="*/ 5125185 h 6858000"/>
              <a:gd name="connsiteX40" fmla="*/ 477683 w 1371382"/>
              <a:gd name="connsiteY40" fmla="*/ 5121884 h 6858000"/>
              <a:gd name="connsiteX41" fmla="*/ 484719 w 1371382"/>
              <a:gd name="connsiteY41" fmla="*/ 5067850 h 6858000"/>
              <a:gd name="connsiteX42" fmla="*/ 487450 w 1371382"/>
              <a:gd name="connsiteY42" fmla="*/ 5060861 h 6858000"/>
              <a:gd name="connsiteX43" fmla="*/ 484154 w 1371382"/>
              <a:gd name="connsiteY43" fmla="*/ 5034192 h 6858000"/>
              <a:gd name="connsiteX44" fmla="*/ 485708 w 1371382"/>
              <a:gd name="connsiteY44" fmla="*/ 4993030 h 6858000"/>
              <a:gd name="connsiteX45" fmla="*/ 492617 w 1371382"/>
              <a:gd name="connsiteY45" fmla="*/ 4946844 h 6858000"/>
              <a:gd name="connsiteX46" fmla="*/ 488473 w 1371382"/>
              <a:gd name="connsiteY46" fmla="*/ 4932692 h 6858000"/>
              <a:gd name="connsiteX47" fmla="*/ 503876 w 1371382"/>
              <a:gd name="connsiteY47" fmla="*/ 4858827 h 6858000"/>
              <a:gd name="connsiteX48" fmla="*/ 509779 w 1371382"/>
              <a:gd name="connsiteY48" fmla="*/ 4821170 h 6858000"/>
              <a:gd name="connsiteX49" fmla="*/ 514512 w 1371382"/>
              <a:gd name="connsiteY49" fmla="*/ 4780965 h 6858000"/>
              <a:gd name="connsiteX50" fmla="*/ 515805 w 1371382"/>
              <a:gd name="connsiteY50" fmla="*/ 4750867 h 6858000"/>
              <a:gd name="connsiteX51" fmla="*/ 513612 w 1371382"/>
              <a:gd name="connsiteY51" fmla="*/ 4690749 h 6858000"/>
              <a:gd name="connsiteX52" fmla="*/ 509092 w 1371382"/>
              <a:gd name="connsiteY52" fmla="*/ 4584173 h 6858000"/>
              <a:gd name="connsiteX53" fmla="*/ 504175 w 1371382"/>
              <a:gd name="connsiteY53" fmla="*/ 4444346 h 6858000"/>
              <a:gd name="connsiteX54" fmla="*/ 500740 w 1371382"/>
              <a:gd name="connsiteY54" fmla="*/ 4375228 h 6858000"/>
              <a:gd name="connsiteX55" fmla="*/ 481393 w 1371382"/>
              <a:gd name="connsiteY55" fmla="*/ 4214165 h 6858000"/>
              <a:gd name="connsiteX56" fmla="*/ 485466 w 1371382"/>
              <a:gd name="connsiteY56" fmla="*/ 4090296 h 6858000"/>
              <a:gd name="connsiteX57" fmla="*/ 470722 w 1371382"/>
              <a:gd name="connsiteY57" fmla="*/ 4033999 h 6858000"/>
              <a:gd name="connsiteX58" fmla="*/ 471871 w 1371382"/>
              <a:gd name="connsiteY58" fmla="*/ 4031933 h 6858000"/>
              <a:gd name="connsiteX59" fmla="*/ 470447 w 1371382"/>
              <a:gd name="connsiteY59" fmla="*/ 4013953 h 6858000"/>
              <a:gd name="connsiteX60" fmla="*/ 456742 w 1371382"/>
              <a:gd name="connsiteY60" fmla="*/ 3974753 h 6858000"/>
              <a:gd name="connsiteX61" fmla="*/ 458340 w 1371382"/>
              <a:gd name="connsiteY61" fmla="*/ 3969950 h 6858000"/>
              <a:gd name="connsiteX62" fmla="*/ 451762 w 1371382"/>
              <a:gd name="connsiteY62" fmla="*/ 3933779 h 6858000"/>
              <a:gd name="connsiteX63" fmla="*/ 453093 w 1371382"/>
              <a:gd name="connsiteY63" fmla="*/ 3933093 h 6858000"/>
              <a:gd name="connsiteX64" fmla="*/ 457447 w 1371382"/>
              <a:gd name="connsiteY64" fmla="*/ 3922082 h 6858000"/>
              <a:gd name="connsiteX65" fmla="*/ 462525 w 1371382"/>
              <a:gd name="connsiteY65" fmla="*/ 3901461 h 6858000"/>
              <a:gd name="connsiteX66" fmla="*/ 485119 w 1371382"/>
              <a:gd name="connsiteY66" fmla="*/ 3813873 h 6858000"/>
              <a:gd name="connsiteX67" fmla="*/ 484544 w 1371382"/>
              <a:gd name="connsiteY67" fmla="*/ 3806161 h 6858000"/>
              <a:gd name="connsiteX68" fmla="*/ 484851 w 1371382"/>
              <a:gd name="connsiteY68" fmla="*/ 3805957 h 6858000"/>
              <a:gd name="connsiteX69" fmla="*/ 484878 w 1371382"/>
              <a:gd name="connsiteY69" fmla="*/ 3797724 h 6858000"/>
              <a:gd name="connsiteX70" fmla="*/ 483493 w 1371382"/>
              <a:gd name="connsiteY70" fmla="*/ 3792098 h 6858000"/>
              <a:gd name="connsiteX71" fmla="*/ 482377 w 1371382"/>
              <a:gd name="connsiteY71" fmla="*/ 3777135 h 6858000"/>
              <a:gd name="connsiteX72" fmla="*/ 484110 w 1371382"/>
              <a:gd name="connsiteY72" fmla="*/ 3771656 h 6858000"/>
              <a:gd name="connsiteX73" fmla="*/ 487853 w 1371382"/>
              <a:gd name="connsiteY73" fmla="*/ 3769007 h 6858000"/>
              <a:gd name="connsiteX74" fmla="*/ 487319 w 1371382"/>
              <a:gd name="connsiteY74" fmla="*/ 3767709 h 6858000"/>
              <a:gd name="connsiteX75" fmla="*/ 496015 w 1371382"/>
              <a:gd name="connsiteY75" fmla="*/ 3738082 h 6858000"/>
              <a:gd name="connsiteX76" fmla="*/ 503361 w 1371382"/>
              <a:gd name="connsiteY76" fmla="*/ 3673397 h 6858000"/>
              <a:gd name="connsiteX77" fmla="*/ 502657 w 1371382"/>
              <a:gd name="connsiteY77" fmla="*/ 3637109 h 6858000"/>
              <a:gd name="connsiteX78" fmla="*/ 506100 w 1371382"/>
              <a:gd name="connsiteY78" fmla="*/ 3536883 h 6858000"/>
              <a:gd name="connsiteX79" fmla="*/ 513638 w 1371382"/>
              <a:gd name="connsiteY79" fmla="*/ 3435652 h 6858000"/>
              <a:gd name="connsiteX80" fmla="*/ 515309 w 1371382"/>
              <a:gd name="connsiteY80" fmla="*/ 3307769 h 6858000"/>
              <a:gd name="connsiteX81" fmla="*/ 532872 w 1371382"/>
              <a:gd name="connsiteY81" fmla="*/ 3250522 h 6858000"/>
              <a:gd name="connsiteX82" fmla="*/ 533297 w 1371382"/>
              <a:gd name="connsiteY82" fmla="*/ 3229163 h 6858000"/>
              <a:gd name="connsiteX83" fmla="*/ 535120 w 1371382"/>
              <a:gd name="connsiteY83" fmla="*/ 3217217 h 6858000"/>
              <a:gd name="connsiteX84" fmla="*/ 521955 w 1371382"/>
              <a:gd name="connsiteY84" fmla="*/ 3183755 h 6858000"/>
              <a:gd name="connsiteX85" fmla="*/ 522456 w 1371382"/>
              <a:gd name="connsiteY85" fmla="*/ 3178642 h 6858000"/>
              <a:gd name="connsiteX86" fmla="*/ 510056 w 1371382"/>
              <a:gd name="connsiteY86" fmla="*/ 3158586 h 6858000"/>
              <a:gd name="connsiteX87" fmla="*/ 495241 w 1371382"/>
              <a:gd name="connsiteY87" fmla="*/ 3129034 h 6858000"/>
              <a:gd name="connsiteX88" fmla="*/ 495906 w 1371382"/>
              <a:gd name="connsiteY88" fmla="*/ 3126682 h 6858000"/>
              <a:gd name="connsiteX89" fmla="*/ 486774 w 1371382"/>
              <a:gd name="connsiteY89" fmla="*/ 3114519 h 6858000"/>
              <a:gd name="connsiteX90" fmla="*/ 473383 w 1371382"/>
              <a:gd name="connsiteY90" fmla="*/ 3106272 h 6858000"/>
              <a:gd name="connsiteX91" fmla="*/ 446113 w 1371382"/>
              <a:gd name="connsiteY91" fmla="*/ 2958185 h 6858000"/>
              <a:gd name="connsiteX92" fmla="*/ 388727 w 1371382"/>
              <a:gd name="connsiteY92" fmla="*/ 2762989 h 6858000"/>
              <a:gd name="connsiteX93" fmla="*/ 337645 w 1371382"/>
              <a:gd name="connsiteY93" fmla="*/ 2554718 h 6858000"/>
              <a:gd name="connsiteX94" fmla="*/ 317739 w 1371382"/>
              <a:gd name="connsiteY94" fmla="*/ 2485734 h 6858000"/>
              <a:gd name="connsiteX95" fmla="*/ 308462 w 1371382"/>
              <a:gd name="connsiteY95" fmla="*/ 2447068 h 6858000"/>
              <a:gd name="connsiteX96" fmla="*/ 295423 w 1371382"/>
              <a:gd name="connsiteY96" fmla="*/ 2425819 h 6858000"/>
              <a:gd name="connsiteX97" fmla="*/ 301422 w 1371382"/>
              <a:gd name="connsiteY97" fmla="*/ 2402874 h 6858000"/>
              <a:gd name="connsiteX98" fmla="*/ 304034 w 1371382"/>
              <a:gd name="connsiteY98" fmla="*/ 2381443 h 6858000"/>
              <a:gd name="connsiteX99" fmla="*/ 280363 w 1371382"/>
              <a:gd name="connsiteY99" fmla="*/ 2261920 h 6858000"/>
              <a:gd name="connsiteX100" fmla="*/ 270250 w 1371382"/>
              <a:gd name="connsiteY100" fmla="*/ 2195378 h 6858000"/>
              <a:gd name="connsiteX101" fmla="*/ 254467 w 1371382"/>
              <a:gd name="connsiteY101" fmla="*/ 2155135 h 6858000"/>
              <a:gd name="connsiteX102" fmla="*/ 251925 w 1371382"/>
              <a:gd name="connsiteY102" fmla="*/ 2118008 h 6858000"/>
              <a:gd name="connsiteX103" fmla="*/ 252918 w 1371382"/>
              <a:gd name="connsiteY103" fmla="*/ 2050531 h 6858000"/>
              <a:gd name="connsiteX104" fmla="*/ 244724 w 1371382"/>
              <a:gd name="connsiteY104" fmla="*/ 1963269 h 6858000"/>
              <a:gd name="connsiteX105" fmla="*/ 225902 w 1371382"/>
              <a:gd name="connsiteY105" fmla="*/ 1906352 h 6858000"/>
              <a:gd name="connsiteX106" fmla="*/ 202459 w 1371382"/>
              <a:gd name="connsiteY106" fmla="*/ 1861531 h 6858000"/>
              <a:gd name="connsiteX107" fmla="*/ 156258 w 1371382"/>
              <a:gd name="connsiteY107" fmla="*/ 1732919 h 6858000"/>
              <a:gd name="connsiteX108" fmla="*/ 128569 w 1371382"/>
              <a:gd name="connsiteY108" fmla="*/ 1663540 h 6858000"/>
              <a:gd name="connsiteX109" fmla="*/ 127695 w 1371382"/>
              <a:gd name="connsiteY109" fmla="*/ 1615777 h 6858000"/>
              <a:gd name="connsiteX110" fmla="*/ 108490 w 1371382"/>
              <a:gd name="connsiteY110" fmla="*/ 1563678 h 6858000"/>
              <a:gd name="connsiteX111" fmla="*/ 121570 w 1371382"/>
              <a:gd name="connsiteY111" fmla="*/ 1519474 h 6858000"/>
              <a:gd name="connsiteX112" fmla="*/ 114312 w 1371382"/>
              <a:gd name="connsiteY112" fmla="*/ 1477995 h 6858000"/>
              <a:gd name="connsiteX113" fmla="*/ 100397 w 1371382"/>
              <a:gd name="connsiteY113" fmla="*/ 1373769 h 6858000"/>
              <a:gd name="connsiteX114" fmla="*/ 108704 w 1371382"/>
              <a:gd name="connsiteY114" fmla="*/ 1307086 h 6858000"/>
              <a:gd name="connsiteX115" fmla="*/ 109892 w 1371382"/>
              <a:gd name="connsiteY115" fmla="*/ 1189033 h 6858000"/>
              <a:gd name="connsiteX116" fmla="*/ 114577 w 1371382"/>
              <a:gd name="connsiteY116" fmla="*/ 1168288 h 6858000"/>
              <a:gd name="connsiteX117" fmla="*/ 106859 w 1371382"/>
              <a:gd name="connsiteY117" fmla="*/ 1142577 h 6858000"/>
              <a:gd name="connsiteX118" fmla="*/ 96165 w 1371382"/>
              <a:gd name="connsiteY118" fmla="*/ 1088484 h 6858000"/>
              <a:gd name="connsiteX119" fmla="*/ 84901 w 1371382"/>
              <a:gd name="connsiteY119" fmla="*/ 1016103 h 6858000"/>
              <a:gd name="connsiteX120" fmla="*/ 86357 w 1371382"/>
              <a:gd name="connsiteY120" fmla="*/ 932283 h 6858000"/>
              <a:gd name="connsiteX121" fmla="*/ 88593 w 1371382"/>
              <a:gd name="connsiteY121" fmla="*/ 915925 h 6858000"/>
              <a:gd name="connsiteX122" fmla="*/ 81222 w 1371382"/>
              <a:gd name="connsiteY122" fmla="*/ 896999 h 6858000"/>
              <a:gd name="connsiteX123" fmla="*/ 50630 w 1371382"/>
              <a:gd name="connsiteY123" fmla="*/ 821517 h 6858000"/>
              <a:gd name="connsiteX124" fmla="*/ 29580 w 1371382"/>
              <a:gd name="connsiteY124" fmla="*/ 751353 h 6858000"/>
              <a:gd name="connsiteX125" fmla="*/ 29138 w 1371382"/>
              <a:gd name="connsiteY125" fmla="*/ 721230 h 6858000"/>
              <a:gd name="connsiteX126" fmla="*/ 14809 w 1371382"/>
              <a:gd name="connsiteY126" fmla="*/ 681659 h 6858000"/>
              <a:gd name="connsiteX127" fmla="*/ 228 w 1371382"/>
              <a:gd name="connsiteY127" fmla="*/ 635218 h 6858000"/>
              <a:gd name="connsiteX128" fmla="*/ 5239 w 1371382"/>
              <a:gd name="connsiteY128" fmla="*/ 613763 h 6858000"/>
              <a:gd name="connsiteX129" fmla="*/ 20769 w 1371382"/>
              <a:gd name="connsiteY129" fmla="*/ 542923 h 6858000"/>
              <a:gd name="connsiteX130" fmla="*/ 71173 w 1371382"/>
              <a:gd name="connsiteY130" fmla="*/ 473479 h 6858000"/>
              <a:gd name="connsiteX131" fmla="*/ 59254 w 1371382"/>
              <a:gd name="connsiteY131" fmla="*/ 446567 h 6858000"/>
              <a:gd name="connsiteX132" fmla="*/ 58502 w 1371382"/>
              <a:gd name="connsiteY132" fmla="*/ 393828 h 6858000"/>
              <a:gd name="connsiteX133" fmla="*/ 58332 w 1371382"/>
              <a:gd name="connsiteY133" fmla="*/ 353137 h 6858000"/>
              <a:gd name="connsiteX134" fmla="*/ 79842 w 1371382"/>
              <a:gd name="connsiteY134" fmla="*/ 309501 h 6858000"/>
              <a:gd name="connsiteX135" fmla="*/ 64025 w 1371382"/>
              <a:gd name="connsiteY135" fmla="*/ 275771 h 6858000"/>
              <a:gd name="connsiteX136" fmla="*/ 81052 w 1371382"/>
              <a:gd name="connsiteY136" fmla="*/ 212860 h 6858000"/>
              <a:gd name="connsiteX137" fmla="*/ 72762 w 1371382"/>
              <a:gd name="connsiteY137" fmla="*/ 144983 h 6858000"/>
              <a:gd name="connsiteX138" fmla="*/ 85046 w 1371382"/>
              <a:gd name="connsiteY138" fmla="*/ 55288 h 6858000"/>
              <a:gd name="connsiteX139" fmla="*/ 44600 w 1371382"/>
              <a:gd name="connsiteY139" fmla="*/ 0 h 6858000"/>
              <a:gd name="connsiteX0" fmla="*/ 44600 w 1371382"/>
              <a:gd name="connsiteY0" fmla="*/ 0 h 6858000"/>
              <a:gd name="connsiteX1" fmla="*/ 1371382 w 1371382"/>
              <a:gd name="connsiteY1" fmla="*/ 0 h 6858000"/>
              <a:gd name="connsiteX2" fmla="*/ 1371382 w 1371382"/>
              <a:gd name="connsiteY2" fmla="*/ 6858000 h 6858000"/>
              <a:gd name="connsiteX3" fmla="*/ 108076 w 1371382"/>
              <a:gd name="connsiteY3" fmla="*/ 6857735 h 6858000"/>
              <a:gd name="connsiteX4" fmla="*/ 144669 w 1371382"/>
              <a:gd name="connsiteY4" fmla="*/ 6776847 h 6858000"/>
              <a:gd name="connsiteX5" fmla="*/ 156169 w 1371382"/>
              <a:gd name="connsiteY5" fmla="*/ 6737706 h 6858000"/>
              <a:gd name="connsiteX6" fmla="*/ 180908 w 1371382"/>
              <a:gd name="connsiteY6" fmla="*/ 6691589 h 6858000"/>
              <a:gd name="connsiteX7" fmla="*/ 158465 w 1371382"/>
              <a:gd name="connsiteY7" fmla="*/ 6659970 h 6858000"/>
              <a:gd name="connsiteX8" fmla="*/ 173556 w 1371382"/>
              <a:gd name="connsiteY8" fmla="*/ 6636211 h 6858000"/>
              <a:gd name="connsiteX9" fmla="*/ 191000 w 1371382"/>
              <a:gd name="connsiteY9" fmla="*/ 6594177 h 6858000"/>
              <a:gd name="connsiteX10" fmla="*/ 205040 w 1371382"/>
              <a:gd name="connsiteY10" fmla="*/ 6557575 h 6858000"/>
              <a:gd name="connsiteX11" fmla="*/ 257997 w 1371382"/>
              <a:gd name="connsiteY11" fmla="*/ 6492130 h 6858000"/>
              <a:gd name="connsiteX12" fmla="*/ 273684 w 1371382"/>
              <a:gd name="connsiteY12" fmla="*/ 6431610 h 6858000"/>
              <a:gd name="connsiteX13" fmla="*/ 317389 w 1371382"/>
              <a:gd name="connsiteY13" fmla="*/ 6379786 h 6858000"/>
              <a:gd name="connsiteX14" fmla="*/ 300612 w 1371382"/>
              <a:gd name="connsiteY14" fmla="*/ 6334727 h 6858000"/>
              <a:gd name="connsiteX15" fmla="*/ 278027 w 1371382"/>
              <a:gd name="connsiteY15" fmla="*/ 6313295 h 6858000"/>
              <a:gd name="connsiteX16" fmla="*/ 285191 w 1371382"/>
              <a:gd name="connsiteY16" fmla="*/ 6280046 h 6858000"/>
              <a:gd name="connsiteX17" fmla="*/ 267936 w 1371382"/>
              <a:gd name="connsiteY17" fmla="*/ 6270265 h 6858000"/>
              <a:gd name="connsiteX18" fmla="*/ 294964 w 1371382"/>
              <a:gd name="connsiteY18" fmla="*/ 6252834 h 6858000"/>
              <a:gd name="connsiteX19" fmla="*/ 272956 w 1371382"/>
              <a:gd name="connsiteY19" fmla="*/ 6202459 h 6858000"/>
              <a:gd name="connsiteX20" fmla="*/ 271754 w 1371382"/>
              <a:gd name="connsiteY20" fmla="*/ 6153037 h 6858000"/>
              <a:gd name="connsiteX21" fmla="*/ 287169 w 1371382"/>
              <a:gd name="connsiteY21" fmla="*/ 6078132 h 6858000"/>
              <a:gd name="connsiteX22" fmla="*/ 274556 w 1371382"/>
              <a:gd name="connsiteY22" fmla="*/ 6028119 h 6858000"/>
              <a:gd name="connsiteX23" fmla="*/ 259785 w 1371382"/>
              <a:gd name="connsiteY23" fmla="*/ 5926735 h 6858000"/>
              <a:gd name="connsiteX24" fmla="*/ 309297 w 1371382"/>
              <a:gd name="connsiteY24" fmla="*/ 5712857 h 6858000"/>
              <a:gd name="connsiteX25" fmla="*/ 288372 w 1371382"/>
              <a:gd name="connsiteY25" fmla="*/ 5676393 h 6858000"/>
              <a:gd name="connsiteX26" fmla="*/ 327964 w 1371382"/>
              <a:gd name="connsiteY26" fmla="*/ 5563435 h 6858000"/>
              <a:gd name="connsiteX27" fmla="*/ 375094 w 1371382"/>
              <a:gd name="connsiteY27" fmla="*/ 5437125 h 6858000"/>
              <a:gd name="connsiteX28" fmla="*/ 388662 w 1371382"/>
              <a:gd name="connsiteY28" fmla="*/ 5396260 h 6858000"/>
              <a:gd name="connsiteX29" fmla="*/ 404643 w 1371382"/>
              <a:gd name="connsiteY29" fmla="*/ 5330009 h 6858000"/>
              <a:gd name="connsiteX30" fmla="*/ 438136 w 1371382"/>
              <a:gd name="connsiteY30" fmla="*/ 5273739 h 6858000"/>
              <a:gd name="connsiteX31" fmla="*/ 447735 w 1371382"/>
              <a:gd name="connsiteY31" fmla="*/ 5241779 h 6858000"/>
              <a:gd name="connsiteX32" fmla="*/ 458961 w 1371382"/>
              <a:gd name="connsiteY32" fmla="*/ 5225268 h 6858000"/>
              <a:gd name="connsiteX33" fmla="*/ 459981 w 1371382"/>
              <a:gd name="connsiteY33" fmla="*/ 5217684 h 6858000"/>
              <a:gd name="connsiteX34" fmla="*/ 467322 w 1371382"/>
              <a:gd name="connsiteY34" fmla="*/ 5193377 h 6858000"/>
              <a:gd name="connsiteX35" fmla="*/ 470625 w 1371382"/>
              <a:gd name="connsiteY35" fmla="*/ 5179288 h 6858000"/>
              <a:gd name="connsiteX36" fmla="*/ 471609 w 1371382"/>
              <a:gd name="connsiteY36" fmla="*/ 5173621 h 6858000"/>
              <a:gd name="connsiteX37" fmla="*/ 467243 w 1371382"/>
              <a:gd name="connsiteY37" fmla="*/ 5159961 h 6858000"/>
              <a:gd name="connsiteX38" fmla="*/ 473920 w 1371382"/>
              <a:gd name="connsiteY38" fmla="*/ 5144295 h 6858000"/>
              <a:gd name="connsiteX39" fmla="*/ 470853 w 1371382"/>
              <a:gd name="connsiteY39" fmla="*/ 5125185 h 6858000"/>
              <a:gd name="connsiteX40" fmla="*/ 477683 w 1371382"/>
              <a:gd name="connsiteY40" fmla="*/ 5121884 h 6858000"/>
              <a:gd name="connsiteX41" fmla="*/ 484719 w 1371382"/>
              <a:gd name="connsiteY41" fmla="*/ 5067850 h 6858000"/>
              <a:gd name="connsiteX42" fmla="*/ 487450 w 1371382"/>
              <a:gd name="connsiteY42" fmla="*/ 5060861 h 6858000"/>
              <a:gd name="connsiteX43" fmla="*/ 484154 w 1371382"/>
              <a:gd name="connsiteY43" fmla="*/ 5034192 h 6858000"/>
              <a:gd name="connsiteX44" fmla="*/ 485708 w 1371382"/>
              <a:gd name="connsiteY44" fmla="*/ 4993030 h 6858000"/>
              <a:gd name="connsiteX45" fmla="*/ 492617 w 1371382"/>
              <a:gd name="connsiteY45" fmla="*/ 4946844 h 6858000"/>
              <a:gd name="connsiteX46" fmla="*/ 488473 w 1371382"/>
              <a:gd name="connsiteY46" fmla="*/ 4932692 h 6858000"/>
              <a:gd name="connsiteX47" fmla="*/ 503876 w 1371382"/>
              <a:gd name="connsiteY47" fmla="*/ 4858827 h 6858000"/>
              <a:gd name="connsiteX48" fmla="*/ 509779 w 1371382"/>
              <a:gd name="connsiteY48" fmla="*/ 4821170 h 6858000"/>
              <a:gd name="connsiteX49" fmla="*/ 514512 w 1371382"/>
              <a:gd name="connsiteY49" fmla="*/ 4780965 h 6858000"/>
              <a:gd name="connsiteX50" fmla="*/ 515805 w 1371382"/>
              <a:gd name="connsiteY50" fmla="*/ 4750867 h 6858000"/>
              <a:gd name="connsiteX51" fmla="*/ 513612 w 1371382"/>
              <a:gd name="connsiteY51" fmla="*/ 4690749 h 6858000"/>
              <a:gd name="connsiteX52" fmla="*/ 509092 w 1371382"/>
              <a:gd name="connsiteY52" fmla="*/ 4584173 h 6858000"/>
              <a:gd name="connsiteX53" fmla="*/ 504175 w 1371382"/>
              <a:gd name="connsiteY53" fmla="*/ 4444346 h 6858000"/>
              <a:gd name="connsiteX54" fmla="*/ 500740 w 1371382"/>
              <a:gd name="connsiteY54" fmla="*/ 4375228 h 6858000"/>
              <a:gd name="connsiteX55" fmla="*/ 481393 w 1371382"/>
              <a:gd name="connsiteY55" fmla="*/ 4214165 h 6858000"/>
              <a:gd name="connsiteX56" fmla="*/ 485466 w 1371382"/>
              <a:gd name="connsiteY56" fmla="*/ 4090296 h 6858000"/>
              <a:gd name="connsiteX57" fmla="*/ 470722 w 1371382"/>
              <a:gd name="connsiteY57" fmla="*/ 4033999 h 6858000"/>
              <a:gd name="connsiteX58" fmla="*/ 471871 w 1371382"/>
              <a:gd name="connsiteY58" fmla="*/ 4031933 h 6858000"/>
              <a:gd name="connsiteX59" fmla="*/ 470447 w 1371382"/>
              <a:gd name="connsiteY59" fmla="*/ 4013953 h 6858000"/>
              <a:gd name="connsiteX60" fmla="*/ 456742 w 1371382"/>
              <a:gd name="connsiteY60" fmla="*/ 3974753 h 6858000"/>
              <a:gd name="connsiteX61" fmla="*/ 458340 w 1371382"/>
              <a:gd name="connsiteY61" fmla="*/ 3969950 h 6858000"/>
              <a:gd name="connsiteX62" fmla="*/ 451762 w 1371382"/>
              <a:gd name="connsiteY62" fmla="*/ 3933779 h 6858000"/>
              <a:gd name="connsiteX63" fmla="*/ 453093 w 1371382"/>
              <a:gd name="connsiteY63" fmla="*/ 3933093 h 6858000"/>
              <a:gd name="connsiteX64" fmla="*/ 457447 w 1371382"/>
              <a:gd name="connsiteY64" fmla="*/ 3922082 h 6858000"/>
              <a:gd name="connsiteX65" fmla="*/ 462525 w 1371382"/>
              <a:gd name="connsiteY65" fmla="*/ 3901461 h 6858000"/>
              <a:gd name="connsiteX66" fmla="*/ 485119 w 1371382"/>
              <a:gd name="connsiteY66" fmla="*/ 3813873 h 6858000"/>
              <a:gd name="connsiteX67" fmla="*/ 484544 w 1371382"/>
              <a:gd name="connsiteY67" fmla="*/ 3806161 h 6858000"/>
              <a:gd name="connsiteX68" fmla="*/ 484851 w 1371382"/>
              <a:gd name="connsiteY68" fmla="*/ 3805957 h 6858000"/>
              <a:gd name="connsiteX69" fmla="*/ 484878 w 1371382"/>
              <a:gd name="connsiteY69" fmla="*/ 3797724 h 6858000"/>
              <a:gd name="connsiteX70" fmla="*/ 483493 w 1371382"/>
              <a:gd name="connsiteY70" fmla="*/ 3792098 h 6858000"/>
              <a:gd name="connsiteX71" fmla="*/ 482377 w 1371382"/>
              <a:gd name="connsiteY71" fmla="*/ 3777135 h 6858000"/>
              <a:gd name="connsiteX72" fmla="*/ 484110 w 1371382"/>
              <a:gd name="connsiteY72" fmla="*/ 3771656 h 6858000"/>
              <a:gd name="connsiteX73" fmla="*/ 487853 w 1371382"/>
              <a:gd name="connsiteY73" fmla="*/ 3769007 h 6858000"/>
              <a:gd name="connsiteX74" fmla="*/ 487319 w 1371382"/>
              <a:gd name="connsiteY74" fmla="*/ 3767709 h 6858000"/>
              <a:gd name="connsiteX75" fmla="*/ 496015 w 1371382"/>
              <a:gd name="connsiteY75" fmla="*/ 3738082 h 6858000"/>
              <a:gd name="connsiteX76" fmla="*/ 503361 w 1371382"/>
              <a:gd name="connsiteY76" fmla="*/ 3673397 h 6858000"/>
              <a:gd name="connsiteX77" fmla="*/ 502657 w 1371382"/>
              <a:gd name="connsiteY77" fmla="*/ 3637109 h 6858000"/>
              <a:gd name="connsiteX78" fmla="*/ 506100 w 1371382"/>
              <a:gd name="connsiteY78" fmla="*/ 3536883 h 6858000"/>
              <a:gd name="connsiteX79" fmla="*/ 513638 w 1371382"/>
              <a:gd name="connsiteY79" fmla="*/ 3435652 h 6858000"/>
              <a:gd name="connsiteX80" fmla="*/ 515309 w 1371382"/>
              <a:gd name="connsiteY80" fmla="*/ 3307769 h 6858000"/>
              <a:gd name="connsiteX81" fmla="*/ 532872 w 1371382"/>
              <a:gd name="connsiteY81" fmla="*/ 3250522 h 6858000"/>
              <a:gd name="connsiteX82" fmla="*/ 533297 w 1371382"/>
              <a:gd name="connsiteY82" fmla="*/ 3229163 h 6858000"/>
              <a:gd name="connsiteX83" fmla="*/ 535120 w 1371382"/>
              <a:gd name="connsiteY83" fmla="*/ 3217217 h 6858000"/>
              <a:gd name="connsiteX84" fmla="*/ 521955 w 1371382"/>
              <a:gd name="connsiteY84" fmla="*/ 3183755 h 6858000"/>
              <a:gd name="connsiteX85" fmla="*/ 522456 w 1371382"/>
              <a:gd name="connsiteY85" fmla="*/ 3178642 h 6858000"/>
              <a:gd name="connsiteX86" fmla="*/ 510056 w 1371382"/>
              <a:gd name="connsiteY86" fmla="*/ 3158586 h 6858000"/>
              <a:gd name="connsiteX87" fmla="*/ 495241 w 1371382"/>
              <a:gd name="connsiteY87" fmla="*/ 3129034 h 6858000"/>
              <a:gd name="connsiteX88" fmla="*/ 495906 w 1371382"/>
              <a:gd name="connsiteY88" fmla="*/ 3126682 h 6858000"/>
              <a:gd name="connsiteX89" fmla="*/ 486774 w 1371382"/>
              <a:gd name="connsiteY89" fmla="*/ 3114519 h 6858000"/>
              <a:gd name="connsiteX90" fmla="*/ 473383 w 1371382"/>
              <a:gd name="connsiteY90" fmla="*/ 3106272 h 6858000"/>
              <a:gd name="connsiteX91" fmla="*/ 446113 w 1371382"/>
              <a:gd name="connsiteY91" fmla="*/ 2958185 h 6858000"/>
              <a:gd name="connsiteX92" fmla="*/ 388727 w 1371382"/>
              <a:gd name="connsiteY92" fmla="*/ 2762989 h 6858000"/>
              <a:gd name="connsiteX93" fmla="*/ 337645 w 1371382"/>
              <a:gd name="connsiteY93" fmla="*/ 2554718 h 6858000"/>
              <a:gd name="connsiteX94" fmla="*/ 317739 w 1371382"/>
              <a:gd name="connsiteY94" fmla="*/ 2485734 h 6858000"/>
              <a:gd name="connsiteX95" fmla="*/ 308462 w 1371382"/>
              <a:gd name="connsiteY95" fmla="*/ 2447068 h 6858000"/>
              <a:gd name="connsiteX96" fmla="*/ 295423 w 1371382"/>
              <a:gd name="connsiteY96" fmla="*/ 2425819 h 6858000"/>
              <a:gd name="connsiteX97" fmla="*/ 301422 w 1371382"/>
              <a:gd name="connsiteY97" fmla="*/ 2402874 h 6858000"/>
              <a:gd name="connsiteX98" fmla="*/ 304034 w 1371382"/>
              <a:gd name="connsiteY98" fmla="*/ 2381443 h 6858000"/>
              <a:gd name="connsiteX99" fmla="*/ 280363 w 1371382"/>
              <a:gd name="connsiteY99" fmla="*/ 2261920 h 6858000"/>
              <a:gd name="connsiteX100" fmla="*/ 270250 w 1371382"/>
              <a:gd name="connsiteY100" fmla="*/ 2195378 h 6858000"/>
              <a:gd name="connsiteX101" fmla="*/ 254467 w 1371382"/>
              <a:gd name="connsiteY101" fmla="*/ 2155135 h 6858000"/>
              <a:gd name="connsiteX102" fmla="*/ 251925 w 1371382"/>
              <a:gd name="connsiteY102" fmla="*/ 2118008 h 6858000"/>
              <a:gd name="connsiteX103" fmla="*/ 252918 w 1371382"/>
              <a:gd name="connsiteY103" fmla="*/ 2050531 h 6858000"/>
              <a:gd name="connsiteX104" fmla="*/ 244724 w 1371382"/>
              <a:gd name="connsiteY104" fmla="*/ 1963269 h 6858000"/>
              <a:gd name="connsiteX105" fmla="*/ 225902 w 1371382"/>
              <a:gd name="connsiteY105" fmla="*/ 1906352 h 6858000"/>
              <a:gd name="connsiteX106" fmla="*/ 202459 w 1371382"/>
              <a:gd name="connsiteY106" fmla="*/ 1861531 h 6858000"/>
              <a:gd name="connsiteX107" fmla="*/ 156258 w 1371382"/>
              <a:gd name="connsiteY107" fmla="*/ 1732919 h 6858000"/>
              <a:gd name="connsiteX108" fmla="*/ 128569 w 1371382"/>
              <a:gd name="connsiteY108" fmla="*/ 1663540 h 6858000"/>
              <a:gd name="connsiteX109" fmla="*/ 127695 w 1371382"/>
              <a:gd name="connsiteY109" fmla="*/ 1615777 h 6858000"/>
              <a:gd name="connsiteX110" fmla="*/ 108490 w 1371382"/>
              <a:gd name="connsiteY110" fmla="*/ 1563678 h 6858000"/>
              <a:gd name="connsiteX111" fmla="*/ 121570 w 1371382"/>
              <a:gd name="connsiteY111" fmla="*/ 1519474 h 6858000"/>
              <a:gd name="connsiteX112" fmla="*/ 114312 w 1371382"/>
              <a:gd name="connsiteY112" fmla="*/ 1477995 h 6858000"/>
              <a:gd name="connsiteX113" fmla="*/ 100397 w 1371382"/>
              <a:gd name="connsiteY113" fmla="*/ 1373769 h 6858000"/>
              <a:gd name="connsiteX114" fmla="*/ 108704 w 1371382"/>
              <a:gd name="connsiteY114" fmla="*/ 1307086 h 6858000"/>
              <a:gd name="connsiteX115" fmla="*/ 109892 w 1371382"/>
              <a:gd name="connsiteY115" fmla="*/ 1189033 h 6858000"/>
              <a:gd name="connsiteX116" fmla="*/ 114577 w 1371382"/>
              <a:gd name="connsiteY116" fmla="*/ 1168288 h 6858000"/>
              <a:gd name="connsiteX117" fmla="*/ 106859 w 1371382"/>
              <a:gd name="connsiteY117" fmla="*/ 1142577 h 6858000"/>
              <a:gd name="connsiteX118" fmla="*/ 96165 w 1371382"/>
              <a:gd name="connsiteY118" fmla="*/ 1088484 h 6858000"/>
              <a:gd name="connsiteX119" fmla="*/ 84901 w 1371382"/>
              <a:gd name="connsiteY119" fmla="*/ 1016103 h 6858000"/>
              <a:gd name="connsiteX120" fmla="*/ 86357 w 1371382"/>
              <a:gd name="connsiteY120" fmla="*/ 932283 h 6858000"/>
              <a:gd name="connsiteX121" fmla="*/ 88593 w 1371382"/>
              <a:gd name="connsiteY121" fmla="*/ 915925 h 6858000"/>
              <a:gd name="connsiteX122" fmla="*/ 81222 w 1371382"/>
              <a:gd name="connsiteY122" fmla="*/ 896999 h 6858000"/>
              <a:gd name="connsiteX123" fmla="*/ 50630 w 1371382"/>
              <a:gd name="connsiteY123" fmla="*/ 821517 h 6858000"/>
              <a:gd name="connsiteX124" fmla="*/ 29580 w 1371382"/>
              <a:gd name="connsiteY124" fmla="*/ 751353 h 6858000"/>
              <a:gd name="connsiteX125" fmla="*/ 29138 w 1371382"/>
              <a:gd name="connsiteY125" fmla="*/ 721230 h 6858000"/>
              <a:gd name="connsiteX126" fmla="*/ 14809 w 1371382"/>
              <a:gd name="connsiteY126" fmla="*/ 681659 h 6858000"/>
              <a:gd name="connsiteX127" fmla="*/ 228 w 1371382"/>
              <a:gd name="connsiteY127" fmla="*/ 635218 h 6858000"/>
              <a:gd name="connsiteX128" fmla="*/ 22148 w 1371382"/>
              <a:gd name="connsiteY128" fmla="*/ 585934 h 6858000"/>
              <a:gd name="connsiteX129" fmla="*/ 20769 w 1371382"/>
              <a:gd name="connsiteY129" fmla="*/ 542923 h 6858000"/>
              <a:gd name="connsiteX130" fmla="*/ 71173 w 1371382"/>
              <a:gd name="connsiteY130" fmla="*/ 473479 h 6858000"/>
              <a:gd name="connsiteX131" fmla="*/ 59254 w 1371382"/>
              <a:gd name="connsiteY131" fmla="*/ 446567 h 6858000"/>
              <a:gd name="connsiteX132" fmla="*/ 58502 w 1371382"/>
              <a:gd name="connsiteY132" fmla="*/ 393828 h 6858000"/>
              <a:gd name="connsiteX133" fmla="*/ 58332 w 1371382"/>
              <a:gd name="connsiteY133" fmla="*/ 353137 h 6858000"/>
              <a:gd name="connsiteX134" fmla="*/ 79842 w 1371382"/>
              <a:gd name="connsiteY134" fmla="*/ 309501 h 6858000"/>
              <a:gd name="connsiteX135" fmla="*/ 64025 w 1371382"/>
              <a:gd name="connsiteY135" fmla="*/ 275771 h 6858000"/>
              <a:gd name="connsiteX136" fmla="*/ 81052 w 1371382"/>
              <a:gd name="connsiteY136" fmla="*/ 212860 h 6858000"/>
              <a:gd name="connsiteX137" fmla="*/ 72762 w 1371382"/>
              <a:gd name="connsiteY137" fmla="*/ 144983 h 6858000"/>
              <a:gd name="connsiteX138" fmla="*/ 85046 w 1371382"/>
              <a:gd name="connsiteY138" fmla="*/ 55288 h 6858000"/>
              <a:gd name="connsiteX139" fmla="*/ 44600 w 1371382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281408 w 1364418"/>
              <a:gd name="connsiteY25" fmla="*/ 5676393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13805 w 1364418"/>
              <a:gd name="connsiteY129" fmla="*/ 542923 h 6858000"/>
              <a:gd name="connsiteX130" fmla="*/ 64209 w 1364418"/>
              <a:gd name="connsiteY130" fmla="*/ 473479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72878 w 1364418"/>
              <a:gd name="connsiteY134" fmla="*/ 309501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281408 w 1364418"/>
              <a:gd name="connsiteY25" fmla="*/ 5676393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64209 w 1364418"/>
              <a:gd name="connsiteY130" fmla="*/ 473479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72878 w 1364418"/>
              <a:gd name="connsiteY134" fmla="*/ 309501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281408 w 1364418"/>
              <a:gd name="connsiteY25" fmla="*/ 5676393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72878 w 1364418"/>
              <a:gd name="connsiteY134" fmla="*/ 309501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281408 w 1364418"/>
              <a:gd name="connsiteY25" fmla="*/ 5676393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81226 w 1364418"/>
              <a:gd name="connsiteY17" fmla="*/ 6272987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81226 w 1364418"/>
              <a:gd name="connsiteY17" fmla="*/ 6272987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54054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81226 w 1364418"/>
              <a:gd name="connsiteY17" fmla="*/ 6272987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54054 h 6858000"/>
              <a:gd name="connsiteX121" fmla="*/ 90309 w 1364418"/>
              <a:gd name="connsiteY121" fmla="*/ 921368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251033 w 1364418"/>
              <a:gd name="connsiteY10" fmla="*/ 6492130 h 6858000"/>
              <a:gd name="connsiteX11" fmla="*/ 266720 w 1364418"/>
              <a:gd name="connsiteY11" fmla="*/ 6431610 h 6858000"/>
              <a:gd name="connsiteX12" fmla="*/ 310425 w 1364418"/>
              <a:gd name="connsiteY12" fmla="*/ 6379786 h 6858000"/>
              <a:gd name="connsiteX13" fmla="*/ 293648 w 1364418"/>
              <a:gd name="connsiteY13" fmla="*/ 6334727 h 6858000"/>
              <a:gd name="connsiteX14" fmla="*/ 271063 w 1364418"/>
              <a:gd name="connsiteY14" fmla="*/ 6313295 h 6858000"/>
              <a:gd name="connsiteX15" fmla="*/ 278227 w 1364418"/>
              <a:gd name="connsiteY15" fmla="*/ 6280046 h 6858000"/>
              <a:gd name="connsiteX16" fmla="*/ 281226 w 1364418"/>
              <a:gd name="connsiteY16" fmla="*/ 6272987 h 6858000"/>
              <a:gd name="connsiteX17" fmla="*/ 288000 w 1364418"/>
              <a:gd name="connsiteY17" fmla="*/ 6252834 h 6858000"/>
              <a:gd name="connsiteX18" fmla="*/ 265992 w 1364418"/>
              <a:gd name="connsiteY18" fmla="*/ 6202459 h 6858000"/>
              <a:gd name="connsiteX19" fmla="*/ 264790 w 1364418"/>
              <a:gd name="connsiteY19" fmla="*/ 6153037 h 6858000"/>
              <a:gd name="connsiteX20" fmla="*/ 280205 w 1364418"/>
              <a:gd name="connsiteY20" fmla="*/ 6078132 h 6858000"/>
              <a:gd name="connsiteX21" fmla="*/ 267592 w 1364418"/>
              <a:gd name="connsiteY21" fmla="*/ 6028119 h 6858000"/>
              <a:gd name="connsiteX22" fmla="*/ 252821 w 1364418"/>
              <a:gd name="connsiteY22" fmla="*/ 5926735 h 6858000"/>
              <a:gd name="connsiteX23" fmla="*/ 302333 w 1364418"/>
              <a:gd name="connsiteY23" fmla="*/ 5712857 h 6858000"/>
              <a:gd name="connsiteX24" fmla="*/ 332131 w 1364418"/>
              <a:gd name="connsiteY24" fmla="*/ 5660491 h 6858000"/>
              <a:gd name="connsiteX25" fmla="*/ 341254 w 1364418"/>
              <a:gd name="connsiteY25" fmla="*/ 5563435 h 6858000"/>
              <a:gd name="connsiteX26" fmla="*/ 368130 w 1364418"/>
              <a:gd name="connsiteY26" fmla="*/ 5437125 h 6858000"/>
              <a:gd name="connsiteX27" fmla="*/ 381698 w 1364418"/>
              <a:gd name="connsiteY27" fmla="*/ 5396260 h 6858000"/>
              <a:gd name="connsiteX28" fmla="*/ 397679 w 1364418"/>
              <a:gd name="connsiteY28" fmla="*/ 5330009 h 6858000"/>
              <a:gd name="connsiteX29" fmla="*/ 431172 w 1364418"/>
              <a:gd name="connsiteY29" fmla="*/ 5273739 h 6858000"/>
              <a:gd name="connsiteX30" fmla="*/ 440771 w 1364418"/>
              <a:gd name="connsiteY30" fmla="*/ 5241779 h 6858000"/>
              <a:gd name="connsiteX31" fmla="*/ 451997 w 1364418"/>
              <a:gd name="connsiteY31" fmla="*/ 5225268 h 6858000"/>
              <a:gd name="connsiteX32" fmla="*/ 453017 w 1364418"/>
              <a:gd name="connsiteY32" fmla="*/ 5217684 h 6858000"/>
              <a:gd name="connsiteX33" fmla="*/ 460358 w 1364418"/>
              <a:gd name="connsiteY33" fmla="*/ 5193377 h 6858000"/>
              <a:gd name="connsiteX34" fmla="*/ 463661 w 1364418"/>
              <a:gd name="connsiteY34" fmla="*/ 5179288 h 6858000"/>
              <a:gd name="connsiteX35" fmla="*/ 464645 w 1364418"/>
              <a:gd name="connsiteY35" fmla="*/ 5173621 h 6858000"/>
              <a:gd name="connsiteX36" fmla="*/ 460279 w 1364418"/>
              <a:gd name="connsiteY36" fmla="*/ 5159961 h 6858000"/>
              <a:gd name="connsiteX37" fmla="*/ 466956 w 1364418"/>
              <a:gd name="connsiteY37" fmla="*/ 5144295 h 6858000"/>
              <a:gd name="connsiteX38" fmla="*/ 463889 w 1364418"/>
              <a:gd name="connsiteY38" fmla="*/ 5125185 h 6858000"/>
              <a:gd name="connsiteX39" fmla="*/ 470719 w 1364418"/>
              <a:gd name="connsiteY39" fmla="*/ 5121884 h 6858000"/>
              <a:gd name="connsiteX40" fmla="*/ 477755 w 1364418"/>
              <a:gd name="connsiteY40" fmla="*/ 5067850 h 6858000"/>
              <a:gd name="connsiteX41" fmla="*/ 480486 w 1364418"/>
              <a:gd name="connsiteY41" fmla="*/ 5060861 h 6858000"/>
              <a:gd name="connsiteX42" fmla="*/ 477190 w 1364418"/>
              <a:gd name="connsiteY42" fmla="*/ 5034192 h 6858000"/>
              <a:gd name="connsiteX43" fmla="*/ 478744 w 1364418"/>
              <a:gd name="connsiteY43" fmla="*/ 4993030 h 6858000"/>
              <a:gd name="connsiteX44" fmla="*/ 485653 w 1364418"/>
              <a:gd name="connsiteY44" fmla="*/ 4946844 h 6858000"/>
              <a:gd name="connsiteX45" fmla="*/ 481509 w 1364418"/>
              <a:gd name="connsiteY45" fmla="*/ 4932692 h 6858000"/>
              <a:gd name="connsiteX46" fmla="*/ 496912 w 1364418"/>
              <a:gd name="connsiteY46" fmla="*/ 4858827 h 6858000"/>
              <a:gd name="connsiteX47" fmla="*/ 502815 w 1364418"/>
              <a:gd name="connsiteY47" fmla="*/ 4821170 h 6858000"/>
              <a:gd name="connsiteX48" fmla="*/ 507548 w 1364418"/>
              <a:gd name="connsiteY48" fmla="*/ 4780965 h 6858000"/>
              <a:gd name="connsiteX49" fmla="*/ 508841 w 1364418"/>
              <a:gd name="connsiteY49" fmla="*/ 4750867 h 6858000"/>
              <a:gd name="connsiteX50" fmla="*/ 506648 w 1364418"/>
              <a:gd name="connsiteY50" fmla="*/ 4690749 h 6858000"/>
              <a:gd name="connsiteX51" fmla="*/ 502128 w 1364418"/>
              <a:gd name="connsiteY51" fmla="*/ 4584173 h 6858000"/>
              <a:gd name="connsiteX52" fmla="*/ 497211 w 1364418"/>
              <a:gd name="connsiteY52" fmla="*/ 4444346 h 6858000"/>
              <a:gd name="connsiteX53" fmla="*/ 493776 w 1364418"/>
              <a:gd name="connsiteY53" fmla="*/ 4375228 h 6858000"/>
              <a:gd name="connsiteX54" fmla="*/ 474429 w 1364418"/>
              <a:gd name="connsiteY54" fmla="*/ 4214165 h 6858000"/>
              <a:gd name="connsiteX55" fmla="*/ 478502 w 1364418"/>
              <a:gd name="connsiteY55" fmla="*/ 4090296 h 6858000"/>
              <a:gd name="connsiteX56" fmla="*/ 463758 w 1364418"/>
              <a:gd name="connsiteY56" fmla="*/ 4033999 h 6858000"/>
              <a:gd name="connsiteX57" fmla="*/ 464907 w 1364418"/>
              <a:gd name="connsiteY57" fmla="*/ 4031933 h 6858000"/>
              <a:gd name="connsiteX58" fmla="*/ 463483 w 1364418"/>
              <a:gd name="connsiteY58" fmla="*/ 4013953 h 6858000"/>
              <a:gd name="connsiteX59" fmla="*/ 449778 w 1364418"/>
              <a:gd name="connsiteY59" fmla="*/ 3974753 h 6858000"/>
              <a:gd name="connsiteX60" fmla="*/ 451376 w 1364418"/>
              <a:gd name="connsiteY60" fmla="*/ 3969950 h 6858000"/>
              <a:gd name="connsiteX61" fmla="*/ 444798 w 1364418"/>
              <a:gd name="connsiteY61" fmla="*/ 3933779 h 6858000"/>
              <a:gd name="connsiteX62" fmla="*/ 446129 w 1364418"/>
              <a:gd name="connsiteY62" fmla="*/ 3933093 h 6858000"/>
              <a:gd name="connsiteX63" fmla="*/ 450483 w 1364418"/>
              <a:gd name="connsiteY63" fmla="*/ 3922082 h 6858000"/>
              <a:gd name="connsiteX64" fmla="*/ 455561 w 1364418"/>
              <a:gd name="connsiteY64" fmla="*/ 3901461 h 6858000"/>
              <a:gd name="connsiteX65" fmla="*/ 478155 w 1364418"/>
              <a:gd name="connsiteY65" fmla="*/ 3813873 h 6858000"/>
              <a:gd name="connsiteX66" fmla="*/ 477580 w 1364418"/>
              <a:gd name="connsiteY66" fmla="*/ 3806161 h 6858000"/>
              <a:gd name="connsiteX67" fmla="*/ 477887 w 1364418"/>
              <a:gd name="connsiteY67" fmla="*/ 3805957 h 6858000"/>
              <a:gd name="connsiteX68" fmla="*/ 477914 w 1364418"/>
              <a:gd name="connsiteY68" fmla="*/ 3797724 h 6858000"/>
              <a:gd name="connsiteX69" fmla="*/ 476529 w 1364418"/>
              <a:gd name="connsiteY69" fmla="*/ 3792098 h 6858000"/>
              <a:gd name="connsiteX70" fmla="*/ 475413 w 1364418"/>
              <a:gd name="connsiteY70" fmla="*/ 3777135 h 6858000"/>
              <a:gd name="connsiteX71" fmla="*/ 477146 w 1364418"/>
              <a:gd name="connsiteY71" fmla="*/ 3771656 h 6858000"/>
              <a:gd name="connsiteX72" fmla="*/ 480889 w 1364418"/>
              <a:gd name="connsiteY72" fmla="*/ 3769007 h 6858000"/>
              <a:gd name="connsiteX73" fmla="*/ 480355 w 1364418"/>
              <a:gd name="connsiteY73" fmla="*/ 3767709 h 6858000"/>
              <a:gd name="connsiteX74" fmla="*/ 489051 w 1364418"/>
              <a:gd name="connsiteY74" fmla="*/ 3738082 h 6858000"/>
              <a:gd name="connsiteX75" fmla="*/ 496397 w 1364418"/>
              <a:gd name="connsiteY75" fmla="*/ 3673397 h 6858000"/>
              <a:gd name="connsiteX76" fmla="*/ 495693 w 1364418"/>
              <a:gd name="connsiteY76" fmla="*/ 3637109 h 6858000"/>
              <a:gd name="connsiteX77" fmla="*/ 499136 w 1364418"/>
              <a:gd name="connsiteY77" fmla="*/ 3536883 h 6858000"/>
              <a:gd name="connsiteX78" fmla="*/ 506674 w 1364418"/>
              <a:gd name="connsiteY78" fmla="*/ 3435652 h 6858000"/>
              <a:gd name="connsiteX79" fmla="*/ 508345 w 1364418"/>
              <a:gd name="connsiteY79" fmla="*/ 3307769 h 6858000"/>
              <a:gd name="connsiteX80" fmla="*/ 525908 w 1364418"/>
              <a:gd name="connsiteY80" fmla="*/ 3250522 h 6858000"/>
              <a:gd name="connsiteX81" fmla="*/ 526333 w 1364418"/>
              <a:gd name="connsiteY81" fmla="*/ 3229163 h 6858000"/>
              <a:gd name="connsiteX82" fmla="*/ 528156 w 1364418"/>
              <a:gd name="connsiteY82" fmla="*/ 3217217 h 6858000"/>
              <a:gd name="connsiteX83" fmla="*/ 514991 w 1364418"/>
              <a:gd name="connsiteY83" fmla="*/ 3183755 h 6858000"/>
              <a:gd name="connsiteX84" fmla="*/ 515492 w 1364418"/>
              <a:gd name="connsiteY84" fmla="*/ 3178642 h 6858000"/>
              <a:gd name="connsiteX85" fmla="*/ 503092 w 1364418"/>
              <a:gd name="connsiteY85" fmla="*/ 3158586 h 6858000"/>
              <a:gd name="connsiteX86" fmla="*/ 488277 w 1364418"/>
              <a:gd name="connsiteY86" fmla="*/ 3129034 h 6858000"/>
              <a:gd name="connsiteX87" fmla="*/ 488942 w 1364418"/>
              <a:gd name="connsiteY87" fmla="*/ 3126682 h 6858000"/>
              <a:gd name="connsiteX88" fmla="*/ 479810 w 1364418"/>
              <a:gd name="connsiteY88" fmla="*/ 3114519 h 6858000"/>
              <a:gd name="connsiteX89" fmla="*/ 466419 w 1364418"/>
              <a:gd name="connsiteY89" fmla="*/ 3106272 h 6858000"/>
              <a:gd name="connsiteX90" fmla="*/ 439149 w 1364418"/>
              <a:gd name="connsiteY90" fmla="*/ 2958185 h 6858000"/>
              <a:gd name="connsiteX91" fmla="*/ 381763 w 1364418"/>
              <a:gd name="connsiteY91" fmla="*/ 2762989 h 6858000"/>
              <a:gd name="connsiteX92" fmla="*/ 330681 w 1364418"/>
              <a:gd name="connsiteY92" fmla="*/ 2554718 h 6858000"/>
              <a:gd name="connsiteX93" fmla="*/ 310775 w 1364418"/>
              <a:gd name="connsiteY93" fmla="*/ 2485734 h 6858000"/>
              <a:gd name="connsiteX94" fmla="*/ 301498 w 1364418"/>
              <a:gd name="connsiteY94" fmla="*/ 2447068 h 6858000"/>
              <a:gd name="connsiteX95" fmla="*/ 288459 w 1364418"/>
              <a:gd name="connsiteY95" fmla="*/ 2425819 h 6858000"/>
              <a:gd name="connsiteX96" fmla="*/ 294458 w 1364418"/>
              <a:gd name="connsiteY96" fmla="*/ 2402874 h 6858000"/>
              <a:gd name="connsiteX97" fmla="*/ 297070 w 1364418"/>
              <a:gd name="connsiteY97" fmla="*/ 2381443 h 6858000"/>
              <a:gd name="connsiteX98" fmla="*/ 273399 w 1364418"/>
              <a:gd name="connsiteY98" fmla="*/ 2261920 h 6858000"/>
              <a:gd name="connsiteX99" fmla="*/ 263286 w 1364418"/>
              <a:gd name="connsiteY99" fmla="*/ 2195378 h 6858000"/>
              <a:gd name="connsiteX100" fmla="*/ 247503 w 1364418"/>
              <a:gd name="connsiteY100" fmla="*/ 2155135 h 6858000"/>
              <a:gd name="connsiteX101" fmla="*/ 244961 w 1364418"/>
              <a:gd name="connsiteY101" fmla="*/ 2118008 h 6858000"/>
              <a:gd name="connsiteX102" fmla="*/ 245954 w 1364418"/>
              <a:gd name="connsiteY102" fmla="*/ 2050531 h 6858000"/>
              <a:gd name="connsiteX103" fmla="*/ 237760 w 1364418"/>
              <a:gd name="connsiteY103" fmla="*/ 1963269 h 6858000"/>
              <a:gd name="connsiteX104" fmla="*/ 218938 w 1364418"/>
              <a:gd name="connsiteY104" fmla="*/ 1906352 h 6858000"/>
              <a:gd name="connsiteX105" fmla="*/ 195495 w 1364418"/>
              <a:gd name="connsiteY105" fmla="*/ 1861531 h 6858000"/>
              <a:gd name="connsiteX106" fmla="*/ 149294 w 1364418"/>
              <a:gd name="connsiteY106" fmla="*/ 1732919 h 6858000"/>
              <a:gd name="connsiteX107" fmla="*/ 121605 w 1364418"/>
              <a:gd name="connsiteY107" fmla="*/ 1663540 h 6858000"/>
              <a:gd name="connsiteX108" fmla="*/ 120731 w 1364418"/>
              <a:gd name="connsiteY108" fmla="*/ 1615777 h 6858000"/>
              <a:gd name="connsiteX109" fmla="*/ 101526 w 1364418"/>
              <a:gd name="connsiteY109" fmla="*/ 1563678 h 6858000"/>
              <a:gd name="connsiteX110" fmla="*/ 114606 w 1364418"/>
              <a:gd name="connsiteY110" fmla="*/ 1519474 h 6858000"/>
              <a:gd name="connsiteX111" fmla="*/ 107348 w 1364418"/>
              <a:gd name="connsiteY111" fmla="*/ 1477995 h 6858000"/>
              <a:gd name="connsiteX112" fmla="*/ 93433 w 1364418"/>
              <a:gd name="connsiteY112" fmla="*/ 1373769 h 6858000"/>
              <a:gd name="connsiteX113" fmla="*/ 101740 w 1364418"/>
              <a:gd name="connsiteY113" fmla="*/ 1307086 h 6858000"/>
              <a:gd name="connsiteX114" fmla="*/ 102928 w 1364418"/>
              <a:gd name="connsiteY114" fmla="*/ 1189033 h 6858000"/>
              <a:gd name="connsiteX115" fmla="*/ 107613 w 1364418"/>
              <a:gd name="connsiteY115" fmla="*/ 1168288 h 6858000"/>
              <a:gd name="connsiteX116" fmla="*/ 99895 w 1364418"/>
              <a:gd name="connsiteY116" fmla="*/ 1142577 h 6858000"/>
              <a:gd name="connsiteX117" fmla="*/ 89201 w 1364418"/>
              <a:gd name="connsiteY117" fmla="*/ 1088484 h 6858000"/>
              <a:gd name="connsiteX118" fmla="*/ 77937 w 1364418"/>
              <a:gd name="connsiteY118" fmla="*/ 1016103 h 6858000"/>
              <a:gd name="connsiteX119" fmla="*/ 79393 w 1364418"/>
              <a:gd name="connsiteY119" fmla="*/ 954054 h 6858000"/>
              <a:gd name="connsiteX120" fmla="*/ 90309 w 1364418"/>
              <a:gd name="connsiteY120" fmla="*/ 921368 h 6858000"/>
              <a:gd name="connsiteX121" fmla="*/ 74258 w 1364418"/>
              <a:gd name="connsiteY121" fmla="*/ 896999 h 6858000"/>
              <a:gd name="connsiteX122" fmla="*/ 43666 w 1364418"/>
              <a:gd name="connsiteY122" fmla="*/ 821517 h 6858000"/>
              <a:gd name="connsiteX123" fmla="*/ 22616 w 1364418"/>
              <a:gd name="connsiteY123" fmla="*/ 751353 h 6858000"/>
              <a:gd name="connsiteX124" fmla="*/ 22174 w 1364418"/>
              <a:gd name="connsiteY124" fmla="*/ 721230 h 6858000"/>
              <a:gd name="connsiteX125" fmla="*/ 7845 w 1364418"/>
              <a:gd name="connsiteY125" fmla="*/ 681659 h 6858000"/>
              <a:gd name="connsiteX126" fmla="*/ 31306 w 1364418"/>
              <a:gd name="connsiteY126" fmla="*/ 619315 h 6858000"/>
              <a:gd name="connsiteX127" fmla="*/ 15184 w 1364418"/>
              <a:gd name="connsiteY127" fmla="*/ 585934 h 6858000"/>
              <a:gd name="connsiteX128" fmla="*/ 22258 w 1364418"/>
              <a:gd name="connsiteY128" fmla="*/ 538948 h 6858000"/>
              <a:gd name="connsiteX129" fmla="*/ 26166 w 1364418"/>
              <a:gd name="connsiteY129" fmla="*/ 525163 h 6858000"/>
              <a:gd name="connsiteX130" fmla="*/ 52290 w 1364418"/>
              <a:gd name="connsiteY130" fmla="*/ 446567 h 6858000"/>
              <a:gd name="connsiteX131" fmla="*/ 51538 w 1364418"/>
              <a:gd name="connsiteY131" fmla="*/ 393828 h 6858000"/>
              <a:gd name="connsiteX132" fmla="*/ 51368 w 1364418"/>
              <a:gd name="connsiteY132" fmla="*/ 353137 h 6858000"/>
              <a:gd name="connsiteX133" fmla="*/ 55970 w 1364418"/>
              <a:gd name="connsiteY133" fmla="*/ 321428 h 6858000"/>
              <a:gd name="connsiteX134" fmla="*/ 57061 w 1364418"/>
              <a:gd name="connsiteY134" fmla="*/ 275771 h 6858000"/>
              <a:gd name="connsiteX135" fmla="*/ 74088 w 1364418"/>
              <a:gd name="connsiteY135" fmla="*/ 212860 h 6858000"/>
              <a:gd name="connsiteX136" fmla="*/ 65798 w 1364418"/>
              <a:gd name="connsiteY136" fmla="*/ 144983 h 6858000"/>
              <a:gd name="connsiteX137" fmla="*/ 78082 w 1364418"/>
              <a:gd name="connsiteY137" fmla="*/ 55288 h 6858000"/>
              <a:gd name="connsiteX138" fmla="*/ 37636 w 1364418"/>
              <a:gd name="connsiteY138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166592 w 1364418"/>
              <a:gd name="connsiteY8" fmla="*/ 6636211 h 6858000"/>
              <a:gd name="connsiteX9" fmla="*/ 251033 w 1364418"/>
              <a:gd name="connsiteY9" fmla="*/ 6492130 h 6858000"/>
              <a:gd name="connsiteX10" fmla="*/ 266720 w 1364418"/>
              <a:gd name="connsiteY10" fmla="*/ 6431610 h 6858000"/>
              <a:gd name="connsiteX11" fmla="*/ 310425 w 1364418"/>
              <a:gd name="connsiteY11" fmla="*/ 6379786 h 6858000"/>
              <a:gd name="connsiteX12" fmla="*/ 293648 w 1364418"/>
              <a:gd name="connsiteY12" fmla="*/ 6334727 h 6858000"/>
              <a:gd name="connsiteX13" fmla="*/ 271063 w 1364418"/>
              <a:gd name="connsiteY13" fmla="*/ 6313295 h 6858000"/>
              <a:gd name="connsiteX14" fmla="*/ 278227 w 1364418"/>
              <a:gd name="connsiteY14" fmla="*/ 6280046 h 6858000"/>
              <a:gd name="connsiteX15" fmla="*/ 281226 w 1364418"/>
              <a:gd name="connsiteY15" fmla="*/ 6272987 h 6858000"/>
              <a:gd name="connsiteX16" fmla="*/ 288000 w 1364418"/>
              <a:gd name="connsiteY16" fmla="*/ 6252834 h 6858000"/>
              <a:gd name="connsiteX17" fmla="*/ 265992 w 1364418"/>
              <a:gd name="connsiteY17" fmla="*/ 6202459 h 6858000"/>
              <a:gd name="connsiteX18" fmla="*/ 264790 w 1364418"/>
              <a:gd name="connsiteY18" fmla="*/ 6153037 h 6858000"/>
              <a:gd name="connsiteX19" fmla="*/ 280205 w 1364418"/>
              <a:gd name="connsiteY19" fmla="*/ 6078132 h 6858000"/>
              <a:gd name="connsiteX20" fmla="*/ 267592 w 1364418"/>
              <a:gd name="connsiteY20" fmla="*/ 6028119 h 6858000"/>
              <a:gd name="connsiteX21" fmla="*/ 252821 w 1364418"/>
              <a:gd name="connsiteY21" fmla="*/ 5926735 h 6858000"/>
              <a:gd name="connsiteX22" fmla="*/ 302333 w 1364418"/>
              <a:gd name="connsiteY22" fmla="*/ 5712857 h 6858000"/>
              <a:gd name="connsiteX23" fmla="*/ 332131 w 1364418"/>
              <a:gd name="connsiteY23" fmla="*/ 5660491 h 6858000"/>
              <a:gd name="connsiteX24" fmla="*/ 341254 w 1364418"/>
              <a:gd name="connsiteY24" fmla="*/ 5563435 h 6858000"/>
              <a:gd name="connsiteX25" fmla="*/ 368130 w 1364418"/>
              <a:gd name="connsiteY25" fmla="*/ 5437125 h 6858000"/>
              <a:gd name="connsiteX26" fmla="*/ 381698 w 1364418"/>
              <a:gd name="connsiteY26" fmla="*/ 5396260 h 6858000"/>
              <a:gd name="connsiteX27" fmla="*/ 397679 w 1364418"/>
              <a:gd name="connsiteY27" fmla="*/ 5330009 h 6858000"/>
              <a:gd name="connsiteX28" fmla="*/ 431172 w 1364418"/>
              <a:gd name="connsiteY28" fmla="*/ 5273739 h 6858000"/>
              <a:gd name="connsiteX29" fmla="*/ 440771 w 1364418"/>
              <a:gd name="connsiteY29" fmla="*/ 5241779 h 6858000"/>
              <a:gd name="connsiteX30" fmla="*/ 451997 w 1364418"/>
              <a:gd name="connsiteY30" fmla="*/ 5225268 h 6858000"/>
              <a:gd name="connsiteX31" fmla="*/ 453017 w 1364418"/>
              <a:gd name="connsiteY31" fmla="*/ 5217684 h 6858000"/>
              <a:gd name="connsiteX32" fmla="*/ 460358 w 1364418"/>
              <a:gd name="connsiteY32" fmla="*/ 5193377 h 6858000"/>
              <a:gd name="connsiteX33" fmla="*/ 463661 w 1364418"/>
              <a:gd name="connsiteY33" fmla="*/ 5179288 h 6858000"/>
              <a:gd name="connsiteX34" fmla="*/ 464645 w 1364418"/>
              <a:gd name="connsiteY34" fmla="*/ 5173621 h 6858000"/>
              <a:gd name="connsiteX35" fmla="*/ 460279 w 1364418"/>
              <a:gd name="connsiteY35" fmla="*/ 5159961 h 6858000"/>
              <a:gd name="connsiteX36" fmla="*/ 466956 w 1364418"/>
              <a:gd name="connsiteY36" fmla="*/ 5144295 h 6858000"/>
              <a:gd name="connsiteX37" fmla="*/ 463889 w 1364418"/>
              <a:gd name="connsiteY37" fmla="*/ 5125185 h 6858000"/>
              <a:gd name="connsiteX38" fmla="*/ 470719 w 1364418"/>
              <a:gd name="connsiteY38" fmla="*/ 5121884 h 6858000"/>
              <a:gd name="connsiteX39" fmla="*/ 477755 w 1364418"/>
              <a:gd name="connsiteY39" fmla="*/ 5067850 h 6858000"/>
              <a:gd name="connsiteX40" fmla="*/ 480486 w 1364418"/>
              <a:gd name="connsiteY40" fmla="*/ 5060861 h 6858000"/>
              <a:gd name="connsiteX41" fmla="*/ 477190 w 1364418"/>
              <a:gd name="connsiteY41" fmla="*/ 5034192 h 6858000"/>
              <a:gd name="connsiteX42" fmla="*/ 478744 w 1364418"/>
              <a:gd name="connsiteY42" fmla="*/ 4993030 h 6858000"/>
              <a:gd name="connsiteX43" fmla="*/ 485653 w 1364418"/>
              <a:gd name="connsiteY43" fmla="*/ 4946844 h 6858000"/>
              <a:gd name="connsiteX44" fmla="*/ 481509 w 1364418"/>
              <a:gd name="connsiteY44" fmla="*/ 4932692 h 6858000"/>
              <a:gd name="connsiteX45" fmla="*/ 496912 w 1364418"/>
              <a:gd name="connsiteY45" fmla="*/ 4858827 h 6858000"/>
              <a:gd name="connsiteX46" fmla="*/ 502815 w 1364418"/>
              <a:gd name="connsiteY46" fmla="*/ 4821170 h 6858000"/>
              <a:gd name="connsiteX47" fmla="*/ 507548 w 1364418"/>
              <a:gd name="connsiteY47" fmla="*/ 4780965 h 6858000"/>
              <a:gd name="connsiteX48" fmla="*/ 508841 w 1364418"/>
              <a:gd name="connsiteY48" fmla="*/ 4750867 h 6858000"/>
              <a:gd name="connsiteX49" fmla="*/ 506648 w 1364418"/>
              <a:gd name="connsiteY49" fmla="*/ 4690749 h 6858000"/>
              <a:gd name="connsiteX50" fmla="*/ 502128 w 1364418"/>
              <a:gd name="connsiteY50" fmla="*/ 4584173 h 6858000"/>
              <a:gd name="connsiteX51" fmla="*/ 497211 w 1364418"/>
              <a:gd name="connsiteY51" fmla="*/ 4444346 h 6858000"/>
              <a:gd name="connsiteX52" fmla="*/ 493776 w 1364418"/>
              <a:gd name="connsiteY52" fmla="*/ 4375228 h 6858000"/>
              <a:gd name="connsiteX53" fmla="*/ 474429 w 1364418"/>
              <a:gd name="connsiteY53" fmla="*/ 4214165 h 6858000"/>
              <a:gd name="connsiteX54" fmla="*/ 478502 w 1364418"/>
              <a:gd name="connsiteY54" fmla="*/ 4090296 h 6858000"/>
              <a:gd name="connsiteX55" fmla="*/ 463758 w 1364418"/>
              <a:gd name="connsiteY55" fmla="*/ 4033999 h 6858000"/>
              <a:gd name="connsiteX56" fmla="*/ 464907 w 1364418"/>
              <a:gd name="connsiteY56" fmla="*/ 4031933 h 6858000"/>
              <a:gd name="connsiteX57" fmla="*/ 463483 w 1364418"/>
              <a:gd name="connsiteY57" fmla="*/ 4013953 h 6858000"/>
              <a:gd name="connsiteX58" fmla="*/ 449778 w 1364418"/>
              <a:gd name="connsiteY58" fmla="*/ 3974753 h 6858000"/>
              <a:gd name="connsiteX59" fmla="*/ 451376 w 1364418"/>
              <a:gd name="connsiteY59" fmla="*/ 3969950 h 6858000"/>
              <a:gd name="connsiteX60" fmla="*/ 444798 w 1364418"/>
              <a:gd name="connsiteY60" fmla="*/ 3933779 h 6858000"/>
              <a:gd name="connsiteX61" fmla="*/ 446129 w 1364418"/>
              <a:gd name="connsiteY61" fmla="*/ 3933093 h 6858000"/>
              <a:gd name="connsiteX62" fmla="*/ 450483 w 1364418"/>
              <a:gd name="connsiteY62" fmla="*/ 3922082 h 6858000"/>
              <a:gd name="connsiteX63" fmla="*/ 455561 w 1364418"/>
              <a:gd name="connsiteY63" fmla="*/ 3901461 h 6858000"/>
              <a:gd name="connsiteX64" fmla="*/ 478155 w 1364418"/>
              <a:gd name="connsiteY64" fmla="*/ 3813873 h 6858000"/>
              <a:gd name="connsiteX65" fmla="*/ 477580 w 1364418"/>
              <a:gd name="connsiteY65" fmla="*/ 3806161 h 6858000"/>
              <a:gd name="connsiteX66" fmla="*/ 477887 w 1364418"/>
              <a:gd name="connsiteY66" fmla="*/ 3805957 h 6858000"/>
              <a:gd name="connsiteX67" fmla="*/ 477914 w 1364418"/>
              <a:gd name="connsiteY67" fmla="*/ 3797724 h 6858000"/>
              <a:gd name="connsiteX68" fmla="*/ 476529 w 1364418"/>
              <a:gd name="connsiteY68" fmla="*/ 3792098 h 6858000"/>
              <a:gd name="connsiteX69" fmla="*/ 475413 w 1364418"/>
              <a:gd name="connsiteY69" fmla="*/ 3777135 h 6858000"/>
              <a:gd name="connsiteX70" fmla="*/ 477146 w 1364418"/>
              <a:gd name="connsiteY70" fmla="*/ 3771656 h 6858000"/>
              <a:gd name="connsiteX71" fmla="*/ 480889 w 1364418"/>
              <a:gd name="connsiteY71" fmla="*/ 3769007 h 6858000"/>
              <a:gd name="connsiteX72" fmla="*/ 480355 w 1364418"/>
              <a:gd name="connsiteY72" fmla="*/ 3767709 h 6858000"/>
              <a:gd name="connsiteX73" fmla="*/ 489051 w 1364418"/>
              <a:gd name="connsiteY73" fmla="*/ 3738082 h 6858000"/>
              <a:gd name="connsiteX74" fmla="*/ 496397 w 1364418"/>
              <a:gd name="connsiteY74" fmla="*/ 3673397 h 6858000"/>
              <a:gd name="connsiteX75" fmla="*/ 495693 w 1364418"/>
              <a:gd name="connsiteY75" fmla="*/ 3637109 h 6858000"/>
              <a:gd name="connsiteX76" fmla="*/ 499136 w 1364418"/>
              <a:gd name="connsiteY76" fmla="*/ 3536883 h 6858000"/>
              <a:gd name="connsiteX77" fmla="*/ 506674 w 1364418"/>
              <a:gd name="connsiteY77" fmla="*/ 3435652 h 6858000"/>
              <a:gd name="connsiteX78" fmla="*/ 508345 w 1364418"/>
              <a:gd name="connsiteY78" fmla="*/ 3307769 h 6858000"/>
              <a:gd name="connsiteX79" fmla="*/ 525908 w 1364418"/>
              <a:gd name="connsiteY79" fmla="*/ 3250522 h 6858000"/>
              <a:gd name="connsiteX80" fmla="*/ 526333 w 1364418"/>
              <a:gd name="connsiteY80" fmla="*/ 3229163 h 6858000"/>
              <a:gd name="connsiteX81" fmla="*/ 528156 w 1364418"/>
              <a:gd name="connsiteY81" fmla="*/ 3217217 h 6858000"/>
              <a:gd name="connsiteX82" fmla="*/ 514991 w 1364418"/>
              <a:gd name="connsiteY82" fmla="*/ 3183755 h 6858000"/>
              <a:gd name="connsiteX83" fmla="*/ 515492 w 1364418"/>
              <a:gd name="connsiteY83" fmla="*/ 3178642 h 6858000"/>
              <a:gd name="connsiteX84" fmla="*/ 503092 w 1364418"/>
              <a:gd name="connsiteY84" fmla="*/ 3158586 h 6858000"/>
              <a:gd name="connsiteX85" fmla="*/ 488277 w 1364418"/>
              <a:gd name="connsiteY85" fmla="*/ 3129034 h 6858000"/>
              <a:gd name="connsiteX86" fmla="*/ 488942 w 1364418"/>
              <a:gd name="connsiteY86" fmla="*/ 3126682 h 6858000"/>
              <a:gd name="connsiteX87" fmla="*/ 479810 w 1364418"/>
              <a:gd name="connsiteY87" fmla="*/ 3114519 h 6858000"/>
              <a:gd name="connsiteX88" fmla="*/ 466419 w 1364418"/>
              <a:gd name="connsiteY88" fmla="*/ 3106272 h 6858000"/>
              <a:gd name="connsiteX89" fmla="*/ 439149 w 1364418"/>
              <a:gd name="connsiteY89" fmla="*/ 2958185 h 6858000"/>
              <a:gd name="connsiteX90" fmla="*/ 381763 w 1364418"/>
              <a:gd name="connsiteY90" fmla="*/ 2762989 h 6858000"/>
              <a:gd name="connsiteX91" fmla="*/ 330681 w 1364418"/>
              <a:gd name="connsiteY91" fmla="*/ 2554718 h 6858000"/>
              <a:gd name="connsiteX92" fmla="*/ 310775 w 1364418"/>
              <a:gd name="connsiteY92" fmla="*/ 2485734 h 6858000"/>
              <a:gd name="connsiteX93" fmla="*/ 301498 w 1364418"/>
              <a:gd name="connsiteY93" fmla="*/ 2447068 h 6858000"/>
              <a:gd name="connsiteX94" fmla="*/ 288459 w 1364418"/>
              <a:gd name="connsiteY94" fmla="*/ 2425819 h 6858000"/>
              <a:gd name="connsiteX95" fmla="*/ 294458 w 1364418"/>
              <a:gd name="connsiteY95" fmla="*/ 2402874 h 6858000"/>
              <a:gd name="connsiteX96" fmla="*/ 297070 w 1364418"/>
              <a:gd name="connsiteY96" fmla="*/ 2381443 h 6858000"/>
              <a:gd name="connsiteX97" fmla="*/ 273399 w 1364418"/>
              <a:gd name="connsiteY97" fmla="*/ 2261920 h 6858000"/>
              <a:gd name="connsiteX98" fmla="*/ 263286 w 1364418"/>
              <a:gd name="connsiteY98" fmla="*/ 2195378 h 6858000"/>
              <a:gd name="connsiteX99" fmla="*/ 247503 w 1364418"/>
              <a:gd name="connsiteY99" fmla="*/ 2155135 h 6858000"/>
              <a:gd name="connsiteX100" fmla="*/ 244961 w 1364418"/>
              <a:gd name="connsiteY100" fmla="*/ 2118008 h 6858000"/>
              <a:gd name="connsiteX101" fmla="*/ 245954 w 1364418"/>
              <a:gd name="connsiteY101" fmla="*/ 2050531 h 6858000"/>
              <a:gd name="connsiteX102" fmla="*/ 237760 w 1364418"/>
              <a:gd name="connsiteY102" fmla="*/ 1963269 h 6858000"/>
              <a:gd name="connsiteX103" fmla="*/ 218938 w 1364418"/>
              <a:gd name="connsiteY103" fmla="*/ 1906352 h 6858000"/>
              <a:gd name="connsiteX104" fmla="*/ 195495 w 1364418"/>
              <a:gd name="connsiteY104" fmla="*/ 1861531 h 6858000"/>
              <a:gd name="connsiteX105" fmla="*/ 149294 w 1364418"/>
              <a:gd name="connsiteY105" fmla="*/ 1732919 h 6858000"/>
              <a:gd name="connsiteX106" fmla="*/ 121605 w 1364418"/>
              <a:gd name="connsiteY106" fmla="*/ 1663540 h 6858000"/>
              <a:gd name="connsiteX107" fmla="*/ 120731 w 1364418"/>
              <a:gd name="connsiteY107" fmla="*/ 1615777 h 6858000"/>
              <a:gd name="connsiteX108" fmla="*/ 101526 w 1364418"/>
              <a:gd name="connsiteY108" fmla="*/ 1563678 h 6858000"/>
              <a:gd name="connsiteX109" fmla="*/ 114606 w 1364418"/>
              <a:gd name="connsiteY109" fmla="*/ 1519474 h 6858000"/>
              <a:gd name="connsiteX110" fmla="*/ 107348 w 1364418"/>
              <a:gd name="connsiteY110" fmla="*/ 1477995 h 6858000"/>
              <a:gd name="connsiteX111" fmla="*/ 93433 w 1364418"/>
              <a:gd name="connsiteY111" fmla="*/ 1373769 h 6858000"/>
              <a:gd name="connsiteX112" fmla="*/ 101740 w 1364418"/>
              <a:gd name="connsiteY112" fmla="*/ 1307086 h 6858000"/>
              <a:gd name="connsiteX113" fmla="*/ 102928 w 1364418"/>
              <a:gd name="connsiteY113" fmla="*/ 1189033 h 6858000"/>
              <a:gd name="connsiteX114" fmla="*/ 107613 w 1364418"/>
              <a:gd name="connsiteY114" fmla="*/ 1168288 h 6858000"/>
              <a:gd name="connsiteX115" fmla="*/ 99895 w 1364418"/>
              <a:gd name="connsiteY115" fmla="*/ 1142577 h 6858000"/>
              <a:gd name="connsiteX116" fmla="*/ 89201 w 1364418"/>
              <a:gd name="connsiteY116" fmla="*/ 1088484 h 6858000"/>
              <a:gd name="connsiteX117" fmla="*/ 77937 w 1364418"/>
              <a:gd name="connsiteY117" fmla="*/ 1016103 h 6858000"/>
              <a:gd name="connsiteX118" fmla="*/ 79393 w 1364418"/>
              <a:gd name="connsiteY118" fmla="*/ 954054 h 6858000"/>
              <a:gd name="connsiteX119" fmla="*/ 90309 w 1364418"/>
              <a:gd name="connsiteY119" fmla="*/ 921368 h 6858000"/>
              <a:gd name="connsiteX120" fmla="*/ 74258 w 1364418"/>
              <a:gd name="connsiteY120" fmla="*/ 896999 h 6858000"/>
              <a:gd name="connsiteX121" fmla="*/ 43666 w 1364418"/>
              <a:gd name="connsiteY121" fmla="*/ 821517 h 6858000"/>
              <a:gd name="connsiteX122" fmla="*/ 22616 w 1364418"/>
              <a:gd name="connsiteY122" fmla="*/ 751353 h 6858000"/>
              <a:gd name="connsiteX123" fmla="*/ 22174 w 1364418"/>
              <a:gd name="connsiteY123" fmla="*/ 721230 h 6858000"/>
              <a:gd name="connsiteX124" fmla="*/ 7845 w 1364418"/>
              <a:gd name="connsiteY124" fmla="*/ 681659 h 6858000"/>
              <a:gd name="connsiteX125" fmla="*/ 31306 w 1364418"/>
              <a:gd name="connsiteY125" fmla="*/ 619315 h 6858000"/>
              <a:gd name="connsiteX126" fmla="*/ 15184 w 1364418"/>
              <a:gd name="connsiteY126" fmla="*/ 585934 h 6858000"/>
              <a:gd name="connsiteX127" fmla="*/ 22258 w 1364418"/>
              <a:gd name="connsiteY127" fmla="*/ 538948 h 6858000"/>
              <a:gd name="connsiteX128" fmla="*/ 26166 w 1364418"/>
              <a:gd name="connsiteY128" fmla="*/ 525163 h 6858000"/>
              <a:gd name="connsiteX129" fmla="*/ 52290 w 1364418"/>
              <a:gd name="connsiteY129" fmla="*/ 446567 h 6858000"/>
              <a:gd name="connsiteX130" fmla="*/ 51538 w 1364418"/>
              <a:gd name="connsiteY130" fmla="*/ 393828 h 6858000"/>
              <a:gd name="connsiteX131" fmla="*/ 51368 w 1364418"/>
              <a:gd name="connsiteY131" fmla="*/ 353137 h 6858000"/>
              <a:gd name="connsiteX132" fmla="*/ 55970 w 1364418"/>
              <a:gd name="connsiteY132" fmla="*/ 321428 h 6858000"/>
              <a:gd name="connsiteX133" fmla="*/ 57061 w 1364418"/>
              <a:gd name="connsiteY133" fmla="*/ 275771 h 6858000"/>
              <a:gd name="connsiteX134" fmla="*/ 74088 w 1364418"/>
              <a:gd name="connsiteY134" fmla="*/ 212860 h 6858000"/>
              <a:gd name="connsiteX135" fmla="*/ 65798 w 1364418"/>
              <a:gd name="connsiteY135" fmla="*/ 144983 h 6858000"/>
              <a:gd name="connsiteX136" fmla="*/ 78082 w 1364418"/>
              <a:gd name="connsiteY136" fmla="*/ 55288 h 6858000"/>
              <a:gd name="connsiteX137" fmla="*/ 37636 w 1364418"/>
              <a:gd name="connsiteY137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251033 w 1364418"/>
              <a:gd name="connsiteY8" fmla="*/ 6492130 h 6858000"/>
              <a:gd name="connsiteX9" fmla="*/ 266720 w 1364418"/>
              <a:gd name="connsiteY9" fmla="*/ 6431610 h 6858000"/>
              <a:gd name="connsiteX10" fmla="*/ 310425 w 1364418"/>
              <a:gd name="connsiteY10" fmla="*/ 6379786 h 6858000"/>
              <a:gd name="connsiteX11" fmla="*/ 293648 w 1364418"/>
              <a:gd name="connsiteY11" fmla="*/ 6334727 h 6858000"/>
              <a:gd name="connsiteX12" fmla="*/ 271063 w 1364418"/>
              <a:gd name="connsiteY12" fmla="*/ 6313295 h 6858000"/>
              <a:gd name="connsiteX13" fmla="*/ 278227 w 1364418"/>
              <a:gd name="connsiteY13" fmla="*/ 6280046 h 6858000"/>
              <a:gd name="connsiteX14" fmla="*/ 281226 w 1364418"/>
              <a:gd name="connsiteY14" fmla="*/ 6272987 h 6858000"/>
              <a:gd name="connsiteX15" fmla="*/ 288000 w 1364418"/>
              <a:gd name="connsiteY15" fmla="*/ 6252834 h 6858000"/>
              <a:gd name="connsiteX16" fmla="*/ 265992 w 1364418"/>
              <a:gd name="connsiteY16" fmla="*/ 6202459 h 6858000"/>
              <a:gd name="connsiteX17" fmla="*/ 264790 w 1364418"/>
              <a:gd name="connsiteY17" fmla="*/ 6153037 h 6858000"/>
              <a:gd name="connsiteX18" fmla="*/ 280205 w 1364418"/>
              <a:gd name="connsiteY18" fmla="*/ 6078132 h 6858000"/>
              <a:gd name="connsiteX19" fmla="*/ 267592 w 1364418"/>
              <a:gd name="connsiteY19" fmla="*/ 6028119 h 6858000"/>
              <a:gd name="connsiteX20" fmla="*/ 252821 w 1364418"/>
              <a:gd name="connsiteY20" fmla="*/ 5926735 h 6858000"/>
              <a:gd name="connsiteX21" fmla="*/ 302333 w 1364418"/>
              <a:gd name="connsiteY21" fmla="*/ 5712857 h 6858000"/>
              <a:gd name="connsiteX22" fmla="*/ 332131 w 1364418"/>
              <a:gd name="connsiteY22" fmla="*/ 5660491 h 6858000"/>
              <a:gd name="connsiteX23" fmla="*/ 341254 w 1364418"/>
              <a:gd name="connsiteY23" fmla="*/ 5563435 h 6858000"/>
              <a:gd name="connsiteX24" fmla="*/ 368130 w 1364418"/>
              <a:gd name="connsiteY24" fmla="*/ 5437125 h 6858000"/>
              <a:gd name="connsiteX25" fmla="*/ 381698 w 1364418"/>
              <a:gd name="connsiteY25" fmla="*/ 5396260 h 6858000"/>
              <a:gd name="connsiteX26" fmla="*/ 397679 w 1364418"/>
              <a:gd name="connsiteY26" fmla="*/ 5330009 h 6858000"/>
              <a:gd name="connsiteX27" fmla="*/ 431172 w 1364418"/>
              <a:gd name="connsiteY27" fmla="*/ 5273739 h 6858000"/>
              <a:gd name="connsiteX28" fmla="*/ 440771 w 1364418"/>
              <a:gd name="connsiteY28" fmla="*/ 5241779 h 6858000"/>
              <a:gd name="connsiteX29" fmla="*/ 451997 w 1364418"/>
              <a:gd name="connsiteY29" fmla="*/ 5225268 h 6858000"/>
              <a:gd name="connsiteX30" fmla="*/ 453017 w 1364418"/>
              <a:gd name="connsiteY30" fmla="*/ 5217684 h 6858000"/>
              <a:gd name="connsiteX31" fmla="*/ 460358 w 1364418"/>
              <a:gd name="connsiteY31" fmla="*/ 5193377 h 6858000"/>
              <a:gd name="connsiteX32" fmla="*/ 463661 w 1364418"/>
              <a:gd name="connsiteY32" fmla="*/ 5179288 h 6858000"/>
              <a:gd name="connsiteX33" fmla="*/ 464645 w 1364418"/>
              <a:gd name="connsiteY33" fmla="*/ 5173621 h 6858000"/>
              <a:gd name="connsiteX34" fmla="*/ 460279 w 1364418"/>
              <a:gd name="connsiteY34" fmla="*/ 5159961 h 6858000"/>
              <a:gd name="connsiteX35" fmla="*/ 466956 w 1364418"/>
              <a:gd name="connsiteY35" fmla="*/ 5144295 h 6858000"/>
              <a:gd name="connsiteX36" fmla="*/ 463889 w 1364418"/>
              <a:gd name="connsiteY36" fmla="*/ 5125185 h 6858000"/>
              <a:gd name="connsiteX37" fmla="*/ 470719 w 1364418"/>
              <a:gd name="connsiteY37" fmla="*/ 5121884 h 6858000"/>
              <a:gd name="connsiteX38" fmla="*/ 477755 w 1364418"/>
              <a:gd name="connsiteY38" fmla="*/ 5067850 h 6858000"/>
              <a:gd name="connsiteX39" fmla="*/ 480486 w 1364418"/>
              <a:gd name="connsiteY39" fmla="*/ 5060861 h 6858000"/>
              <a:gd name="connsiteX40" fmla="*/ 477190 w 1364418"/>
              <a:gd name="connsiteY40" fmla="*/ 5034192 h 6858000"/>
              <a:gd name="connsiteX41" fmla="*/ 478744 w 1364418"/>
              <a:gd name="connsiteY41" fmla="*/ 4993030 h 6858000"/>
              <a:gd name="connsiteX42" fmla="*/ 485653 w 1364418"/>
              <a:gd name="connsiteY42" fmla="*/ 4946844 h 6858000"/>
              <a:gd name="connsiteX43" fmla="*/ 481509 w 1364418"/>
              <a:gd name="connsiteY43" fmla="*/ 4932692 h 6858000"/>
              <a:gd name="connsiteX44" fmla="*/ 496912 w 1364418"/>
              <a:gd name="connsiteY44" fmla="*/ 4858827 h 6858000"/>
              <a:gd name="connsiteX45" fmla="*/ 502815 w 1364418"/>
              <a:gd name="connsiteY45" fmla="*/ 4821170 h 6858000"/>
              <a:gd name="connsiteX46" fmla="*/ 507548 w 1364418"/>
              <a:gd name="connsiteY46" fmla="*/ 4780965 h 6858000"/>
              <a:gd name="connsiteX47" fmla="*/ 508841 w 1364418"/>
              <a:gd name="connsiteY47" fmla="*/ 4750867 h 6858000"/>
              <a:gd name="connsiteX48" fmla="*/ 506648 w 1364418"/>
              <a:gd name="connsiteY48" fmla="*/ 4690749 h 6858000"/>
              <a:gd name="connsiteX49" fmla="*/ 502128 w 1364418"/>
              <a:gd name="connsiteY49" fmla="*/ 4584173 h 6858000"/>
              <a:gd name="connsiteX50" fmla="*/ 497211 w 1364418"/>
              <a:gd name="connsiteY50" fmla="*/ 4444346 h 6858000"/>
              <a:gd name="connsiteX51" fmla="*/ 493776 w 1364418"/>
              <a:gd name="connsiteY51" fmla="*/ 4375228 h 6858000"/>
              <a:gd name="connsiteX52" fmla="*/ 474429 w 1364418"/>
              <a:gd name="connsiteY52" fmla="*/ 4214165 h 6858000"/>
              <a:gd name="connsiteX53" fmla="*/ 478502 w 1364418"/>
              <a:gd name="connsiteY53" fmla="*/ 4090296 h 6858000"/>
              <a:gd name="connsiteX54" fmla="*/ 463758 w 1364418"/>
              <a:gd name="connsiteY54" fmla="*/ 4033999 h 6858000"/>
              <a:gd name="connsiteX55" fmla="*/ 464907 w 1364418"/>
              <a:gd name="connsiteY55" fmla="*/ 4031933 h 6858000"/>
              <a:gd name="connsiteX56" fmla="*/ 463483 w 1364418"/>
              <a:gd name="connsiteY56" fmla="*/ 4013953 h 6858000"/>
              <a:gd name="connsiteX57" fmla="*/ 449778 w 1364418"/>
              <a:gd name="connsiteY57" fmla="*/ 3974753 h 6858000"/>
              <a:gd name="connsiteX58" fmla="*/ 451376 w 1364418"/>
              <a:gd name="connsiteY58" fmla="*/ 3969950 h 6858000"/>
              <a:gd name="connsiteX59" fmla="*/ 444798 w 1364418"/>
              <a:gd name="connsiteY59" fmla="*/ 3933779 h 6858000"/>
              <a:gd name="connsiteX60" fmla="*/ 446129 w 1364418"/>
              <a:gd name="connsiteY60" fmla="*/ 3933093 h 6858000"/>
              <a:gd name="connsiteX61" fmla="*/ 450483 w 1364418"/>
              <a:gd name="connsiteY61" fmla="*/ 3922082 h 6858000"/>
              <a:gd name="connsiteX62" fmla="*/ 455561 w 1364418"/>
              <a:gd name="connsiteY62" fmla="*/ 3901461 h 6858000"/>
              <a:gd name="connsiteX63" fmla="*/ 478155 w 1364418"/>
              <a:gd name="connsiteY63" fmla="*/ 3813873 h 6858000"/>
              <a:gd name="connsiteX64" fmla="*/ 477580 w 1364418"/>
              <a:gd name="connsiteY64" fmla="*/ 3806161 h 6858000"/>
              <a:gd name="connsiteX65" fmla="*/ 477887 w 1364418"/>
              <a:gd name="connsiteY65" fmla="*/ 3805957 h 6858000"/>
              <a:gd name="connsiteX66" fmla="*/ 477914 w 1364418"/>
              <a:gd name="connsiteY66" fmla="*/ 3797724 h 6858000"/>
              <a:gd name="connsiteX67" fmla="*/ 476529 w 1364418"/>
              <a:gd name="connsiteY67" fmla="*/ 3792098 h 6858000"/>
              <a:gd name="connsiteX68" fmla="*/ 475413 w 1364418"/>
              <a:gd name="connsiteY68" fmla="*/ 3777135 h 6858000"/>
              <a:gd name="connsiteX69" fmla="*/ 477146 w 1364418"/>
              <a:gd name="connsiteY69" fmla="*/ 3771656 h 6858000"/>
              <a:gd name="connsiteX70" fmla="*/ 480889 w 1364418"/>
              <a:gd name="connsiteY70" fmla="*/ 3769007 h 6858000"/>
              <a:gd name="connsiteX71" fmla="*/ 480355 w 1364418"/>
              <a:gd name="connsiteY71" fmla="*/ 3767709 h 6858000"/>
              <a:gd name="connsiteX72" fmla="*/ 489051 w 1364418"/>
              <a:gd name="connsiteY72" fmla="*/ 3738082 h 6858000"/>
              <a:gd name="connsiteX73" fmla="*/ 496397 w 1364418"/>
              <a:gd name="connsiteY73" fmla="*/ 3673397 h 6858000"/>
              <a:gd name="connsiteX74" fmla="*/ 495693 w 1364418"/>
              <a:gd name="connsiteY74" fmla="*/ 3637109 h 6858000"/>
              <a:gd name="connsiteX75" fmla="*/ 499136 w 1364418"/>
              <a:gd name="connsiteY75" fmla="*/ 3536883 h 6858000"/>
              <a:gd name="connsiteX76" fmla="*/ 506674 w 1364418"/>
              <a:gd name="connsiteY76" fmla="*/ 3435652 h 6858000"/>
              <a:gd name="connsiteX77" fmla="*/ 508345 w 1364418"/>
              <a:gd name="connsiteY77" fmla="*/ 3307769 h 6858000"/>
              <a:gd name="connsiteX78" fmla="*/ 525908 w 1364418"/>
              <a:gd name="connsiteY78" fmla="*/ 3250522 h 6858000"/>
              <a:gd name="connsiteX79" fmla="*/ 526333 w 1364418"/>
              <a:gd name="connsiteY79" fmla="*/ 3229163 h 6858000"/>
              <a:gd name="connsiteX80" fmla="*/ 528156 w 1364418"/>
              <a:gd name="connsiteY80" fmla="*/ 3217217 h 6858000"/>
              <a:gd name="connsiteX81" fmla="*/ 514991 w 1364418"/>
              <a:gd name="connsiteY81" fmla="*/ 3183755 h 6858000"/>
              <a:gd name="connsiteX82" fmla="*/ 515492 w 1364418"/>
              <a:gd name="connsiteY82" fmla="*/ 3178642 h 6858000"/>
              <a:gd name="connsiteX83" fmla="*/ 503092 w 1364418"/>
              <a:gd name="connsiteY83" fmla="*/ 3158586 h 6858000"/>
              <a:gd name="connsiteX84" fmla="*/ 488277 w 1364418"/>
              <a:gd name="connsiteY84" fmla="*/ 3129034 h 6858000"/>
              <a:gd name="connsiteX85" fmla="*/ 488942 w 1364418"/>
              <a:gd name="connsiteY85" fmla="*/ 3126682 h 6858000"/>
              <a:gd name="connsiteX86" fmla="*/ 479810 w 1364418"/>
              <a:gd name="connsiteY86" fmla="*/ 3114519 h 6858000"/>
              <a:gd name="connsiteX87" fmla="*/ 466419 w 1364418"/>
              <a:gd name="connsiteY87" fmla="*/ 3106272 h 6858000"/>
              <a:gd name="connsiteX88" fmla="*/ 439149 w 1364418"/>
              <a:gd name="connsiteY88" fmla="*/ 2958185 h 6858000"/>
              <a:gd name="connsiteX89" fmla="*/ 381763 w 1364418"/>
              <a:gd name="connsiteY89" fmla="*/ 2762989 h 6858000"/>
              <a:gd name="connsiteX90" fmla="*/ 330681 w 1364418"/>
              <a:gd name="connsiteY90" fmla="*/ 2554718 h 6858000"/>
              <a:gd name="connsiteX91" fmla="*/ 310775 w 1364418"/>
              <a:gd name="connsiteY91" fmla="*/ 2485734 h 6858000"/>
              <a:gd name="connsiteX92" fmla="*/ 301498 w 1364418"/>
              <a:gd name="connsiteY92" fmla="*/ 2447068 h 6858000"/>
              <a:gd name="connsiteX93" fmla="*/ 288459 w 1364418"/>
              <a:gd name="connsiteY93" fmla="*/ 2425819 h 6858000"/>
              <a:gd name="connsiteX94" fmla="*/ 294458 w 1364418"/>
              <a:gd name="connsiteY94" fmla="*/ 2402874 h 6858000"/>
              <a:gd name="connsiteX95" fmla="*/ 297070 w 1364418"/>
              <a:gd name="connsiteY95" fmla="*/ 2381443 h 6858000"/>
              <a:gd name="connsiteX96" fmla="*/ 273399 w 1364418"/>
              <a:gd name="connsiteY96" fmla="*/ 2261920 h 6858000"/>
              <a:gd name="connsiteX97" fmla="*/ 263286 w 1364418"/>
              <a:gd name="connsiteY97" fmla="*/ 2195378 h 6858000"/>
              <a:gd name="connsiteX98" fmla="*/ 247503 w 1364418"/>
              <a:gd name="connsiteY98" fmla="*/ 2155135 h 6858000"/>
              <a:gd name="connsiteX99" fmla="*/ 244961 w 1364418"/>
              <a:gd name="connsiteY99" fmla="*/ 2118008 h 6858000"/>
              <a:gd name="connsiteX100" fmla="*/ 245954 w 1364418"/>
              <a:gd name="connsiteY100" fmla="*/ 2050531 h 6858000"/>
              <a:gd name="connsiteX101" fmla="*/ 237760 w 1364418"/>
              <a:gd name="connsiteY101" fmla="*/ 1963269 h 6858000"/>
              <a:gd name="connsiteX102" fmla="*/ 218938 w 1364418"/>
              <a:gd name="connsiteY102" fmla="*/ 1906352 h 6858000"/>
              <a:gd name="connsiteX103" fmla="*/ 195495 w 1364418"/>
              <a:gd name="connsiteY103" fmla="*/ 1861531 h 6858000"/>
              <a:gd name="connsiteX104" fmla="*/ 149294 w 1364418"/>
              <a:gd name="connsiteY104" fmla="*/ 1732919 h 6858000"/>
              <a:gd name="connsiteX105" fmla="*/ 121605 w 1364418"/>
              <a:gd name="connsiteY105" fmla="*/ 1663540 h 6858000"/>
              <a:gd name="connsiteX106" fmla="*/ 120731 w 1364418"/>
              <a:gd name="connsiteY106" fmla="*/ 1615777 h 6858000"/>
              <a:gd name="connsiteX107" fmla="*/ 101526 w 1364418"/>
              <a:gd name="connsiteY107" fmla="*/ 1563678 h 6858000"/>
              <a:gd name="connsiteX108" fmla="*/ 114606 w 1364418"/>
              <a:gd name="connsiteY108" fmla="*/ 1519474 h 6858000"/>
              <a:gd name="connsiteX109" fmla="*/ 107348 w 1364418"/>
              <a:gd name="connsiteY109" fmla="*/ 1477995 h 6858000"/>
              <a:gd name="connsiteX110" fmla="*/ 93433 w 1364418"/>
              <a:gd name="connsiteY110" fmla="*/ 1373769 h 6858000"/>
              <a:gd name="connsiteX111" fmla="*/ 101740 w 1364418"/>
              <a:gd name="connsiteY111" fmla="*/ 1307086 h 6858000"/>
              <a:gd name="connsiteX112" fmla="*/ 102928 w 1364418"/>
              <a:gd name="connsiteY112" fmla="*/ 1189033 h 6858000"/>
              <a:gd name="connsiteX113" fmla="*/ 107613 w 1364418"/>
              <a:gd name="connsiteY113" fmla="*/ 1168288 h 6858000"/>
              <a:gd name="connsiteX114" fmla="*/ 99895 w 1364418"/>
              <a:gd name="connsiteY114" fmla="*/ 1142577 h 6858000"/>
              <a:gd name="connsiteX115" fmla="*/ 89201 w 1364418"/>
              <a:gd name="connsiteY115" fmla="*/ 1088484 h 6858000"/>
              <a:gd name="connsiteX116" fmla="*/ 77937 w 1364418"/>
              <a:gd name="connsiteY116" fmla="*/ 1016103 h 6858000"/>
              <a:gd name="connsiteX117" fmla="*/ 79393 w 1364418"/>
              <a:gd name="connsiteY117" fmla="*/ 954054 h 6858000"/>
              <a:gd name="connsiteX118" fmla="*/ 90309 w 1364418"/>
              <a:gd name="connsiteY118" fmla="*/ 921368 h 6858000"/>
              <a:gd name="connsiteX119" fmla="*/ 74258 w 1364418"/>
              <a:gd name="connsiteY119" fmla="*/ 896999 h 6858000"/>
              <a:gd name="connsiteX120" fmla="*/ 43666 w 1364418"/>
              <a:gd name="connsiteY120" fmla="*/ 821517 h 6858000"/>
              <a:gd name="connsiteX121" fmla="*/ 22616 w 1364418"/>
              <a:gd name="connsiteY121" fmla="*/ 751353 h 6858000"/>
              <a:gd name="connsiteX122" fmla="*/ 22174 w 1364418"/>
              <a:gd name="connsiteY122" fmla="*/ 721230 h 6858000"/>
              <a:gd name="connsiteX123" fmla="*/ 7845 w 1364418"/>
              <a:gd name="connsiteY123" fmla="*/ 681659 h 6858000"/>
              <a:gd name="connsiteX124" fmla="*/ 31306 w 1364418"/>
              <a:gd name="connsiteY124" fmla="*/ 619315 h 6858000"/>
              <a:gd name="connsiteX125" fmla="*/ 15184 w 1364418"/>
              <a:gd name="connsiteY125" fmla="*/ 585934 h 6858000"/>
              <a:gd name="connsiteX126" fmla="*/ 22258 w 1364418"/>
              <a:gd name="connsiteY126" fmla="*/ 538948 h 6858000"/>
              <a:gd name="connsiteX127" fmla="*/ 26166 w 1364418"/>
              <a:gd name="connsiteY127" fmla="*/ 525163 h 6858000"/>
              <a:gd name="connsiteX128" fmla="*/ 52290 w 1364418"/>
              <a:gd name="connsiteY128" fmla="*/ 446567 h 6858000"/>
              <a:gd name="connsiteX129" fmla="*/ 51538 w 1364418"/>
              <a:gd name="connsiteY129" fmla="*/ 393828 h 6858000"/>
              <a:gd name="connsiteX130" fmla="*/ 51368 w 1364418"/>
              <a:gd name="connsiteY130" fmla="*/ 353137 h 6858000"/>
              <a:gd name="connsiteX131" fmla="*/ 55970 w 1364418"/>
              <a:gd name="connsiteY131" fmla="*/ 321428 h 6858000"/>
              <a:gd name="connsiteX132" fmla="*/ 57061 w 1364418"/>
              <a:gd name="connsiteY132" fmla="*/ 275771 h 6858000"/>
              <a:gd name="connsiteX133" fmla="*/ 74088 w 1364418"/>
              <a:gd name="connsiteY133" fmla="*/ 212860 h 6858000"/>
              <a:gd name="connsiteX134" fmla="*/ 65798 w 1364418"/>
              <a:gd name="connsiteY134" fmla="*/ 144983 h 6858000"/>
              <a:gd name="connsiteX135" fmla="*/ 78082 w 1364418"/>
              <a:gd name="connsiteY135" fmla="*/ 55288 h 6858000"/>
              <a:gd name="connsiteX136" fmla="*/ 37636 w 1364418"/>
              <a:gd name="connsiteY136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286686 w 1364418"/>
              <a:gd name="connsiteY7" fmla="*/ 6664994 h 6858000"/>
              <a:gd name="connsiteX8" fmla="*/ 251033 w 1364418"/>
              <a:gd name="connsiteY8" fmla="*/ 6492130 h 6858000"/>
              <a:gd name="connsiteX9" fmla="*/ 266720 w 1364418"/>
              <a:gd name="connsiteY9" fmla="*/ 6431610 h 6858000"/>
              <a:gd name="connsiteX10" fmla="*/ 310425 w 1364418"/>
              <a:gd name="connsiteY10" fmla="*/ 6379786 h 6858000"/>
              <a:gd name="connsiteX11" fmla="*/ 293648 w 1364418"/>
              <a:gd name="connsiteY11" fmla="*/ 6334727 h 6858000"/>
              <a:gd name="connsiteX12" fmla="*/ 271063 w 1364418"/>
              <a:gd name="connsiteY12" fmla="*/ 6313295 h 6858000"/>
              <a:gd name="connsiteX13" fmla="*/ 278227 w 1364418"/>
              <a:gd name="connsiteY13" fmla="*/ 6280046 h 6858000"/>
              <a:gd name="connsiteX14" fmla="*/ 281226 w 1364418"/>
              <a:gd name="connsiteY14" fmla="*/ 6272987 h 6858000"/>
              <a:gd name="connsiteX15" fmla="*/ 288000 w 1364418"/>
              <a:gd name="connsiteY15" fmla="*/ 6252834 h 6858000"/>
              <a:gd name="connsiteX16" fmla="*/ 265992 w 1364418"/>
              <a:gd name="connsiteY16" fmla="*/ 6202459 h 6858000"/>
              <a:gd name="connsiteX17" fmla="*/ 264790 w 1364418"/>
              <a:gd name="connsiteY17" fmla="*/ 6153037 h 6858000"/>
              <a:gd name="connsiteX18" fmla="*/ 280205 w 1364418"/>
              <a:gd name="connsiteY18" fmla="*/ 6078132 h 6858000"/>
              <a:gd name="connsiteX19" fmla="*/ 267592 w 1364418"/>
              <a:gd name="connsiteY19" fmla="*/ 6028119 h 6858000"/>
              <a:gd name="connsiteX20" fmla="*/ 252821 w 1364418"/>
              <a:gd name="connsiteY20" fmla="*/ 5926735 h 6858000"/>
              <a:gd name="connsiteX21" fmla="*/ 302333 w 1364418"/>
              <a:gd name="connsiteY21" fmla="*/ 5712857 h 6858000"/>
              <a:gd name="connsiteX22" fmla="*/ 332131 w 1364418"/>
              <a:gd name="connsiteY22" fmla="*/ 5660491 h 6858000"/>
              <a:gd name="connsiteX23" fmla="*/ 341254 w 1364418"/>
              <a:gd name="connsiteY23" fmla="*/ 5563435 h 6858000"/>
              <a:gd name="connsiteX24" fmla="*/ 368130 w 1364418"/>
              <a:gd name="connsiteY24" fmla="*/ 5437125 h 6858000"/>
              <a:gd name="connsiteX25" fmla="*/ 381698 w 1364418"/>
              <a:gd name="connsiteY25" fmla="*/ 5396260 h 6858000"/>
              <a:gd name="connsiteX26" fmla="*/ 397679 w 1364418"/>
              <a:gd name="connsiteY26" fmla="*/ 5330009 h 6858000"/>
              <a:gd name="connsiteX27" fmla="*/ 431172 w 1364418"/>
              <a:gd name="connsiteY27" fmla="*/ 5273739 h 6858000"/>
              <a:gd name="connsiteX28" fmla="*/ 440771 w 1364418"/>
              <a:gd name="connsiteY28" fmla="*/ 5241779 h 6858000"/>
              <a:gd name="connsiteX29" fmla="*/ 451997 w 1364418"/>
              <a:gd name="connsiteY29" fmla="*/ 5225268 h 6858000"/>
              <a:gd name="connsiteX30" fmla="*/ 453017 w 1364418"/>
              <a:gd name="connsiteY30" fmla="*/ 5217684 h 6858000"/>
              <a:gd name="connsiteX31" fmla="*/ 460358 w 1364418"/>
              <a:gd name="connsiteY31" fmla="*/ 5193377 h 6858000"/>
              <a:gd name="connsiteX32" fmla="*/ 463661 w 1364418"/>
              <a:gd name="connsiteY32" fmla="*/ 5179288 h 6858000"/>
              <a:gd name="connsiteX33" fmla="*/ 464645 w 1364418"/>
              <a:gd name="connsiteY33" fmla="*/ 5173621 h 6858000"/>
              <a:gd name="connsiteX34" fmla="*/ 460279 w 1364418"/>
              <a:gd name="connsiteY34" fmla="*/ 5159961 h 6858000"/>
              <a:gd name="connsiteX35" fmla="*/ 466956 w 1364418"/>
              <a:gd name="connsiteY35" fmla="*/ 5144295 h 6858000"/>
              <a:gd name="connsiteX36" fmla="*/ 463889 w 1364418"/>
              <a:gd name="connsiteY36" fmla="*/ 5125185 h 6858000"/>
              <a:gd name="connsiteX37" fmla="*/ 470719 w 1364418"/>
              <a:gd name="connsiteY37" fmla="*/ 5121884 h 6858000"/>
              <a:gd name="connsiteX38" fmla="*/ 477755 w 1364418"/>
              <a:gd name="connsiteY38" fmla="*/ 5067850 h 6858000"/>
              <a:gd name="connsiteX39" fmla="*/ 480486 w 1364418"/>
              <a:gd name="connsiteY39" fmla="*/ 5060861 h 6858000"/>
              <a:gd name="connsiteX40" fmla="*/ 477190 w 1364418"/>
              <a:gd name="connsiteY40" fmla="*/ 5034192 h 6858000"/>
              <a:gd name="connsiteX41" fmla="*/ 478744 w 1364418"/>
              <a:gd name="connsiteY41" fmla="*/ 4993030 h 6858000"/>
              <a:gd name="connsiteX42" fmla="*/ 485653 w 1364418"/>
              <a:gd name="connsiteY42" fmla="*/ 4946844 h 6858000"/>
              <a:gd name="connsiteX43" fmla="*/ 481509 w 1364418"/>
              <a:gd name="connsiteY43" fmla="*/ 4932692 h 6858000"/>
              <a:gd name="connsiteX44" fmla="*/ 496912 w 1364418"/>
              <a:gd name="connsiteY44" fmla="*/ 4858827 h 6858000"/>
              <a:gd name="connsiteX45" fmla="*/ 502815 w 1364418"/>
              <a:gd name="connsiteY45" fmla="*/ 4821170 h 6858000"/>
              <a:gd name="connsiteX46" fmla="*/ 507548 w 1364418"/>
              <a:gd name="connsiteY46" fmla="*/ 4780965 h 6858000"/>
              <a:gd name="connsiteX47" fmla="*/ 508841 w 1364418"/>
              <a:gd name="connsiteY47" fmla="*/ 4750867 h 6858000"/>
              <a:gd name="connsiteX48" fmla="*/ 506648 w 1364418"/>
              <a:gd name="connsiteY48" fmla="*/ 4690749 h 6858000"/>
              <a:gd name="connsiteX49" fmla="*/ 502128 w 1364418"/>
              <a:gd name="connsiteY49" fmla="*/ 4584173 h 6858000"/>
              <a:gd name="connsiteX50" fmla="*/ 497211 w 1364418"/>
              <a:gd name="connsiteY50" fmla="*/ 4444346 h 6858000"/>
              <a:gd name="connsiteX51" fmla="*/ 493776 w 1364418"/>
              <a:gd name="connsiteY51" fmla="*/ 4375228 h 6858000"/>
              <a:gd name="connsiteX52" fmla="*/ 474429 w 1364418"/>
              <a:gd name="connsiteY52" fmla="*/ 4214165 h 6858000"/>
              <a:gd name="connsiteX53" fmla="*/ 478502 w 1364418"/>
              <a:gd name="connsiteY53" fmla="*/ 4090296 h 6858000"/>
              <a:gd name="connsiteX54" fmla="*/ 463758 w 1364418"/>
              <a:gd name="connsiteY54" fmla="*/ 4033999 h 6858000"/>
              <a:gd name="connsiteX55" fmla="*/ 464907 w 1364418"/>
              <a:gd name="connsiteY55" fmla="*/ 4031933 h 6858000"/>
              <a:gd name="connsiteX56" fmla="*/ 463483 w 1364418"/>
              <a:gd name="connsiteY56" fmla="*/ 4013953 h 6858000"/>
              <a:gd name="connsiteX57" fmla="*/ 449778 w 1364418"/>
              <a:gd name="connsiteY57" fmla="*/ 3974753 h 6858000"/>
              <a:gd name="connsiteX58" fmla="*/ 451376 w 1364418"/>
              <a:gd name="connsiteY58" fmla="*/ 3969950 h 6858000"/>
              <a:gd name="connsiteX59" fmla="*/ 444798 w 1364418"/>
              <a:gd name="connsiteY59" fmla="*/ 3933779 h 6858000"/>
              <a:gd name="connsiteX60" fmla="*/ 446129 w 1364418"/>
              <a:gd name="connsiteY60" fmla="*/ 3933093 h 6858000"/>
              <a:gd name="connsiteX61" fmla="*/ 450483 w 1364418"/>
              <a:gd name="connsiteY61" fmla="*/ 3922082 h 6858000"/>
              <a:gd name="connsiteX62" fmla="*/ 455561 w 1364418"/>
              <a:gd name="connsiteY62" fmla="*/ 3901461 h 6858000"/>
              <a:gd name="connsiteX63" fmla="*/ 478155 w 1364418"/>
              <a:gd name="connsiteY63" fmla="*/ 3813873 h 6858000"/>
              <a:gd name="connsiteX64" fmla="*/ 477580 w 1364418"/>
              <a:gd name="connsiteY64" fmla="*/ 3806161 h 6858000"/>
              <a:gd name="connsiteX65" fmla="*/ 477887 w 1364418"/>
              <a:gd name="connsiteY65" fmla="*/ 3805957 h 6858000"/>
              <a:gd name="connsiteX66" fmla="*/ 477914 w 1364418"/>
              <a:gd name="connsiteY66" fmla="*/ 3797724 h 6858000"/>
              <a:gd name="connsiteX67" fmla="*/ 476529 w 1364418"/>
              <a:gd name="connsiteY67" fmla="*/ 3792098 h 6858000"/>
              <a:gd name="connsiteX68" fmla="*/ 475413 w 1364418"/>
              <a:gd name="connsiteY68" fmla="*/ 3777135 h 6858000"/>
              <a:gd name="connsiteX69" fmla="*/ 477146 w 1364418"/>
              <a:gd name="connsiteY69" fmla="*/ 3771656 h 6858000"/>
              <a:gd name="connsiteX70" fmla="*/ 480889 w 1364418"/>
              <a:gd name="connsiteY70" fmla="*/ 3769007 h 6858000"/>
              <a:gd name="connsiteX71" fmla="*/ 480355 w 1364418"/>
              <a:gd name="connsiteY71" fmla="*/ 3767709 h 6858000"/>
              <a:gd name="connsiteX72" fmla="*/ 489051 w 1364418"/>
              <a:gd name="connsiteY72" fmla="*/ 3738082 h 6858000"/>
              <a:gd name="connsiteX73" fmla="*/ 496397 w 1364418"/>
              <a:gd name="connsiteY73" fmla="*/ 3673397 h 6858000"/>
              <a:gd name="connsiteX74" fmla="*/ 495693 w 1364418"/>
              <a:gd name="connsiteY74" fmla="*/ 3637109 h 6858000"/>
              <a:gd name="connsiteX75" fmla="*/ 499136 w 1364418"/>
              <a:gd name="connsiteY75" fmla="*/ 3536883 h 6858000"/>
              <a:gd name="connsiteX76" fmla="*/ 506674 w 1364418"/>
              <a:gd name="connsiteY76" fmla="*/ 3435652 h 6858000"/>
              <a:gd name="connsiteX77" fmla="*/ 508345 w 1364418"/>
              <a:gd name="connsiteY77" fmla="*/ 3307769 h 6858000"/>
              <a:gd name="connsiteX78" fmla="*/ 525908 w 1364418"/>
              <a:gd name="connsiteY78" fmla="*/ 3250522 h 6858000"/>
              <a:gd name="connsiteX79" fmla="*/ 526333 w 1364418"/>
              <a:gd name="connsiteY79" fmla="*/ 3229163 h 6858000"/>
              <a:gd name="connsiteX80" fmla="*/ 528156 w 1364418"/>
              <a:gd name="connsiteY80" fmla="*/ 3217217 h 6858000"/>
              <a:gd name="connsiteX81" fmla="*/ 514991 w 1364418"/>
              <a:gd name="connsiteY81" fmla="*/ 3183755 h 6858000"/>
              <a:gd name="connsiteX82" fmla="*/ 515492 w 1364418"/>
              <a:gd name="connsiteY82" fmla="*/ 3178642 h 6858000"/>
              <a:gd name="connsiteX83" fmla="*/ 503092 w 1364418"/>
              <a:gd name="connsiteY83" fmla="*/ 3158586 h 6858000"/>
              <a:gd name="connsiteX84" fmla="*/ 488277 w 1364418"/>
              <a:gd name="connsiteY84" fmla="*/ 3129034 h 6858000"/>
              <a:gd name="connsiteX85" fmla="*/ 488942 w 1364418"/>
              <a:gd name="connsiteY85" fmla="*/ 3126682 h 6858000"/>
              <a:gd name="connsiteX86" fmla="*/ 479810 w 1364418"/>
              <a:gd name="connsiteY86" fmla="*/ 3114519 h 6858000"/>
              <a:gd name="connsiteX87" fmla="*/ 466419 w 1364418"/>
              <a:gd name="connsiteY87" fmla="*/ 3106272 h 6858000"/>
              <a:gd name="connsiteX88" fmla="*/ 439149 w 1364418"/>
              <a:gd name="connsiteY88" fmla="*/ 2958185 h 6858000"/>
              <a:gd name="connsiteX89" fmla="*/ 381763 w 1364418"/>
              <a:gd name="connsiteY89" fmla="*/ 2762989 h 6858000"/>
              <a:gd name="connsiteX90" fmla="*/ 330681 w 1364418"/>
              <a:gd name="connsiteY90" fmla="*/ 2554718 h 6858000"/>
              <a:gd name="connsiteX91" fmla="*/ 310775 w 1364418"/>
              <a:gd name="connsiteY91" fmla="*/ 2485734 h 6858000"/>
              <a:gd name="connsiteX92" fmla="*/ 301498 w 1364418"/>
              <a:gd name="connsiteY92" fmla="*/ 2447068 h 6858000"/>
              <a:gd name="connsiteX93" fmla="*/ 288459 w 1364418"/>
              <a:gd name="connsiteY93" fmla="*/ 2425819 h 6858000"/>
              <a:gd name="connsiteX94" fmla="*/ 294458 w 1364418"/>
              <a:gd name="connsiteY94" fmla="*/ 2402874 h 6858000"/>
              <a:gd name="connsiteX95" fmla="*/ 297070 w 1364418"/>
              <a:gd name="connsiteY95" fmla="*/ 2381443 h 6858000"/>
              <a:gd name="connsiteX96" fmla="*/ 273399 w 1364418"/>
              <a:gd name="connsiteY96" fmla="*/ 2261920 h 6858000"/>
              <a:gd name="connsiteX97" fmla="*/ 263286 w 1364418"/>
              <a:gd name="connsiteY97" fmla="*/ 2195378 h 6858000"/>
              <a:gd name="connsiteX98" fmla="*/ 247503 w 1364418"/>
              <a:gd name="connsiteY98" fmla="*/ 2155135 h 6858000"/>
              <a:gd name="connsiteX99" fmla="*/ 244961 w 1364418"/>
              <a:gd name="connsiteY99" fmla="*/ 2118008 h 6858000"/>
              <a:gd name="connsiteX100" fmla="*/ 245954 w 1364418"/>
              <a:gd name="connsiteY100" fmla="*/ 2050531 h 6858000"/>
              <a:gd name="connsiteX101" fmla="*/ 237760 w 1364418"/>
              <a:gd name="connsiteY101" fmla="*/ 1963269 h 6858000"/>
              <a:gd name="connsiteX102" fmla="*/ 218938 w 1364418"/>
              <a:gd name="connsiteY102" fmla="*/ 1906352 h 6858000"/>
              <a:gd name="connsiteX103" fmla="*/ 195495 w 1364418"/>
              <a:gd name="connsiteY103" fmla="*/ 1861531 h 6858000"/>
              <a:gd name="connsiteX104" fmla="*/ 149294 w 1364418"/>
              <a:gd name="connsiteY104" fmla="*/ 1732919 h 6858000"/>
              <a:gd name="connsiteX105" fmla="*/ 121605 w 1364418"/>
              <a:gd name="connsiteY105" fmla="*/ 1663540 h 6858000"/>
              <a:gd name="connsiteX106" fmla="*/ 120731 w 1364418"/>
              <a:gd name="connsiteY106" fmla="*/ 1615777 h 6858000"/>
              <a:gd name="connsiteX107" fmla="*/ 101526 w 1364418"/>
              <a:gd name="connsiteY107" fmla="*/ 1563678 h 6858000"/>
              <a:gd name="connsiteX108" fmla="*/ 114606 w 1364418"/>
              <a:gd name="connsiteY108" fmla="*/ 1519474 h 6858000"/>
              <a:gd name="connsiteX109" fmla="*/ 107348 w 1364418"/>
              <a:gd name="connsiteY109" fmla="*/ 1477995 h 6858000"/>
              <a:gd name="connsiteX110" fmla="*/ 93433 w 1364418"/>
              <a:gd name="connsiteY110" fmla="*/ 1373769 h 6858000"/>
              <a:gd name="connsiteX111" fmla="*/ 101740 w 1364418"/>
              <a:gd name="connsiteY111" fmla="*/ 1307086 h 6858000"/>
              <a:gd name="connsiteX112" fmla="*/ 102928 w 1364418"/>
              <a:gd name="connsiteY112" fmla="*/ 1189033 h 6858000"/>
              <a:gd name="connsiteX113" fmla="*/ 107613 w 1364418"/>
              <a:gd name="connsiteY113" fmla="*/ 1168288 h 6858000"/>
              <a:gd name="connsiteX114" fmla="*/ 99895 w 1364418"/>
              <a:gd name="connsiteY114" fmla="*/ 1142577 h 6858000"/>
              <a:gd name="connsiteX115" fmla="*/ 89201 w 1364418"/>
              <a:gd name="connsiteY115" fmla="*/ 1088484 h 6858000"/>
              <a:gd name="connsiteX116" fmla="*/ 77937 w 1364418"/>
              <a:gd name="connsiteY116" fmla="*/ 1016103 h 6858000"/>
              <a:gd name="connsiteX117" fmla="*/ 79393 w 1364418"/>
              <a:gd name="connsiteY117" fmla="*/ 954054 h 6858000"/>
              <a:gd name="connsiteX118" fmla="*/ 90309 w 1364418"/>
              <a:gd name="connsiteY118" fmla="*/ 921368 h 6858000"/>
              <a:gd name="connsiteX119" fmla="*/ 74258 w 1364418"/>
              <a:gd name="connsiteY119" fmla="*/ 896999 h 6858000"/>
              <a:gd name="connsiteX120" fmla="*/ 43666 w 1364418"/>
              <a:gd name="connsiteY120" fmla="*/ 821517 h 6858000"/>
              <a:gd name="connsiteX121" fmla="*/ 22616 w 1364418"/>
              <a:gd name="connsiteY121" fmla="*/ 751353 h 6858000"/>
              <a:gd name="connsiteX122" fmla="*/ 22174 w 1364418"/>
              <a:gd name="connsiteY122" fmla="*/ 721230 h 6858000"/>
              <a:gd name="connsiteX123" fmla="*/ 7845 w 1364418"/>
              <a:gd name="connsiteY123" fmla="*/ 681659 h 6858000"/>
              <a:gd name="connsiteX124" fmla="*/ 31306 w 1364418"/>
              <a:gd name="connsiteY124" fmla="*/ 619315 h 6858000"/>
              <a:gd name="connsiteX125" fmla="*/ 15184 w 1364418"/>
              <a:gd name="connsiteY125" fmla="*/ 585934 h 6858000"/>
              <a:gd name="connsiteX126" fmla="*/ 22258 w 1364418"/>
              <a:gd name="connsiteY126" fmla="*/ 538948 h 6858000"/>
              <a:gd name="connsiteX127" fmla="*/ 26166 w 1364418"/>
              <a:gd name="connsiteY127" fmla="*/ 525163 h 6858000"/>
              <a:gd name="connsiteX128" fmla="*/ 52290 w 1364418"/>
              <a:gd name="connsiteY128" fmla="*/ 446567 h 6858000"/>
              <a:gd name="connsiteX129" fmla="*/ 51538 w 1364418"/>
              <a:gd name="connsiteY129" fmla="*/ 393828 h 6858000"/>
              <a:gd name="connsiteX130" fmla="*/ 51368 w 1364418"/>
              <a:gd name="connsiteY130" fmla="*/ 353137 h 6858000"/>
              <a:gd name="connsiteX131" fmla="*/ 55970 w 1364418"/>
              <a:gd name="connsiteY131" fmla="*/ 321428 h 6858000"/>
              <a:gd name="connsiteX132" fmla="*/ 57061 w 1364418"/>
              <a:gd name="connsiteY132" fmla="*/ 275771 h 6858000"/>
              <a:gd name="connsiteX133" fmla="*/ 74088 w 1364418"/>
              <a:gd name="connsiteY133" fmla="*/ 212860 h 6858000"/>
              <a:gd name="connsiteX134" fmla="*/ 65798 w 1364418"/>
              <a:gd name="connsiteY134" fmla="*/ 144983 h 6858000"/>
              <a:gd name="connsiteX135" fmla="*/ 78082 w 1364418"/>
              <a:gd name="connsiteY135" fmla="*/ 55288 h 6858000"/>
              <a:gd name="connsiteX136" fmla="*/ 37636 w 1364418"/>
              <a:gd name="connsiteY136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286686 w 1364418"/>
              <a:gd name="connsiteY7" fmla="*/ 6664994 h 6858000"/>
              <a:gd name="connsiteX8" fmla="*/ 266720 w 1364418"/>
              <a:gd name="connsiteY8" fmla="*/ 6431610 h 6858000"/>
              <a:gd name="connsiteX9" fmla="*/ 310425 w 1364418"/>
              <a:gd name="connsiteY9" fmla="*/ 6379786 h 6858000"/>
              <a:gd name="connsiteX10" fmla="*/ 293648 w 1364418"/>
              <a:gd name="connsiteY10" fmla="*/ 6334727 h 6858000"/>
              <a:gd name="connsiteX11" fmla="*/ 271063 w 1364418"/>
              <a:gd name="connsiteY11" fmla="*/ 6313295 h 6858000"/>
              <a:gd name="connsiteX12" fmla="*/ 278227 w 1364418"/>
              <a:gd name="connsiteY12" fmla="*/ 6280046 h 6858000"/>
              <a:gd name="connsiteX13" fmla="*/ 281226 w 1364418"/>
              <a:gd name="connsiteY13" fmla="*/ 6272987 h 6858000"/>
              <a:gd name="connsiteX14" fmla="*/ 288000 w 1364418"/>
              <a:gd name="connsiteY14" fmla="*/ 6252834 h 6858000"/>
              <a:gd name="connsiteX15" fmla="*/ 265992 w 1364418"/>
              <a:gd name="connsiteY15" fmla="*/ 6202459 h 6858000"/>
              <a:gd name="connsiteX16" fmla="*/ 264790 w 1364418"/>
              <a:gd name="connsiteY16" fmla="*/ 6153037 h 6858000"/>
              <a:gd name="connsiteX17" fmla="*/ 280205 w 1364418"/>
              <a:gd name="connsiteY17" fmla="*/ 6078132 h 6858000"/>
              <a:gd name="connsiteX18" fmla="*/ 267592 w 1364418"/>
              <a:gd name="connsiteY18" fmla="*/ 6028119 h 6858000"/>
              <a:gd name="connsiteX19" fmla="*/ 252821 w 1364418"/>
              <a:gd name="connsiteY19" fmla="*/ 5926735 h 6858000"/>
              <a:gd name="connsiteX20" fmla="*/ 302333 w 1364418"/>
              <a:gd name="connsiteY20" fmla="*/ 5712857 h 6858000"/>
              <a:gd name="connsiteX21" fmla="*/ 332131 w 1364418"/>
              <a:gd name="connsiteY21" fmla="*/ 5660491 h 6858000"/>
              <a:gd name="connsiteX22" fmla="*/ 341254 w 1364418"/>
              <a:gd name="connsiteY22" fmla="*/ 5563435 h 6858000"/>
              <a:gd name="connsiteX23" fmla="*/ 368130 w 1364418"/>
              <a:gd name="connsiteY23" fmla="*/ 5437125 h 6858000"/>
              <a:gd name="connsiteX24" fmla="*/ 381698 w 1364418"/>
              <a:gd name="connsiteY24" fmla="*/ 5396260 h 6858000"/>
              <a:gd name="connsiteX25" fmla="*/ 397679 w 1364418"/>
              <a:gd name="connsiteY25" fmla="*/ 5330009 h 6858000"/>
              <a:gd name="connsiteX26" fmla="*/ 431172 w 1364418"/>
              <a:gd name="connsiteY26" fmla="*/ 5273739 h 6858000"/>
              <a:gd name="connsiteX27" fmla="*/ 440771 w 1364418"/>
              <a:gd name="connsiteY27" fmla="*/ 5241779 h 6858000"/>
              <a:gd name="connsiteX28" fmla="*/ 451997 w 1364418"/>
              <a:gd name="connsiteY28" fmla="*/ 5225268 h 6858000"/>
              <a:gd name="connsiteX29" fmla="*/ 453017 w 1364418"/>
              <a:gd name="connsiteY29" fmla="*/ 5217684 h 6858000"/>
              <a:gd name="connsiteX30" fmla="*/ 460358 w 1364418"/>
              <a:gd name="connsiteY30" fmla="*/ 5193377 h 6858000"/>
              <a:gd name="connsiteX31" fmla="*/ 463661 w 1364418"/>
              <a:gd name="connsiteY31" fmla="*/ 5179288 h 6858000"/>
              <a:gd name="connsiteX32" fmla="*/ 464645 w 1364418"/>
              <a:gd name="connsiteY32" fmla="*/ 5173621 h 6858000"/>
              <a:gd name="connsiteX33" fmla="*/ 460279 w 1364418"/>
              <a:gd name="connsiteY33" fmla="*/ 5159961 h 6858000"/>
              <a:gd name="connsiteX34" fmla="*/ 466956 w 1364418"/>
              <a:gd name="connsiteY34" fmla="*/ 5144295 h 6858000"/>
              <a:gd name="connsiteX35" fmla="*/ 463889 w 1364418"/>
              <a:gd name="connsiteY35" fmla="*/ 5125185 h 6858000"/>
              <a:gd name="connsiteX36" fmla="*/ 470719 w 1364418"/>
              <a:gd name="connsiteY36" fmla="*/ 5121884 h 6858000"/>
              <a:gd name="connsiteX37" fmla="*/ 477755 w 1364418"/>
              <a:gd name="connsiteY37" fmla="*/ 5067850 h 6858000"/>
              <a:gd name="connsiteX38" fmla="*/ 480486 w 1364418"/>
              <a:gd name="connsiteY38" fmla="*/ 5060861 h 6858000"/>
              <a:gd name="connsiteX39" fmla="*/ 477190 w 1364418"/>
              <a:gd name="connsiteY39" fmla="*/ 5034192 h 6858000"/>
              <a:gd name="connsiteX40" fmla="*/ 478744 w 1364418"/>
              <a:gd name="connsiteY40" fmla="*/ 4993030 h 6858000"/>
              <a:gd name="connsiteX41" fmla="*/ 485653 w 1364418"/>
              <a:gd name="connsiteY41" fmla="*/ 4946844 h 6858000"/>
              <a:gd name="connsiteX42" fmla="*/ 481509 w 1364418"/>
              <a:gd name="connsiteY42" fmla="*/ 4932692 h 6858000"/>
              <a:gd name="connsiteX43" fmla="*/ 496912 w 1364418"/>
              <a:gd name="connsiteY43" fmla="*/ 4858827 h 6858000"/>
              <a:gd name="connsiteX44" fmla="*/ 502815 w 1364418"/>
              <a:gd name="connsiteY44" fmla="*/ 4821170 h 6858000"/>
              <a:gd name="connsiteX45" fmla="*/ 507548 w 1364418"/>
              <a:gd name="connsiteY45" fmla="*/ 4780965 h 6858000"/>
              <a:gd name="connsiteX46" fmla="*/ 508841 w 1364418"/>
              <a:gd name="connsiteY46" fmla="*/ 4750867 h 6858000"/>
              <a:gd name="connsiteX47" fmla="*/ 506648 w 1364418"/>
              <a:gd name="connsiteY47" fmla="*/ 4690749 h 6858000"/>
              <a:gd name="connsiteX48" fmla="*/ 502128 w 1364418"/>
              <a:gd name="connsiteY48" fmla="*/ 4584173 h 6858000"/>
              <a:gd name="connsiteX49" fmla="*/ 497211 w 1364418"/>
              <a:gd name="connsiteY49" fmla="*/ 4444346 h 6858000"/>
              <a:gd name="connsiteX50" fmla="*/ 493776 w 1364418"/>
              <a:gd name="connsiteY50" fmla="*/ 4375228 h 6858000"/>
              <a:gd name="connsiteX51" fmla="*/ 474429 w 1364418"/>
              <a:gd name="connsiteY51" fmla="*/ 4214165 h 6858000"/>
              <a:gd name="connsiteX52" fmla="*/ 478502 w 1364418"/>
              <a:gd name="connsiteY52" fmla="*/ 4090296 h 6858000"/>
              <a:gd name="connsiteX53" fmla="*/ 463758 w 1364418"/>
              <a:gd name="connsiteY53" fmla="*/ 4033999 h 6858000"/>
              <a:gd name="connsiteX54" fmla="*/ 464907 w 1364418"/>
              <a:gd name="connsiteY54" fmla="*/ 4031933 h 6858000"/>
              <a:gd name="connsiteX55" fmla="*/ 463483 w 1364418"/>
              <a:gd name="connsiteY55" fmla="*/ 4013953 h 6858000"/>
              <a:gd name="connsiteX56" fmla="*/ 449778 w 1364418"/>
              <a:gd name="connsiteY56" fmla="*/ 3974753 h 6858000"/>
              <a:gd name="connsiteX57" fmla="*/ 451376 w 1364418"/>
              <a:gd name="connsiteY57" fmla="*/ 3969950 h 6858000"/>
              <a:gd name="connsiteX58" fmla="*/ 444798 w 1364418"/>
              <a:gd name="connsiteY58" fmla="*/ 3933779 h 6858000"/>
              <a:gd name="connsiteX59" fmla="*/ 446129 w 1364418"/>
              <a:gd name="connsiteY59" fmla="*/ 3933093 h 6858000"/>
              <a:gd name="connsiteX60" fmla="*/ 450483 w 1364418"/>
              <a:gd name="connsiteY60" fmla="*/ 3922082 h 6858000"/>
              <a:gd name="connsiteX61" fmla="*/ 455561 w 1364418"/>
              <a:gd name="connsiteY61" fmla="*/ 3901461 h 6858000"/>
              <a:gd name="connsiteX62" fmla="*/ 478155 w 1364418"/>
              <a:gd name="connsiteY62" fmla="*/ 3813873 h 6858000"/>
              <a:gd name="connsiteX63" fmla="*/ 477580 w 1364418"/>
              <a:gd name="connsiteY63" fmla="*/ 3806161 h 6858000"/>
              <a:gd name="connsiteX64" fmla="*/ 477887 w 1364418"/>
              <a:gd name="connsiteY64" fmla="*/ 3805957 h 6858000"/>
              <a:gd name="connsiteX65" fmla="*/ 477914 w 1364418"/>
              <a:gd name="connsiteY65" fmla="*/ 3797724 h 6858000"/>
              <a:gd name="connsiteX66" fmla="*/ 476529 w 1364418"/>
              <a:gd name="connsiteY66" fmla="*/ 3792098 h 6858000"/>
              <a:gd name="connsiteX67" fmla="*/ 475413 w 1364418"/>
              <a:gd name="connsiteY67" fmla="*/ 3777135 h 6858000"/>
              <a:gd name="connsiteX68" fmla="*/ 477146 w 1364418"/>
              <a:gd name="connsiteY68" fmla="*/ 3771656 h 6858000"/>
              <a:gd name="connsiteX69" fmla="*/ 480889 w 1364418"/>
              <a:gd name="connsiteY69" fmla="*/ 3769007 h 6858000"/>
              <a:gd name="connsiteX70" fmla="*/ 480355 w 1364418"/>
              <a:gd name="connsiteY70" fmla="*/ 3767709 h 6858000"/>
              <a:gd name="connsiteX71" fmla="*/ 489051 w 1364418"/>
              <a:gd name="connsiteY71" fmla="*/ 3738082 h 6858000"/>
              <a:gd name="connsiteX72" fmla="*/ 496397 w 1364418"/>
              <a:gd name="connsiteY72" fmla="*/ 3673397 h 6858000"/>
              <a:gd name="connsiteX73" fmla="*/ 495693 w 1364418"/>
              <a:gd name="connsiteY73" fmla="*/ 3637109 h 6858000"/>
              <a:gd name="connsiteX74" fmla="*/ 499136 w 1364418"/>
              <a:gd name="connsiteY74" fmla="*/ 3536883 h 6858000"/>
              <a:gd name="connsiteX75" fmla="*/ 506674 w 1364418"/>
              <a:gd name="connsiteY75" fmla="*/ 3435652 h 6858000"/>
              <a:gd name="connsiteX76" fmla="*/ 508345 w 1364418"/>
              <a:gd name="connsiteY76" fmla="*/ 3307769 h 6858000"/>
              <a:gd name="connsiteX77" fmla="*/ 525908 w 1364418"/>
              <a:gd name="connsiteY77" fmla="*/ 3250522 h 6858000"/>
              <a:gd name="connsiteX78" fmla="*/ 526333 w 1364418"/>
              <a:gd name="connsiteY78" fmla="*/ 3229163 h 6858000"/>
              <a:gd name="connsiteX79" fmla="*/ 528156 w 1364418"/>
              <a:gd name="connsiteY79" fmla="*/ 3217217 h 6858000"/>
              <a:gd name="connsiteX80" fmla="*/ 514991 w 1364418"/>
              <a:gd name="connsiteY80" fmla="*/ 3183755 h 6858000"/>
              <a:gd name="connsiteX81" fmla="*/ 515492 w 1364418"/>
              <a:gd name="connsiteY81" fmla="*/ 3178642 h 6858000"/>
              <a:gd name="connsiteX82" fmla="*/ 503092 w 1364418"/>
              <a:gd name="connsiteY82" fmla="*/ 3158586 h 6858000"/>
              <a:gd name="connsiteX83" fmla="*/ 488277 w 1364418"/>
              <a:gd name="connsiteY83" fmla="*/ 3129034 h 6858000"/>
              <a:gd name="connsiteX84" fmla="*/ 488942 w 1364418"/>
              <a:gd name="connsiteY84" fmla="*/ 3126682 h 6858000"/>
              <a:gd name="connsiteX85" fmla="*/ 479810 w 1364418"/>
              <a:gd name="connsiteY85" fmla="*/ 3114519 h 6858000"/>
              <a:gd name="connsiteX86" fmla="*/ 466419 w 1364418"/>
              <a:gd name="connsiteY86" fmla="*/ 3106272 h 6858000"/>
              <a:gd name="connsiteX87" fmla="*/ 439149 w 1364418"/>
              <a:gd name="connsiteY87" fmla="*/ 2958185 h 6858000"/>
              <a:gd name="connsiteX88" fmla="*/ 381763 w 1364418"/>
              <a:gd name="connsiteY88" fmla="*/ 2762989 h 6858000"/>
              <a:gd name="connsiteX89" fmla="*/ 330681 w 1364418"/>
              <a:gd name="connsiteY89" fmla="*/ 2554718 h 6858000"/>
              <a:gd name="connsiteX90" fmla="*/ 310775 w 1364418"/>
              <a:gd name="connsiteY90" fmla="*/ 2485734 h 6858000"/>
              <a:gd name="connsiteX91" fmla="*/ 301498 w 1364418"/>
              <a:gd name="connsiteY91" fmla="*/ 2447068 h 6858000"/>
              <a:gd name="connsiteX92" fmla="*/ 288459 w 1364418"/>
              <a:gd name="connsiteY92" fmla="*/ 2425819 h 6858000"/>
              <a:gd name="connsiteX93" fmla="*/ 294458 w 1364418"/>
              <a:gd name="connsiteY93" fmla="*/ 2402874 h 6858000"/>
              <a:gd name="connsiteX94" fmla="*/ 297070 w 1364418"/>
              <a:gd name="connsiteY94" fmla="*/ 2381443 h 6858000"/>
              <a:gd name="connsiteX95" fmla="*/ 273399 w 1364418"/>
              <a:gd name="connsiteY95" fmla="*/ 2261920 h 6858000"/>
              <a:gd name="connsiteX96" fmla="*/ 263286 w 1364418"/>
              <a:gd name="connsiteY96" fmla="*/ 2195378 h 6858000"/>
              <a:gd name="connsiteX97" fmla="*/ 247503 w 1364418"/>
              <a:gd name="connsiteY97" fmla="*/ 2155135 h 6858000"/>
              <a:gd name="connsiteX98" fmla="*/ 244961 w 1364418"/>
              <a:gd name="connsiteY98" fmla="*/ 2118008 h 6858000"/>
              <a:gd name="connsiteX99" fmla="*/ 245954 w 1364418"/>
              <a:gd name="connsiteY99" fmla="*/ 2050531 h 6858000"/>
              <a:gd name="connsiteX100" fmla="*/ 237760 w 1364418"/>
              <a:gd name="connsiteY100" fmla="*/ 1963269 h 6858000"/>
              <a:gd name="connsiteX101" fmla="*/ 218938 w 1364418"/>
              <a:gd name="connsiteY101" fmla="*/ 1906352 h 6858000"/>
              <a:gd name="connsiteX102" fmla="*/ 195495 w 1364418"/>
              <a:gd name="connsiteY102" fmla="*/ 1861531 h 6858000"/>
              <a:gd name="connsiteX103" fmla="*/ 149294 w 1364418"/>
              <a:gd name="connsiteY103" fmla="*/ 1732919 h 6858000"/>
              <a:gd name="connsiteX104" fmla="*/ 121605 w 1364418"/>
              <a:gd name="connsiteY104" fmla="*/ 1663540 h 6858000"/>
              <a:gd name="connsiteX105" fmla="*/ 120731 w 1364418"/>
              <a:gd name="connsiteY105" fmla="*/ 1615777 h 6858000"/>
              <a:gd name="connsiteX106" fmla="*/ 101526 w 1364418"/>
              <a:gd name="connsiteY106" fmla="*/ 1563678 h 6858000"/>
              <a:gd name="connsiteX107" fmla="*/ 114606 w 1364418"/>
              <a:gd name="connsiteY107" fmla="*/ 1519474 h 6858000"/>
              <a:gd name="connsiteX108" fmla="*/ 107348 w 1364418"/>
              <a:gd name="connsiteY108" fmla="*/ 1477995 h 6858000"/>
              <a:gd name="connsiteX109" fmla="*/ 93433 w 1364418"/>
              <a:gd name="connsiteY109" fmla="*/ 1373769 h 6858000"/>
              <a:gd name="connsiteX110" fmla="*/ 101740 w 1364418"/>
              <a:gd name="connsiteY110" fmla="*/ 1307086 h 6858000"/>
              <a:gd name="connsiteX111" fmla="*/ 102928 w 1364418"/>
              <a:gd name="connsiteY111" fmla="*/ 1189033 h 6858000"/>
              <a:gd name="connsiteX112" fmla="*/ 107613 w 1364418"/>
              <a:gd name="connsiteY112" fmla="*/ 1168288 h 6858000"/>
              <a:gd name="connsiteX113" fmla="*/ 99895 w 1364418"/>
              <a:gd name="connsiteY113" fmla="*/ 1142577 h 6858000"/>
              <a:gd name="connsiteX114" fmla="*/ 89201 w 1364418"/>
              <a:gd name="connsiteY114" fmla="*/ 1088484 h 6858000"/>
              <a:gd name="connsiteX115" fmla="*/ 77937 w 1364418"/>
              <a:gd name="connsiteY115" fmla="*/ 1016103 h 6858000"/>
              <a:gd name="connsiteX116" fmla="*/ 79393 w 1364418"/>
              <a:gd name="connsiteY116" fmla="*/ 954054 h 6858000"/>
              <a:gd name="connsiteX117" fmla="*/ 90309 w 1364418"/>
              <a:gd name="connsiteY117" fmla="*/ 921368 h 6858000"/>
              <a:gd name="connsiteX118" fmla="*/ 74258 w 1364418"/>
              <a:gd name="connsiteY118" fmla="*/ 896999 h 6858000"/>
              <a:gd name="connsiteX119" fmla="*/ 43666 w 1364418"/>
              <a:gd name="connsiteY119" fmla="*/ 821517 h 6858000"/>
              <a:gd name="connsiteX120" fmla="*/ 22616 w 1364418"/>
              <a:gd name="connsiteY120" fmla="*/ 751353 h 6858000"/>
              <a:gd name="connsiteX121" fmla="*/ 22174 w 1364418"/>
              <a:gd name="connsiteY121" fmla="*/ 721230 h 6858000"/>
              <a:gd name="connsiteX122" fmla="*/ 7845 w 1364418"/>
              <a:gd name="connsiteY122" fmla="*/ 681659 h 6858000"/>
              <a:gd name="connsiteX123" fmla="*/ 31306 w 1364418"/>
              <a:gd name="connsiteY123" fmla="*/ 619315 h 6858000"/>
              <a:gd name="connsiteX124" fmla="*/ 15184 w 1364418"/>
              <a:gd name="connsiteY124" fmla="*/ 585934 h 6858000"/>
              <a:gd name="connsiteX125" fmla="*/ 22258 w 1364418"/>
              <a:gd name="connsiteY125" fmla="*/ 538948 h 6858000"/>
              <a:gd name="connsiteX126" fmla="*/ 26166 w 1364418"/>
              <a:gd name="connsiteY126" fmla="*/ 525163 h 6858000"/>
              <a:gd name="connsiteX127" fmla="*/ 52290 w 1364418"/>
              <a:gd name="connsiteY127" fmla="*/ 446567 h 6858000"/>
              <a:gd name="connsiteX128" fmla="*/ 51538 w 1364418"/>
              <a:gd name="connsiteY128" fmla="*/ 393828 h 6858000"/>
              <a:gd name="connsiteX129" fmla="*/ 51368 w 1364418"/>
              <a:gd name="connsiteY129" fmla="*/ 353137 h 6858000"/>
              <a:gd name="connsiteX130" fmla="*/ 55970 w 1364418"/>
              <a:gd name="connsiteY130" fmla="*/ 321428 h 6858000"/>
              <a:gd name="connsiteX131" fmla="*/ 57061 w 1364418"/>
              <a:gd name="connsiteY131" fmla="*/ 275771 h 6858000"/>
              <a:gd name="connsiteX132" fmla="*/ 74088 w 1364418"/>
              <a:gd name="connsiteY132" fmla="*/ 212860 h 6858000"/>
              <a:gd name="connsiteX133" fmla="*/ 65798 w 1364418"/>
              <a:gd name="connsiteY133" fmla="*/ 144983 h 6858000"/>
              <a:gd name="connsiteX134" fmla="*/ 78082 w 1364418"/>
              <a:gd name="connsiteY134" fmla="*/ 55288 h 6858000"/>
              <a:gd name="connsiteX135" fmla="*/ 37636 w 1364418"/>
              <a:gd name="connsiteY135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286686 w 1364418"/>
              <a:gd name="connsiteY7" fmla="*/ 6664994 h 6858000"/>
              <a:gd name="connsiteX8" fmla="*/ 339152 w 1364418"/>
              <a:gd name="connsiteY8" fmla="*/ 6471804 h 6858000"/>
              <a:gd name="connsiteX9" fmla="*/ 310425 w 1364418"/>
              <a:gd name="connsiteY9" fmla="*/ 6379786 h 6858000"/>
              <a:gd name="connsiteX10" fmla="*/ 293648 w 1364418"/>
              <a:gd name="connsiteY10" fmla="*/ 6334727 h 6858000"/>
              <a:gd name="connsiteX11" fmla="*/ 271063 w 1364418"/>
              <a:gd name="connsiteY11" fmla="*/ 6313295 h 6858000"/>
              <a:gd name="connsiteX12" fmla="*/ 278227 w 1364418"/>
              <a:gd name="connsiteY12" fmla="*/ 6280046 h 6858000"/>
              <a:gd name="connsiteX13" fmla="*/ 281226 w 1364418"/>
              <a:gd name="connsiteY13" fmla="*/ 6272987 h 6858000"/>
              <a:gd name="connsiteX14" fmla="*/ 288000 w 1364418"/>
              <a:gd name="connsiteY14" fmla="*/ 6252834 h 6858000"/>
              <a:gd name="connsiteX15" fmla="*/ 265992 w 1364418"/>
              <a:gd name="connsiteY15" fmla="*/ 6202459 h 6858000"/>
              <a:gd name="connsiteX16" fmla="*/ 264790 w 1364418"/>
              <a:gd name="connsiteY16" fmla="*/ 6153037 h 6858000"/>
              <a:gd name="connsiteX17" fmla="*/ 280205 w 1364418"/>
              <a:gd name="connsiteY17" fmla="*/ 6078132 h 6858000"/>
              <a:gd name="connsiteX18" fmla="*/ 267592 w 1364418"/>
              <a:gd name="connsiteY18" fmla="*/ 6028119 h 6858000"/>
              <a:gd name="connsiteX19" fmla="*/ 252821 w 1364418"/>
              <a:gd name="connsiteY19" fmla="*/ 5926735 h 6858000"/>
              <a:gd name="connsiteX20" fmla="*/ 302333 w 1364418"/>
              <a:gd name="connsiteY20" fmla="*/ 5712857 h 6858000"/>
              <a:gd name="connsiteX21" fmla="*/ 332131 w 1364418"/>
              <a:gd name="connsiteY21" fmla="*/ 5660491 h 6858000"/>
              <a:gd name="connsiteX22" fmla="*/ 341254 w 1364418"/>
              <a:gd name="connsiteY22" fmla="*/ 5563435 h 6858000"/>
              <a:gd name="connsiteX23" fmla="*/ 368130 w 1364418"/>
              <a:gd name="connsiteY23" fmla="*/ 5437125 h 6858000"/>
              <a:gd name="connsiteX24" fmla="*/ 381698 w 1364418"/>
              <a:gd name="connsiteY24" fmla="*/ 5396260 h 6858000"/>
              <a:gd name="connsiteX25" fmla="*/ 397679 w 1364418"/>
              <a:gd name="connsiteY25" fmla="*/ 5330009 h 6858000"/>
              <a:gd name="connsiteX26" fmla="*/ 431172 w 1364418"/>
              <a:gd name="connsiteY26" fmla="*/ 5273739 h 6858000"/>
              <a:gd name="connsiteX27" fmla="*/ 440771 w 1364418"/>
              <a:gd name="connsiteY27" fmla="*/ 5241779 h 6858000"/>
              <a:gd name="connsiteX28" fmla="*/ 451997 w 1364418"/>
              <a:gd name="connsiteY28" fmla="*/ 5225268 h 6858000"/>
              <a:gd name="connsiteX29" fmla="*/ 453017 w 1364418"/>
              <a:gd name="connsiteY29" fmla="*/ 5217684 h 6858000"/>
              <a:gd name="connsiteX30" fmla="*/ 460358 w 1364418"/>
              <a:gd name="connsiteY30" fmla="*/ 5193377 h 6858000"/>
              <a:gd name="connsiteX31" fmla="*/ 463661 w 1364418"/>
              <a:gd name="connsiteY31" fmla="*/ 5179288 h 6858000"/>
              <a:gd name="connsiteX32" fmla="*/ 464645 w 1364418"/>
              <a:gd name="connsiteY32" fmla="*/ 5173621 h 6858000"/>
              <a:gd name="connsiteX33" fmla="*/ 460279 w 1364418"/>
              <a:gd name="connsiteY33" fmla="*/ 5159961 h 6858000"/>
              <a:gd name="connsiteX34" fmla="*/ 466956 w 1364418"/>
              <a:gd name="connsiteY34" fmla="*/ 5144295 h 6858000"/>
              <a:gd name="connsiteX35" fmla="*/ 463889 w 1364418"/>
              <a:gd name="connsiteY35" fmla="*/ 5125185 h 6858000"/>
              <a:gd name="connsiteX36" fmla="*/ 470719 w 1364418"/>
              <a:gd name="connsiteY36" fmla="*/ 5121884 h 6858000"/>
              <a:gd name="connsiteX37" fmla="*/ 477755 w 1364418"/>
              <a:gd name="connsiteY37" fmla="*/ 5067850 h 6858000"/>
              <a:gd name="connsiteX38" fmla="*/ 480486 w 1364418"/>
              <a:gd name="connsiteY38" fmla="*/ 5060861 h 6858000"/>
              <a:gd name="connsiteX39" fmla="*/ 477190 w 1364418"/>
              <a:gd name="connsiteY39" fmla="*/ 5034192 h 6858000"/>
              <a:gd name="connsiteX40" fmla="*/ 478744 w 1364418"/>
              <a:gd name="connsiteY40" fmla="*/ 4993030 h 6858000"/>
              <a:gd name="connsiteX41" fmla="*/ 485653 w 1364418"/>
              <a:gd name="connsiteY41" fmla="*/ 4946844 h 6858000"/>
              <a:gd name="connsiteX42" fmla="*/ 481509 w 1364418"/>
              <a:gd name="connsiteY42" fmla="*/ 4932692 h 6858000"/>
              <a:gd name="connsiteX43" fmla="*/ 496912 w 1364418"/>
              <a:gd name="connsiteY43" fmla="*/ 4858827 h 6858000"/>
              <a:gd name="connsiteX44" fmla="*/ 502815 w 1364418"/>
              <a:gd name="connsiteY44" fmla="*/ 4821170 h 6858000"/>
              <a:gd name="connsiteX45" fmla="*/ 507548 w 1364418"/>
              <a:gd name="connsiteY45" fmla="*/ 4780965 h 6858000"/>
              <a:gd name="connsiteX46" fmla="*/ 508841 w 1364418"/>
              <a:gd name="connsiteY46" fmla="*/ 4750867 h 6858000"/>
              <a:gd name="connsiteX47" fmla="*/ 506648 w 1364418"/>
              <a:gd name="connsiteY47" fmla="*/ 4690749 h 6858000"/>
              <a:gd name="connsiteX48" fmla="*/ 502128 w 1364418"/>
              <a:gd name="connsiteY48" fmla="*/ 4584173 h 6858000"/>
              <a:gd name="connsiteX49" fmla="*/ 497211 w 1364418"/>
              <a:gd name="connsiteY49" fmla="*/ 4444346 h 6858000"/>
              <a:gd name="connsiteX50" fmla="*/ 493776 w 1364418"/>
              <a:gd name="connsiteY50" fmla="*/ 4375228 h 6858000"/>
              <a:gd name="connsiteX51" fmla="*/ 474429 w 1364418"/>
              <a:gd name="connsiteY51" fmla="*/ 4214165 h 6858000"/>
              <a:gd name="connsiteX52" fmla="*/ 478502 w 1364418"/>
              <a:gd name="connsiteY52" fmla="*/ 4090296 h 6858000"/>
              <a:gd name="connsiteX53" fmla="*/ 463758 w 1364418"/>
              <a:gd name="connsiteY53" fmla="*/ 4033999 h 6858000"/>
              <a:gd name="connsiteX54" fmla="*/ 464907 w 1364418"/>
              <a:gd name="connsiteY54" fmla="*/ 4031933 h 6858000"/>
              <a:gd name="connsiteX55" fmla="*/ 463483 w 1364418"/>
              <a:gd name="connsiteY55" fmla="*/ 4013953 h 6858000"/>
              <a:gd name="connsiteX56" fmla="*/ 449778 w 1364418"/>
              <a:gd name="connsiteY56" fmla="*/ 3974753 h 6858000"/>
              <a:gd name="connsiteX57" fmla="*/ 451376 w 1364418"/>
              <a:gd name="connsiteY57" fmla="*/ 3969950 h 6858000"/>
              <a:gd name="connsiteX58" fmla="*/ 444798 w 1364418"/>
              <a:gd name="connsiteY58" fmla="*/ 3933779 h 6858000"/>
              <a:gd name="connsiteX59" fmla="*/ 446129 w 1364418"/>
              <a:gd name="connsiteY59" fmla="*/ 3933093 h 6858000"/>
              <a:gd name="connsiteX60" fmla="*/ 450483 w 1364418"/>
              <a:gd name="connsiteY60" fmla="*/ 3922082 h 6858000"/>
              <a:gd name="connsiteX61" fmla="*/ 455561 w 1364418"/>
              <a:gd name="connsiteY61" fmla="*/ 3901461 h 6858000"/>
              <a:gd name="connsiteX62" fmla="*/ 478155 w 1364418"/>
              <a:gd name="connsiteY62" fmla="*/ 3813873 h 6858000"/>
              <a:gd name="connsiteX63" fmla="*/ 477580 w 1364418"/>
              <a:gd name="connsiteY63" fmla="*/ 3806161 h 6858000"/>
              <a:gd name="connsiteX64" fmla="*/ 477887 w 1364418"/>
              <a:gd name="connsiteY64" fmla="*/ 3805957 h 6858000"/>
              <a:gd name="connsiteX65" fmla="*/ 477914 w 1364418"/>
              <a:gd name="connsiteY65" fmla="*/ 3797724 h 6858000"/>
              <a:gd name="connsiteX66" fmla="*/ 476529 w 1364418"/>
              <a:gd name="connsiteY66" fmla="*/ 3792098 h 6858000"/>
              <a:gd name="connsiteX67" fmla="*/ 475413 w 1364418"/>
              <a:gd name="connsiteY67" fmla="*/ 3777135 h 6858000"/>
              <a:gd name="connsiteX68" fmla="*/ 477146 w 1364418"/>
              <a:gd name="connsiteY68" fmla="*/ 3771656 h 6858000"/>
              <a:gd name="connsiteX69" fmla="*/ 480889 w 1364418"/>
              <a:gd name="connsiteY69" fmla="*/ 3769007 h 6858000"/>
              <a:gd name="connsiteX70" fmla="*/ 480355 w 1364418"/>
              <a:gd name="connsiteY70" fmla="*/ 3767709 h 6858000"/>
              <a:gd name="connsiteX71" fmla="*/ 489051 w 1364418"/>
              <a:gd name="connsiteY71" fmla="*/ 3738082 h 6858000"/>
              <a:gd name="connsiteX72" fmla="*/ 496397 w 1364418"/>
              <a:gd name="connsiteY72" fmla="*/ 3673397 h 6858000"/>
              <a:gd name="connsiteX73" fmla="*/ 495693 w 1364418"/>
              <a:gd name="connsiteY73" fmla="*/ 3637109 h 6858000"/>
              <a:gd name="connsiteX74" fmla="*/ 499136 w 1364418"/>
              <a:gd name="connsiteY74" fmla="*/ 3536883 h 6858000"/>
              <a:gd name="connsiteX75" fmla="*/ 506674 w 1364418"/>
              <a:gd name="connsiteY75" fmla="*/ 3435652 h 6858000"/>
              <a:gd name="connsiteX76" fmla="*/ 508345 w 1364418"/>
              <a:gd name="connsiteY76" fmla="*/ 3307769 h 6858000"/>
              <a:gd name="connsiteX77" fmla="*/ 525908 w 1364418"/>
              <a:gd name="connsiteY77" fmla="*/ 3250522 h 6858000"/>
              <a:gd name="connsiteX78" fmla="*/ 526333 w 1364418"/>
              <a:gd name="connsiteY78" fmla="*/ 3229163 h 6858000"/>
              <a:gd name="connsiteX79" fmla="*/ 528156 w 1364418"/>
              <a:gd name="connsiteY79" fmla="*/ 3217217 h 6858000"/>
              <a:gd name="connsiteX80" fmla="*/ 514991 w 1364418"/>
              <a:gd name="connsiteY80" fmla="*/ 3183755 h 6858000"/>
              <a:gd name="connsiteX81" fmla="*/ 515492 w 1364418"/>
              <a:gd name="connsiteY81" fmla="*/ 3178642 h 6858000"/>
              <a:gd name="connsiteX82" fmla="*/ 503092 w 1364418"/>
              <a:gd name="connsiteY82" fmla="*/ 3158586 h 6858000"/>
              <a:gd name="connsiteX83" fmla="*/ 488277 w 1364418"/>
              <a:gd name="connsiteY83" fmla="*/ 3129034 h 6858000"/>
              <a:gd name="connsiteX84" fmla="*/ 488942 w 1364418"/>
              <a:gd name="connsiteY84" fmla="*/ 3126682 h 6858000"/>
              <a:gd name="connsiteX85" fmla="*/ 479810 w 1364418"/>
              <a:gd name="connsiteY85" fmla="*/ 3114519 h 6858000"/>
              <a:gd name="connsiteX86" fmla="*/ 466419 w 1364418"/>
              <a:gd name="connsiteY86" fmla="*/ 3106272 h 6858000"/>
              <a:gd name="connsiteX87" fmla="*/ 439149 w 1364418"/>
              <a:gd name="connsiteY87" fmla="*/ 2958185 h 6858000"/>
              <a:gd name="connsiteX88" fmla="*/ 381763 w 1364418"/>
              <a:gd name="connsiteY88" fmla="*/ 2762989 h 6858000"/>
              <a:gd name="connsiteX89" fmla="*/ 330681 w 1364418"/>
              <a:gd name="connsiteY89" fmla="*/ 2554718 h 6858000"/>
              <a:gd name="connsiteX90" fmla="*/ 310775 w 1364418"/>
              <a:gd name="connsiteY90" fmla="*/ 2485734 h 6858000"/>
              <a:gd name="connsiteX91" fmla="*/ 301498 w 1364418"/>
              <a:gd name="connsiteY91" fmla="*/ 2447068 h 6858000"/>
              <a:gd name="connsiteX92" fmla="*/ 288459 w 1364418"/>
              <a:gd name="connsiteY92" fmla="*/ 2425819 h 6858000"/>
              <a:gd name="connsiteX93" fmla="*/ 294458 w 1364418"/>
              <a:gd name="connsiteY93" fmla="*/ 2402874 h 6858000"/>
              <a:gd name="connsiteX94" fmla="*/ 297070 w 1364418"/>
              <a:gd name="connsiteY94" fmla="*/ 2381443 h 6858000"/>
              <a:gd name="connsiteX95" fmla="*/ 273399 w 1364418"/>
              <a:gd name="connsiteY95" fmla="*/ 2261920 h 6858000"/>
              <a:gd name="connsiteX96" fmla="*/ 263286 w 1364418"/>
              <a:gd name="connsiteY96" fmla="*/ 2195378 h 6858000"/>
              <a:gd name="connsiteX97" fmla="*/ 247503 w 1364418"/>
              <a:gd name="connsiteY97" fmla="*/ 2155135 h 6858000"/>
              <a:gd name="connsiteX98" fmla="*/ 244961 w 1364418"/>
              <a:gd name="connsiteY98" fmla="*/ 2118008 h 6858000"/>
              <a:gd name="connsiteX99" fmla="*/ 245954 w 1364418"/>
              <a:gd name="connsiteY99" fmla="*/ 2050531 h 6858000"/>
              <a:gd name="connsiteX100" fmla="*/ 237760 w 1364418"/>
              <a:gd name="connsiteY100" fmla="*/ 1963269 h 6858000"/>
              <a:gd name="connsiteX101" fmla="*/ 218938 w 1364418"/>
              <a:gd name="connsiteY101" fmla="*/ 1906352 h 6858000"/>
              <a:gd name="connsiteX102" fmla="*/ 195495 w 1364418"/>
              <a:gd name="connsiteY102" fmla="*/ 1861531 h 6858000"/>
              <a:gd name="connsiteX103" fmla="*/ 149294 w 1364418"/>
              <a:gd name="connsiteY103" fmla="*/ 1732919 h 6858000"/>
              <a:gd name="connsiteX104" fmla="*/ 121605 w 1364418"/>
              <a:gd name="connsiteY104" fmla="*/ 1663540 h 6858000"/>
              <a:gd name="connsiteX105" fmla="*/ 120731 w 1364418"/>
              <a:gd name="connsiteY105" fmla="*/ 1615777 h 6858000"/>
              <a:gd name="connsiteX106" fmla="*/ 101526 w 1364418"/>
              <a:gd name="connsiteY106" fmla="*/ 1563678 h 6858000"/>
              <a:gd name="connsiteX107" fmla="*/ 114606 w 1364418"/>
              <a:gd name="connsiteY107" fmla="*/ 1519474 h 6858000"/>
              <a:gd name="connsiteX108" fmla="*/ 107348 w 1364418"/>
              <a:gd name="connsiteY108" fmla="*/ 1477995 h 6858000"/>
              <a:gd name="connsiteX109" fmla="*/ 93433 w 1364418"/>
              <a:gd name="connsiteY109" fmla="*/ 1373769 h 6858000"/>
              <a:gd name="connsiteX110" fmla="*/ 101740 w 1364418"/>
              <a:gd name="connsiteY110" fmla="*/ 1307086 h 6858000"/>
              <a:gd name="connsiteX111" fmla="*/ 102928 w 1364418"/>
              <a:gd name="connsiteY111" fmla="*/ 1189033 h 6858000"/>
              <a:gd name="connsiteX112" fmla="*/ 107613 w 1364418"/>
              <a:gd name="connsiteY112" fmla="*/ 1168288 h 6858000"/>
              <a:gd name="connsiteX113" fmla="*/ 99895 w 1364418"/>
              <a:gd name="connsiteY113" fmla="*/ 1142577 h 6858000"/>
              <a:gd name="connsiteX114" fmla="*/ 89201 w 1364418"/>
              <a:gd name="connsiteY114" fmla="*/ 1088484 h 6858000"/>
              <a:gd name="connsiteX115" fmla="*/ 77937 w 1364418"/>
              <a:gd name="connsiteY115" fmla="*/ 1016103 h 6858000"/>
              <a:gd name="connsiteX116" fmla="*/ 79393 w 1364418"/>
              <a:gd name="connsiteY116" fmla="*/ 954054 h 6858000"/>
              <a:gd name="connsiteX117" fmla="*/ 90309 w 1364418"/>
              <a:gd name="connsiteY117" fmla="*/ 921368 h 6858000"/>
              <a:gd name="connsiteX118" fmla="*/ 74258 w 1364418"/>
              <a:gd name="connsiteY118" fmla="*/ 896999 h 6858000"/>
              <a:gd name="connsiteX119" fmla="*/ 43666 w 1364418"/>
              <a:gd name="connsiteY119" fmla="*/ 821517 h 6858000"/>
              <a:gd name="connsiteX120" fmla="*/ 22616 w 1364418"/>
              <a:gd name="connsiteY120" fmla="*/ 751353 h 6858000"/>
              <a:gd name="connsiteX121" fmla="*/ 22174 w 1364418"/>
              <a:gd name="connsiteY121" fmla="*/ 721230 h 6858000"/>
              <a:gd name="connsiteX122" fmla="*/ 7845 w 1364418"/>
              <a:gd name="connsiteY122" fmla="*/ 681659 h 6858000"/>
              <a:gd name="connsiteX123" fmla="*/ 31306 w 1364418"/>
              <a:gd name="connsiteY123" fmla="*/ 619315 h 6858000"/>
              <a:gd name="connsiteX124" fmla="*/ 15184 w 1364418"/>
              <a:gd name="connsiteY124" fmla="*/ 585934 h 6858000"/>
              <a:gd name="connsiteX125" fmla="*/ 22258 w 1364418"/>
              <a:gd name="connsiteY125" fmla="*/ 538948 h 6858000"/>
              <a:gd name="connsiteX126" fmla="*/ 26166 w 1364418"/>
              <a:gd name="connsiteY126" fmla="*/ 525163 h 6858000"/>
              <a:gd name="connsiteX127" fmla="*/ 52290 w 1364418"/>
              <a:gd name="connsiteY127" fmla="*/ 446567 h 6858000"/>
              <a:gd name="connsiteX128" fmla="*/ 51538 w 1364418"/>
              <a:gd name="connsiteY128" fmla="*/ 393828 h 6858000"/>
              <a:gd name="connsiteX129" fmla="*/ 51368 w 1364418"/>
              <a:gd name="connsiteY129" fmla="*/ 353137 h 6858000"/>
              <a:gd name="connsiteX130" fmla="*/ 55970 w 1364418"/>
              <a:gd name="connsiteY130" fmla="*/ 321428 h 6858000"/>
              <a:gd name="connsiteX131" fmla="*/ 57061 w 1364418"/>
              <a:gd name="connsiteY131" fmla="*/ 275771 h 6858000"/>
              <a:gd name="connsiteX132" fmla="*/ 74088 w 1364418"/>
              <a:gd name="connsiteY132" fmla="*/ 212860 h 6858000"/>
              <a:gd name="connsiteX133" fmla="*/ 65798 w 1364418"/>
              <a:gd name="connsiteY133" fmla="*/ 144983 h 6858000"/>
              <a:gd name="connsiteX134" fmla="*/ 78082 w 1364418"/>
              <a:gd name="connsiteY134" fmla="*/ 55288 h 6858000"/>
              <a:gd name="connsiteX135" fmla="*/ 37636 w 1364418"/>
              <a:gd name="connsiteY135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286686 w 1364418"/>
              <a:gd name="connsiteY7" fmla="*/ 6664994 h 6858000"/>
              <a:gd name="connsiteX8" fmla="*/ 339152 w 1364418"/>
              <a:gd name="connsiteY8" fmla="*/ 6471804 h 6858000"/>
              <a:gd name="connsiteX9" fmla="*/ 334570 w 1364418"/>
              <a:gd name="connsiteY9" fmla="*/ 6389835 h 6858000"/>
              <a:gd name="connsiteX10" fmla="*/ 293648 w 1364418"/>
              <a:gd name="connsiteY10" fmla="*/ 6334727 h 6858000"/>
              <a:gd name="connsiteX11" fmla="*/ 271063 w 1364418"/>
              <a:gd name="connsiteY11" fmla="*/ 6313295 h 6858000"/>
              <a:gd name="connsiteX12" fmla="*/ 278227 w 1364418"/>
              <a:gd name="connsiteY12" fmla="*/ 6280046 h 6858000"/>
              <a:gd name="connsiteX13" fmla="*/ 281226 w 1364418"/>
              <a:gd name="connsiteY13" fmla="*/ 6272987 h 6858000"/>
              <a:gd name="connsiteX14" fmla="*/ 288000 w 1364418"/>
              <a:gd name="connsiteY14" fmla="*/ 6252834 h 6858000"/>
              <a:gd name="connsiteX15" fmla="*/ 265992 w 1364418"/>
              <a:gd name="connsiteY15" fmla="*/ 6202459 h 6858000"/>
              <a:gd name="connsiteX16" fmla="*/ 264790 w 1364418"/>
              <a:gd name="connsiteY16" fmla="*/ 6153037 h 6858000"/>
              <a:gd name="connsiteX17" fmla="*/ 280205 w 1364418"/>
              <a:gd name="connsiteY17" fmla="*/ 6078132 h 6858000"/>
              <a:gd name="connsiteX18" fmla="*/ 267592 w 1364418"/>
              <a:gd name="connsiteY18" fmla="*/ 6028119 h 6858000"/>
              <a:gd name="connsiteX19" fmla="*/ 252821 w 1364418"/>
              <a:gd name="connsiteY19" fmla="*/ 5926735 h 6858000"/>
              <a:gd name="connsiteX20" fmla="*/ 302333 w 1364418"/>
              <a:gd name="connsiteY20" fmla="*/ 5712857 h 6858000"/>
              <a:gd name="connsiteX21" fmla="*/ 332131 w 1364418"/>
              <a:gd name="connsiteY21" fmla="*/ 5660491 h 6858000"/>
              <a:gd name="connsiteX22" fmla="*/ 341254 w 1364418"/>
              <a:gd name="connsiteY22" fmla="*/ 5563435 h 6858000"/>
              <a:gd name="connsiteX23" fmla="*/ 368130 w 1364418"/>
              <a:gd name="connsiteY23" fmla="*/ 5437125 h 6858000"/>
              <a:gd name="connsiteX24" fmla="*/ 381698 w 1364418"/>
              <a:gd name="connsiteY24" fmla="*/ 5396260 h 6858000"/>
              <a:gd name="connsiteX25" fmla="*/ 397679 w 1364418"/>
              <a:gd name="connsiteY25" fmla="*/ 5330009 h 6858000"/>
              <a:gd name="connsiteX26" fmla="*/ 431172 w 1364418"/>
              <a:gd name="connsiteY26" fmla="*/ 5273739 h 6858000"/>
              <a:gd name="connsiteX27" fmla="*/ 440771 w 1364418"/>
              <a:gd name="connsiteY27" fmla="*/ 5241779 h 6858000"/>
              <a:gd name="connsiteX28" fmla="*/ 451997 w 1364418"/>
              <a:gd name="connsiteY28" fmla="*/ 5225268 h 6858000"/>
              <a:gd name="connsiteX29" fmla="*/ 453017 w 1364418"/>
              <a:gd name="connsiteY29" fmla="*/ 5217684 h 6858000"/>
              <a:gd name="connsiteX30" fmla="*/ 460358 w 1364418"/>
              <a:gd name="connsiteY30" fmla="*/ 5193377 h 6858000"/>
              <a:gd name="connsiteX31" fmla="*/ 463661 w 1364418"/>
              <a:gd name="connsiteY31" fmla="*/ 5179288 h 6858000"/>
              <a:gd name="connsiteX32" fmla="*/ 464645 w 1364418"/>
              <a:gd name="connsiteY32" fmla="*/ 5173621 h 6858000"/>
              <a:gd name="connsiteX33" fmla="*/ 460279 w 1364418"/>
              <a:gd name="connsiteY33" fmla="*/ 5159961 h 6858000"/>
              <a:gd name="connsiteX34" fmla="*/ 466956 w 1364418"/>
              <a:gd name="connsiteY34" fmla="*/ 5144295 h 6858000"/>
              <a:gd name="connsiteX35" fmla="*/ 463889 w 1364418"/>
              <a:gd name="connsiteY35" fmla="*/ 5125185 h 6858000"/>
              <a:gd name="connsiteX36" fmla="*/ 470719 w 1364418"/>
              <a:gd name="connsiteY36" fmla="*/ 5121884 h 6858000"/>
              <a:gd name="connsiteX37" fmla="*/ 477755 w 1364418"/>
              <a:gd name="connsiteY37" fmla="*/ 5067850 h 6858000"/>
              <a:gd name="connsiteX38" fmla="*/ 480486 w 1364418"/>
              <a:gd name="connsiteY38" fmla="*/ 5060861 h 6858000"/>
              <a:gd name="connsiteX39" fmla="*/ 477190 w 1364418"/>
              <a:gd name="connsiteY39" fmla="*/ 5034192 h 6858000"/>
              <a:gd name="connsiteX40" fmla="*/ 478744 w 1364418"/>
              <a:gd name="connsiteY40" fmla="*/ 4993030 h 6858000"/>
              <a:gd name="connsiteX41" fmla="*/ 485653 w 1364418"/>
              <a:gd name="connsiteY41" fmla="*/ 4946844 h 6858000"/>
              <a:gd name="connsiteX42" fmla="*/ 481509 w 1364418"/>
              <a:gd name="connsiteY42" fmla="*/ 4932692 h 6858000"/>
              <a:gd name="connsiteX43" fmla="*/ 496912 w 1364418"/>
              <a:gd name="connsiteY43" fmla="*/ 4858827 h 6858000"/>
              <a:gd name="connsiteX44" fmla="*/ 502815 w 1364418"/>
              <a:gd name="connsiteY44" fmla="*/ 4821170 h 6858000"/>
              <a:gd name="connsiteX45" fmla="*/ 507548 w 1364418"/>
              <a:gd name="connsiteY45" fmla="*/ 4780965 h 6858000"/>
              <a:gd name="connsiteX46" fmla="*/ 508841 w 1364418"/>
              <a:gd name="connsiteY46" fmla="*/ 4750867 h 6858000"/>
              <a:gd name="connsiteX47" fmla="*/ 506648 w 1364418"/>
              <a:gd name="connsiteY47" fmla="*/ 4690749 h 6858000"/>
              <a:gd name="connsiteX48" fmla="*/ 502128 w 1364418"/>
              <a:gd name="connsiteY48" fmla="*/ 4584173 h 6858000"/>
              <a:gd name="connsiteX49" fmla="*/ 497211 w 1364418"/>
              <a:gd name="connsiteY49" fmla="*/ 4444346 h 6858000"/>
              <a:gd name="connsiteX50" fmla="*/ 493776 w 1364418"/>
              <a:gd name="connsiteY50" fmla="*/ 4375228 h 6858000"/>
              <a:gd name="connsiteX51" fmla="*/ 474429 w 1364418"/>
              <a:gd name="connsiteY51" fmla="*/ 4214165 h 6858000"/>
              <a:gd name="connsiteX52" fmla="*/ 478502 w 1364418"/>
              <a:gd name="connsiteY52" fmla="*/ 4090296 h 6858000"/>
              <a:gd name="connsiteX53" fmla="*/ 463758 w 1364418"/>
              <a:gd name="connsiteY53" fmla="*/ 4033999 h 6858000"/>
              <a:gd name="connsiteX54" fmla="*/ 464907 w 1364418"/>
              <a:gd name="connsiteY54" fmla="*/ 4031933 h 6858000"/>
              <a:gd name="connsiteX55" fmla="*/ 463483 w 1364418"/>
              <a:gd name="connsiteY55" fmla="*/ 4013953 h 6858000"/>
              <a:gd name="connsiteX56" fmla="*/ 449778 w 1364418"/>
              <a:gd name="connsiteY56" fmla="*/ 3974753 h 6858000"/>
              <a:gd name="connsiteX57" fmla="*/ 451376 w 1364418"/>
              <a:gd name="connsiteY57" fmla="*/ 3969950 h 6858000"/>
              <a:gd name="connsiteX58" fmla="*/ 444798 w 1364418"/>
              <a:gd name="connsiteY58" fmla="*/ 3933779 h 6858000"/>
              <a:gd name="connsiteX59" fmla="*/ 446129 w 1364418"/>
              <a:gd name="connsiteY59" fmla="*/ 3933093 h 6858000"/>
              <a:gd name="connsiteX60" fmla="*/ 450483 w 1364418"/>
              <a:gd name="connsiteY60" fmla="*/ 3922082 h 6858000"/>
              <a:gd name="connsiteX61" fmla="*/ 455561 w 1364418"/>
              <a:gd name="connsiteY61" fmla="*/ 3901461 h 6858000"/>
              <a:gd name="connsiteX62" fmla="*/ 478155 w 1364418"/>
              <a:gd name="connsiteY62" fmla="*/ 3813873 h 6858000"/>
              <a:gd name="connsiteX63" fmla="*/ 477580 w 1364418"/>
              <a:gd name="connsiteY63" fmla="*/ 3806161 h 6858000"/>
              <a:gd name="connsiteX64" fmla="*/ 477887 w 1364418"/>
              <a:gd name="connsiteY64" fmla="*/ 3805957 h 6858000"/>
              <a:gd name="connsiteX65" fmla="*/ 477914 w 1364418"/>
              <a:gd name="connsiteY65" fmla="*/ 3797724 h 6858000"/>
              <a:gd name="connsiteX66" fmla="*/ 476529 w 1364418"/>
              <a:gd name="connsiteY66" fmla="*/ 3792098 h 6858000"/>
              <a:gd name="connsiteX67" fmla="*/ 475413 w 1364418"/>
              <a:gd name="connsiteY67" fmla="*/ 3777135 h 6858000"/>
              <a:gd name="connsiteX68" fmla="*/ 477146 w 1364418"/>
              <a:gd name="connsiteY68" fmla="*/ 3771656 h 6858000"/>
              <a:gd name="connsiteX69" fmla="*/ 480889 w 1364418"/>
              <a:gd name="connsiteY69" fmla="*/ 3769007 h 6858000"/>
              <a:gd name="connsiteX70" fmla="*/ 480355 w 1364418"/>
              <a:gd name="connsiteY70" fmla="*/ 3767709 h 6858000"/>
              <a:gd name="connsiteX71" fmla="*/ 489051 w 1364418"/>
              <a:gd name="connsiteY71" fmla="*/ 3738082 h 6858000"/>
              <a:gd name="connsiteX72" fmla="*/ 496397 w 1364418"/>
              <a:gd name="connsiteY72" fmla="*/ 3673397 h 6858000"/>
              <a:gd name="connsiteX73" fmla="*/ 495693 w 1364418"/>
              <a:gd name="connsiteY73" fmla="*/ 3637109 h 6858000"/>
              <a:gd name="connsiteX74" fmla="*/ 499136 w 1364418"/>
              <a:gd name="connsiteY74" fmla="*/ 3536883 h 6858000"/>
              <a:gd name="connsiteX75" fmla="*/ 506674 w 1364418"/>
              <a:gd name="connsiteY75" fmla="*/ 3435652 h 6858000"/>
              <a:gd name="connsiteX76" fmla="*/ 508345 w 1364418"/>
              <a:gd name="connsiteY76" fmla="*/ 3307769 h 6858000"/>
              <a:gd name="connsiteX77" fmla="*/ 525908 w 1364418"/>
              <a:gd name="connsiteY77" fmla="*/ 3250522 h 6858000"/>
              <a:gd name="connsiteX78" fmla="*/ 526333 w 1364418"/>
              <a:gd name="connsiteY78" fmla="*/ 3229163 h 6858000"/>
              <a:gd name="connsiteX79" fmla="*/ 528156 w 1364418"/>
              <a:gd name="connsiteY79" fmla="*/ 3217217 h 6858000"/>
              <a:gd name="connsiteX80" fmla="*/ 514991 w 1364418"/>
              <a:gd name="connsiteY80" fmla="*/ 3183755 h 6858000"/>
              <a:gd name="connsiteX81" fmla="*/ 515492 w 1364418"/>
              <a:gd name="connsiteY81" fmla="*/ 3178642 h 6858000"/>
              <a:gd name="connsiteX82" fmla="*/ 503092 w 1364418"/>
              <a:gd name="connsiteY82" fmla="*/ 3158586 h 6858000"/>
              <a:gd name="connsiteX83" fmla="*/ 488277 w 1364418"/>
              <a:gd name="connsiteY83" fmla="*/ 3129034 h 6858000"/>
              <a:gd name="connsiteX84" fmla="*/ 488942 w 1364418"/>
              <a:gd name="connsiteY84" fmla="*/ 3126682 h 6858000"/>
              <a:gd name="connsiteX85" fmla="*/ 479810 w 1364418"/>
              <a:gd name="connsiteY85" fmla="*/ 3114519 h 6858000"/>
              <a:gd name="connsiteX86" fmla="*/ 466419 w 1364418"/>
              <a:gd name="connsiteY86" fmla="*/ 3106272 h 6858000"/>
              <a:gd name="connsiteX87" fmla="*/ 439149 w 1364418"/>
              <a:gd name="connsiteY87" fmla="*/ 2958185 h 6858000"/>
              <a:gd name="connsiteX88" fmla="*/ 381763 w 1364418"/>
              <a:gd name="connsiteY88" fmla="*/ 2762989 h 6858000"/>
              <a:gd name="connsiteX89" fmla="*/ 330681 w 1364418"/>
              <a:gd name="connsiteY89" fmla="*/ 2554718 h 6858000"/>
              <a:gd name="connsiteX90" fmla="*/ 310775 w 1364418"/>
              <a:gd name="connsiteY90" fmla="*/ 2485734 h 6858000"/>
              <a:gd name="connsiteX91" fmla="*/ 301498 w 1364418"/>
              <a:gd name="connsiteY91" fmla="*/ 2447068 h 6858000"/>
              <a:gd name="connsiteX92" fmla="*/ 288459 w 1364418"/>
              <a:gd name="connsiteY92" fmla="*/ 2425819 h 6858000"/>
              <a:gd name="connsiteX93" fmla="*/ 294458 w 1364418"/>
              <a:gd name="connsiteY93" fmla="*/ 2402874 h 6858000"/>
              <a:gd name="connsiteX94" fmla="*/ 297070 w 1364418"/>
              <a:gd name="connsiteY94" fmla="*/ 2381443 h 6858000"/>
              <a:gd name="connsiteX95" fmla="*/ 273399 w 1364418"/>
              <a:gd name="connsiteY95" fmla="*/ 2261920 h 6858000"/>
              <a:gd name="connsiteX96" fmla="*/ 263286 w 1364418"/>
              <a:gd name="connsiteY96" fmla="*/ 2195378 h 6858000"/>
              <a:gd name="connsiteX97" fmla="*/ 247503 w 1364418"/>
              <a:gd name="connsiteY97" fmla="*/ 2155135 h 6858000"/>
              <a:gd name="connsiteX98" fmla="*/ 244961 w 1364418"/>
              <a:gd name="connsiteY98" fmla="*/ 2118008 h 6858000"/>
              <a:gd name="connsiteX99" fmla="*/ 245954 w 1364418"/>
              <a:gd name="connsiteY99" fmla="*/ 2050531 h 6858000"/>
              <a:gd name="connsiteX100" fmla="*/ 237760 w 1364418"/>
              <a:gd name="connsiteY100" fmla="*/ 1963269 h 6858000"/>
              <a:gd name="connsiteX101" fmla="*/ 218938 w 1364418"/>
              <a:gd name="connsiteY101" fmla="*/ 1906352 h 6858000"/>
              <a:gd name="connsiteX102" fmla="*/ 195495 w 1364418"/>
              <a:gd name="connsiteY102" fmla="*/ 1861531 h 6858000"/>
              <a:gd name="connsiteX103" fmla="*/ 149294 w 1364418"/>
              <a:gd name="connsiteY103" fmla="*/ 1732919 h 6858000"/>
              <a:gd name="connsiteX104" fmla="*/ 121605 w 1364418"/>
              <a:gd name="connsiteY104" fmla="*/ 1663540 h 6858000"/>
              <a:gd name="connsiteX105" fmla="*/ 120731 w 1364418"/>
              <a:gd name="connsiteY105" fmla="*/ 1615777 h 6858000"/>
              <a:gd name="connsiteX106" fmla="*/ 101526 w 1364418"/>
              <a:gd name="connsiteY106" fmla="*/ 1563678 h 6858000"/>
              <a:gd name="connsiteX107" fmla="*/ 114606 w 1364418"/>
              <a:gd name="connsiteY107" fmla="*/ 1519474 h 6858000"/>
              <a:gd name="connsiteX108" fmla="*/ 107348 w 1364418"/>
              <a:gd name="connsiteY108" fmla="*/ 1477995 h 6858000"/>
              <a:gd name="connsiteX109" fmla="*/ 93433 w 1364418"/>
              <a:gd name="connsiteY109" fmla="*/ 1373769 h 6858000"/>
              <a:gd name="connsiteX110" fmla="*/ 101740 w 1364418"/>
              <a:gd name="connsiteY110" fmla="*/ 1307086 h 6858000"/>
              <a:gd name="connsiteX111" fmla="*/ 102928 w 1364418"/>
              <a:gd name="connsiteY111" fmla="*/ 1189033 h 6858000"/>
              <a:gd name="connsiteX112" fmla="*/ 107613 w 1364418"/>
              <a:gd name="connsiteY112" fmla="*/ 1168288 h 6858000"/>
              <a:gd name="connsiteX113" fmla="*/ 99895 w 1364418"/>
              <a:gd name="connsiteY113" fmla="*/ 1142577 h 6858000"/>
              <a:gd name="connsiteX114" fmla="*/ 89201 w 1364418"/>
              <a:gd name="connsiteY114" fmla="*/ 1088484 h 6858000"/>
              <a:gd name="connsiteX115" fmla="*/ 77937 w 1364418"/>
              <a:gd name="connsiteY115" fmla="*/ 1016103 h 6858000"/>
              <a:gd name="connsiteX116" fmla="*/ 79393 w 1364418"/>
              <a:gd name="connsiteY116" fmla="*/ 954054 h 6858000"/>
              <a:gd name="connsiteX117" fmla="*/ 90309 w 1364418"/>
              <a:gd name="connsiteY117" fmla="*/ 921368 h 6858000"/>
              <a:gd name="connsiteX118" fmla="*/ 74258 w 1364418"/>
              <a:gd name="connsiteY118" fmla="*/ 896999 h 6858000"/>
              <a:gd name="connsiteX119" fmla="*/ 43666 w 1364418"/>
              <a:gd name="connsiteY119" fmla="*/ 821517 h 6858000"/>
              <a:gd name="connsiteX120" fmla="*/ 22616 w 1364418"/>
              <a:gd name="connsiteY120" fmla="*/ 751353 h 6858000"/>
              <a:gd name="connsiteX121" fmla="*/ 22174 w 1364418"/>
              <a:gd name="connsiteY121" fmla="*/ 721230 h 6858000"/>
              <a:gd name="connsiteX122" fmla="*/ 7845 w 1364418"/>
              <a:gd name="connsiteY122" fmla="*/ 681659 h 6858000"/>
              <a:gd name="connsiteX123" fmla="*/ 31306 w 1364418"/>
              <a:gd name="connsiteY123" fmla="*/ 619315 h 6858000"/>
              <a:gd name="connsiteX124" fmla="*/ 15184 w 1364418"/>
              <a:gd name="connsiteY124" fmla="*/ 585934 h 6858000"/>
              <a:gd name="connsiteX125" fmla="*/ 22258 w 1364418"/>
              <a:gd name="connsiteY125" fmla="*/ 538948 h 6858000"/>
              <a:gd name="connsiteX126" fmla="*/ 26166 w 1364418"/>
              <a:gd name="connsiteY126" fmla="*/ 525163 h 6858000"/>
              <a:gd name="connsiteX127" fmla="*/ 52290 w 1364418"/>
              <a:gd name="connsiteY127" fmla="*/ 446567 h 6858000"/>
              <a:gd name="connsiteX128" fmla="*/ 51538 w 1364418"/>
              <a:gd name="connsiteY128" fmla="*/ 393828 h 6858000"/>
              <a:gd name="connsiteX129" fmla="*/ 51368 w 1364418"/>
              <a:gd name="connsiteY129" fmla="*/ 353137 h 6858000"/>
              <a:gd name="connsiteX130" fmla="*/ 55970 w 1364418"/>
              <a:gd name="connsiteY130" fmla="*/ 321428 h 6858000"/>
              <a:gd name="connsiteX131" fmla="*/ 57061 w 1364418"/>
              <a:gd name="connsiteY131" fmla="*/ 275771 h 6858000"/>
              <a:gd name="connsiteX132" fmla="*/ 74088 w 1364418"/>
              <a:gd name="connsiteY132" fmla="*/ 212860 h 6858000"/>
              <a:gd name="connsiteX133" fmla="*/ 65798 w 1364418"/>
              <a:gd name="connsiteY133" fmla="*/ 144983 h 6858000"/>
              <a:gd name="connsiteX134" fmla="*/ 78082 w 1364418"/>
              <a:gd name="connsiteY134" fmla="*/ 55288 h 6858000"/>
              <a:gd name="connsiteX135" fmla="*/ 37636 w 1364418"/>
              <a:gd name="connsiteY135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240339 w 1364418"/>
              <a:gd name="connsiteY6" fmla="*/ 6711686 h 6858000"/>
              <a:gd name="connsiteX7" fmla="*/ 286686 w 1364418"/>
              <a:gd name="connsiteY7" fmla="*/ 6664994 h 6858000"/>
              <a:gd name="connsiteX8" fmla="*/ 339152 w 1364418"/>
              <a:gd name="connsiteY8" fmla="*/ 6471804 h 6858000"/>
              <a:gd name="connsiteX9" fmla="*/ 334570 w 1364418"/>
              <a:gd name="connsiteY9" fmla="*/ 6389835 h 6858000"/>
              <a:gd name="connsiteX10" fmla="*/ 293648 w 1364418"/>
              <a:gd name="connsiteY10" fmla="*/ 6334727 h 6858000"/>
              <a:gd name="connsiteX11" fmla="*/ 271063 w 1364418"/>
              <a:gd name="connsiteY11" fmla="*/ 6313295 h 6858000"/>
              <a:gd name="connsiteX12" fmla="*/ 278227 w 1364418"/>
              <a:gd name="connsiteY12" fmla="*/ 6280046 h 6858000"/>
              <a:gd name="connsiteX13" fmla="*/ 281226 w 1364418"/>
              <a:gd name="connsiteY13" fmla="*/ 6272987 h 6858000"/>
              <a:gd name="connsiteX14" fmla="*/ 288000 w 1364418"/>
              <a:gd name="connsiteY14" fmla="*/ 6252834 h 6858000"/>
              <a:gd name="connsiteX15" fmla="*/ 265992 w 1364418"/>
              <a:gd name="connsiteY15" fmla="*/ 6202459 h 6858000"/>
              <a:gd name="connsiteX16" fmla="*/ 264790 w 1364418"/>
              <a:gd name="connsiteY16" fmla="*/ 6153037 h 6858000"/>
              <a:gd name="connsiteX17" fmla="*/ 280205 w 1364418"/>
              <a:gd name="connsiteY17" fmla="*/ 6078132 h 6858000"/>
              <a:gd name="connsiteX18" fmla="*/ 267592 w 1364418"/>
              <a:gd name="connsiteY18" fmla="*/ 6028119 h 6858000"/>
              <a:gd name="connsiteX19" fmla="*/ 252821 w 1364418"/>
              <a:gd name="connsiteY19" fmla="*/ 5926735 h 6858000"/>
              <a:gd name="connsiteX20" fmla="*/ 302333 w 1364418"/>
              <a:gd name="connsiteY20" fmla="*/ 5712857 h 6858000"/>
              <a:gd name="connsiteX21" fmla="*/ 332131 w 1364418"/>
              <a:gd name="connsiteY21" fmla="*/ 5660491 h 6858000"/>
              <a:gd name="connsiteX22" fmla="*/ 341254 w 1364418"/>
              <a:gd name="connsiteY22" fmla="*/ 5563435 h 6858000"/>
              <a:gd name="connsiteX23" fmla="*/ 368130 w 1364418"/>
              <a:gd name="connsiteY23" fmla="*/ 5437125 h 6858000"/>
              <a:gd name="connsiteX24" fmla="*/ 381698 w 1364418"/>
              <a:gd name="connsiteY24" fmla="*/ 5396260 h 6858000"/>
              <a:gd name="connsiteX25" fmla="*/ 397679 w 1364418"/>
              <a:gd name="connsiteY25" fmla="*/ 5330009 h 6858000"/>
              <a:gd name="connsiteX26" fmla="*/ 431172 w 1364418"/>
              <a:gd name="connsiteY26" fmla="*/ 5273739 h 6858000"/>
              <a:gd name="connsiteX27" fmla="*/ 440771 w 1364418"/>
              <a:gd name="connsiteY27" fmla="*/ 5241779 h 6858000"/>
              <a:gd name="connsiteX28" fmla="*/ 451997 w 1364418"/>
              <a:gd name="connsiteY28" fmla="*/ 5225268 h 6858000"/>
              <a:gd name="connsiteX29" fmla="*/ 453017 w 1364418"/>
              <a:gd name="connsiteY29" fmla="*/ 5217684 h 6858000"/>
              <a:gd name="connsiteX30" fmla="*/ 460358 w 1364418"/>
              <a:gd name="connsiteY30" fmla="*/ 5193377 h 6858000"/>
              <a:gd name="connsiteX31" fmla="*/ 463661 w 1364418"/>
              <a:gd name="connsiteY31" fmla="*/ 5179288 h 6858000"/>
              <a:gd name="connsiteX32" fmla="*/ 464645 w 1364418"/>
              <a:gd name="connsiteY32" fmla="*/ 5173621 h 6858000"/>
              <a:gd name="connsiteX33" fmla="*/ 460279 w 1364418"/>
              <a:gd name="connsiteY33" fmla="*/ 5159961 h 6858000"/>
              <a:gd name="connsiteX34" fmla="*/ 466956 w 1364418"/>
              <a:gd name="connsiteY34" fmla="*/ 5144295 h 6858000"/>
              <a:gd name="connsiteX35" fmla="*/ 463889 w 1364418"/>
              <a:gd name="connsiteY35" fmla="*/ 5125185 h 6858000"/>
              <a:gd name="connsiteX36" fmla="*/ 470719 w 1364418"/>
              <a:gd name="connsiteY36" fmla="*/ 5121884 h 6858000"/>
              <a:gd name="connsiteX37" fmla="*/ 477755 w 1364418"/>
              <a:gd name="connsiteY37" fmla="*/ 5067850 h 6858000"/>
              <a:gd name="connsiteX38" fmla="*/ 480486 w 1364418"/>
              <a:gd name="connsiteY38" fmla="*/ 5060861 h 6858000"/>
              <a:gd name="connsiteX39" fmla="*/ 477190 w 1364418"/>
              <a:gd name="connsiteY39" fmla="*/ 5034192 h 6858000"/>
              <a:gd name="connsiteX40" fmla="*/ 478744 w 1364418"/>
              <a:gd name="connsiteY40" fmla="*/ 4993030 h 6858000"/>
              <a:gd name="connsiteX41" fmla="*/ 485653 w 1364418"/>
              <a:gd name="connsiteY41" fmla="*/ 4946844 h 6858000"/>
              <a:gd name="connsiteX42" fmla="*/ 481509 w 1364418"/>
              <a:gd name="connsiteY42" fmla="*/ 4932692 h 6858000"/>
              <a:gd name="connsiteX43" fmla="*/ 496912 w 1364418"/>
              <a:gd name="connsiteY43" fmla="*/ 4858827 h 6858000"/>
              <a:gd name="connsiteX44" fmla="*/ 502815 w 1364418"/>
              <a:gd name="connsiteY44" fmla="*/ 4821170 h 6858000"/>
              <a:gd name="connsiteX45" fmla="*/ 507548 w 1364418"/>
              <a:gd name="connsiteY45" fmla="*/ 4780965 h 6858000"/>
              <a:gd name="connsiteX46" fmla="*/ 508841 w 1364418"/>
              <a:gd name="connsiteY46" fmla="*/ 4750867 h 6858000"/>
              <a:gd name="connsiteX47" fmla="*/ 506648 w 1364418"/>
              <a:gd name="connsiteY47" fmla="*/ 4690749 h 6858000"/>
              <a:gd name="connsiteX48" fmla="*/ 502128 w 1364418"/>
              <a:gd name="connsiteY48" fmla="*/ 4584173 h 6858000"/>
              <a:gd name="connsiteX49" fmla="*/ 497211 w 1364418"/>
              <a:gd name="connsiteY49" fmla="*/ 4444346 h 6858000"/>
              <a:gd name="connsiteX50" fmla="*/ 493776 w 1364418"/>
              <a:gd name="connsiteY50" fmla="*/ 4375228 h 6858000"/>
              <a:gd name="connsiteX51" fmla="*/ 474429 w 1364418"/>
              <a:gd name="connsiteY51" fmla="*/ 4214165 h 6858000"/>
              <a:gd name="connsiteX52" fmla="*/ 478502 w 1364418"/>
              <a:gd name="connsiteY52" fmla="*/ 4090296 h 6858000"/>
              <a:gd name="connsiteX53" fmla="*/ 463758 w 1364418"/>
              <a:gd name="connsiteY53" fmla="*/ 4033999 h 6858000"/>
              <a:gd name="connsiteX54" fmla="*/ 464907 w 1364418"/>
              <a:gd name="connsiteY54" fmla="*/ 4031933 h 6858000"/>
              <a:gd name="connsiteX55" fmla="*/ 463483 w 1364418"/>
              <a:gd name="connsiteY55" fmla="*/ 4013953 h 6858000"/>
              <a:gd name="connsiteX56" fmla="*/ 449778 w 1364418"/>
              <a:gd name="connsiteY56" fmla="*/ 3974753 h 6858000"/>
              <a:gd name="connsiteX57" fmla="*/ 451376 w 1364418"/>
              <a:gd name="connsiteY57" fmla="*/ 3969950 h 6858000"/>
              <a:gd name="connsiteX58" fmla="*/ 444798 w 1364418"/>
              <a:gd name="connsiteY58" fmla="*/ 3933779 h 6858000"/>
              <a:gd name="connsiteX59" fmla="*/ 446129 w 1364418"/>
              <a:gd name="connsiteY59" fmla="*/ 3933093 h 6858000"/>
              <a:gd name="connsiteX60" fmla="*/ 450483 w 1364418"/>
              <a:gd name="connsiteY60" fmla="*/ 3922082 h 6858000"/>
              <a:gd name="connsiteX61" fmla="*/ 455561 w 1364418"/>
              <a:gd name="connsiteY61" fmla="*/ 3901461 h 6858000"/>
              <a:gd name="connsiteX62" fmla="*/ 478155 w 1364418"/>
              <a:gd name="connsiteY62" fmla="*/ 3813873 h 6858000"/>
              <a:gd name="connsiteX63" fmla="*/ 477580 w 1364418"/>
              <a:gd name="connsiteY63" fmla="*/ 3806161 h 6858000"/>
              <a:gd name="connsiteX64" fmla="*/ 477887 w 1364418"/>
              <a:gd name="connsiteY64" fmla="*/ 3805957 h 6858000"/>
              <a:gd name="connsiteX65" fmla="*/ 477914 w 1364418"/>
              <a:gd name="connsiteY65" fmla="*/ 3797724 h 6858000"/>
              <a:gd name="connsiteX66" fmla="*/ 476529 w 1364418"/>
              <a:gd name="connsiteY66" fmla="*/ 3792098 h 6858000"/>
              <a:gd name="connsiteX67" fmla="*/ 475413 w 1364418"/>
              <a:gd name="connsiteY67" fmla="*/ 3777135 h 6858000"/>
              <a:gd name="connsiteX68" fmla="*/ 477146 w 1364418"/>
              <a:gd name="connsiteY68" fmla="*/ 3771656 h 6858000"/>
              <a:gd name="connsiteX69" fmla="*/ 480889 w 1364418"/>
              <a:gd name="connsiteY69" fmla="*/ 3769007 h 6858000"/>
              <a:gd name="connsiteX70" fmla="*/ 480355 w 1364418"/>
              <a:gd name="connsiteY70" fmla="*/ 3767709 h 6858000"/>
              <a:gd name="connsiteX71" fmla="*/ 489051 w 1364418"/>
              <a:gd name="connsiteY71" fmla="*/ 3738082 h 6858000"/>
              <a:gd name="connsiteX72" fmla="*/ 496397 w 1364418"/>
              <a:gd name="connsiteY72" fmla="*/ 3673397 h 6858000"/>
              <a:gd name="connsiteX73" fmla="*/ 495693 w 1364418"/>
              <a:gd name="connsiteY73" fmla="*/ 3637109 h 6858000"/>
              <a:gd name="connsiteX74" fmla="*/ 499136 w 1364418"/>
              <a:gd name="connsiteY74" fmla="*/ 3536883 h 6858000"/>
              <a:gd name="connsiteX75" fmla="*/ 506674 w 1364418"/>
              <a:gd name="connsiteY75" fmla="*/ 3435652 h 6858000"/>
              <a:gd name="connsiteX76" fmla="*/ 508345 w 1364418"/>
              <a:gd name="connsiteY76" fmla="*/ 3307769 h 6858000"/>
              <a:gd name="connsiteX77" fmla="*/ 525908 w 1364418"/>
              <a:gd name="connsiteY77" fmla="*/ 3250522 h 6858000"/>
              <a:gd name="connsiteX78" fmla="*/ 526333 w 1364418"/>
              <a:gd name="connsiteY78" fmla="*/ 3229163 h 6858000"/>
              <a:gd name="connsiteX79" fmla="*/ 528156 w 1364418"/>
              <a:gd name="connsiteY79" fmla="*/ 3217217 h 6858000"/>
              <a:gd name="connsiteX80" fmla="*/ 514991 w 1364418"/>
              <a:gd name="connsiteY80" fmla="*/ 3183755 h 6858000"/>
              <a:gd name="connsiteX81" fmla="*/ 515492 w 1364418"/>
              <a:gd name="connsiteY81" fmla="*/ 3178642 h 6858000"/>
              <a:gd name="connsiteX82" fmla="*/ 503092 w 1364418"/>
              <a:gd name="connsiteY82" fmla="*/ 3158586 h 6858000"/>
              <a:gd name="connsiteX83" fmla="*/ 488277 w 1364418"/>
              <a:gd name="connsiteY83" fmla="*/ 3129034 h 6858000"/>
              <a:gd name="connsiteX84" fmla="*/ 488942 w 1364418"/>
              <a:gd name="connsiteY84" fmla="*/ 3126682 h 6858000"/>
              <a:gd name="connsiteX85" fmla="*/ 479810 w 1364418"/>
              <a:gd name="connsiteY85" fmla="*/ 3114519 h 6858000"/>
              <a:gd name="connsiteX86" fmla="*/ 466419 w 1364418"/>
              <a:gd name="connsiteY86" fmla="*/ 3106272 h 6858000"/>
              <a:gd name="connsiteX87" fmla="*/ 439149 w 1364418"/>
              <a:gd name="connsiteY87" fmla="*/ 2958185 h 6858000"/>
              <a:gd name="connsiteX88" fmla="*/ 381763 w 1364418"/>
              <a:gd name="connsiteY88" fmla="*/ 2762989 h 6858000"/>
              <a:gd name="connsiteX89" fmla="*/ 330681 w 1364418"/>
              <a:gd name="connsiteY89" fmla="*/ 2554718 h 6858000"/>
              <a:gd name="connsiteX90" fmla="*/ 310775 w 1364418"/>
              <a:gd name="connsiteY90" fmla="*/ 2485734 h 6858000"/>
              <a:gd name="connsiteX91" fmla="*/ 301498 w 1364418"/>
              <a:gd name="connsiteY91" fmla="*/ 2447068 h 6858000"/>
              <a:gd name="connsiteX92" fmla="*/ 288459 w 1364418"/>
              <a:gd name="connsiteY92" fmla="*/ 2425819 h 6858000"/>
              <a:gd name="connsiteX93" fmla="*/ 294458 w 1364418"/>
              <a:gd name="connsiteY93" fmla="*/ 2402874 h 6858000"/>
              <a:gd name="connsiteX94" fmla="*/ 297070 w 1364418"/>
              <a:gd name="connsiteY94" fmla="*/ 2381443 h 6858000"/>
              <a:gd name="connsiteX95" fmla="*/ 273399 w 1364418"/>
              <a:gd name="connsiteY95" fmla="*/ 2261920 h 6858000"/>
              <a:gd name="connsiteX96" fmla="*/ 263286 w 1364418"/>
              <a:gd name="connsiteY96" fmla="*/ 2195378 h 6858000"/>
              <a:gd name="connsiteX97" fmla="*/ 247503 w 1364418"/>
              <a:gd name="connsiteY97" fmla="*/ 2155135 h 6858000"/>
              <a:gd name="connsiteX98" fmla="*/ 244961 w 1364418"/>
              <a:gd name="connsiteY98" fmla="*/ 2118008 h 6858000"/>
              <a:gd name="connsiteX99" fmla="*/ 245954 w 1364418"/>
              <a:gd name="connsiteY99" fmla="*/ 2050531 h 6858000"/>
              <a:gd name="connsiteX100" fmla="*/ 237760 w 1364418"/>
              <a:gd name="connsiteY100" fmla="*/ 1963269 h 6858000"/>
              <a:gd name="connsiteX101" fmla="*/ 218938 w 1364418"/>
              <a:gd name="connsiteY101" fmla="*/ 1906352 h 6858000"/>
              <a:gd name="connsiteX102" fmla="*/ 195495 w 1364418"/>
              <a:gd name="connsiteY102" fmla="*/ 1861531 h 6858000"/>
              <a:gd name="connsiteX103" fmla="*/ 149294 w 1364418"/>
              <a:gd name="connsiteY103" fmla="*/ 1732919 h 6858000"/>
              <a:gd name="connsiteX104" fmla="*/ 121605 w 1364418"/>
              <a:gd name="connsiteY104" fmla="*/ 1663540 h 6858000"/>
              <a:gd name="connsiteX105" fmla="*/ 120731 w 1364418"/>
              <a:gd name="connsiteY105" fmla="*/ 1615777 h 6858000"/>
              <a:gd name="connsiteX106" fmla="*/ 101526 w 1364418"/>
              <a:gd name="connsiteY106" fmla="*/ 1563678 h 6858000"/>
              <a:gd name="connsiteX107" fmla="*/ 114606 w 1364418"/>
              <a:gd name="connsiteY107" fmla="*/ 1519474 h 6858000"/>
              <a:gd name="connsiteX108" fmla="*/ 107348 w 1364418"/>
              <a:gd name="connsiteY108" fmla="*/ 1477995 h 6858000"/>
              <a:gd name="connsiteX109" fmla="*/ 93433 w 1364418"/>
              <a:gd name="connsiteY109" fmla="*/ 1373769 h 6858000"/>
              <a:gd name="connsiteX110" fmla="*/ 101740 w 1364418"/>
              <a:gd name="connsiteY110" fmla="*/ 1307086 h 6858000"/>
              <a:gd name="connsiteX111" fmla="*/ 102928 w 1364418"/>
              <a:gd name="connsiteY111" fmla="*/ 1189033 h 6858000"/>
              <a:gd name="connsiteX112" fmla="*/ 107613 w 1364418"/>
              <a:gd name="connsiteY112" fmla="*/ 1168288 h 6858000"/>
              <a:gd name="connsiteX113" fmla="*/ 99895 w 1364418"/>
              <a:gd name="connsiteY113" fmla="*/ 1142577 h 6858000"/>
              <a:gd name="connsiteX114" fmla="*/ 89201 w 1364418"/>
              <a:gd name="connsiteY114" fmla="*/ 1088484 h 6858000"/>
              <a:gd name="connsiteX115" fmla="*/ 77937 w 1364418"/>
              <a:gd name="connsiteY115" fmla="*/ 1016103 h 6858000"/>
              <a:gd name="connsiteX116" fmla="*/ 79393 w 1364418"/>
              <a:gd name="connsiteY116" fmla="*/ 954054 h 6858000"/>
              <a:gd name="connsiteX117" fmla="*/ 90309 w 1364418"/>
              <a:gd name="connsiteY117" fmla="*/ 921368 h 6858000"/>
              <a:gd name="connsiteX118" fmla="*/ 74258 w 1364418"/>
              <a:gd name="connsiteY118" fmla="*/ 896999 h 6858000"/>
              <a:gd name="connsiteX119" fmla="*/ 43666 w 1364418"/>
              <a:gd name="connsiteY119" fmla="*/ 821517 h 6858000"/>
              <a:gd name="connsiteX120" fmla="*/ 22616 w 1364418"/>
              <a:gd name="connsiteY120" fmla="*/ 751353 h 6858000"/>
              <a:gd name="connsiteX121" fmla="*/ 22174 w 1364418"/>
              <a:gd name="connsiteY121" fmla="*/ 721230 h 6858000"/>
              <a:gd name="connsiteX122" fmla="*/ 7845 w 1364418"/>
              <a:gd name="connsiteY122" fmla="*/ 681659 h 6858000"/>
              <a:gd name="connsiteX123" fmla="*/ 31306 w 1364418"/>
              <a:gd name="connsiteY123" fmla="*/ 619315 h 6858000"/>
              <a:gd name="connsiteX124" fmla="*/ 15184 w 1364418"/>
              <a:gd name="connsiteY124" fmla="*/ 585934 h 6858000"/>
              <a:gd name="connsiteX125" fmla="*/ 22258 w 1364418"/>
              <a:gd name="connsiteY125" fmla="*/ 538948 h 6858000"/>
              <a:gd name="connsiteX126" fmla="*/ 26166 w 1364418"/>
              <a:gd name="connsiteY126" fmla="*/ 525163 h 6858000"/>
              <a:gd name="connsiteX127" fmla="*/ 52290 w 1364418"/>
              <a:gd name="connsiteY127" fmla="*/ 446567 h 6858000"/>
              <a:gd name="connsiteX128" fmla="*/ 51538 w 1364418"/>
              <a:gd name="connsiteY128" fmla="*/ 393828 h 6858000"/>
              <a:gd name="connsiteX129" fmla="*/ 51368 w 1364418"/>
              <a:gd name="connsiteY129" fmla="*/ 353137 h 6858000"/>
              <a:gd name="connsiteX130" fmla="*/ 55970 w 1364418"/>
              <a:gd name="connsiteY130" fmla="*/ 321428 h 6858000"/>
              <a:gd name="connsiteX131" fmla="*/ 57061 w 1364418"/>
              <a:gd name="connsiteY131" fmla="*/ 275771 h 6858000"/>
              <a:gd name="connsiteX132" fmla="*/ 74088 w 1364418"/>
              <a:gd name="connsiteY132" fmla="*/ 212860 h 6858000"/>
              <a:gd name="connsiteX133" fmla="*/ 65798 w 1364418"/>
              <a:gd name="connsiteY133" fmla="*/ 144983 h 6858000"/>
              <a:gd name="connsiteX134" fmla="*/ 78082 w 1364418"/>
              <a:gd name="connsiteY134" fmla="*/ 55288 h 6858000"/>
              <a:gd name="connsiteX135" fmla="*/ 37636 w 1364418"/>
              <a:gd name="connsiteY135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4 w 1364418"/>
              <a:gd name="connsiteY4" fmla="*/ 6832113 h 6858000"/>
              <a:gd name="connsiteX5" fmla="*/ 149205 w 1364418"/>
              <a:gd name="connsiteY5" fmla="*/ 6737706 h 6858000"/>
              <a:gd name="connsiteX6" fmla="*/ 240339 w 1364418"/>
              <a:gd name="connsiteY6" fmla="*/ 6711686 h 6858000"/>
              <a:gd name="connsiteX7" fmla="*/ 286686 w 1364418"/>
              <a:gd name="connsiteY7" fmla="*/ 6664994 h 6858000"/>
              <a:gd name="connsiteX8" fmla="*/ 339152 w 1364418"/>
              <a:gd name="connsiteY8" fmla="*/ 6471804 h 6858000"/>
              <a:gd name="connsiteX9" fmla="*/ 334570 w 1364418"/>
              <a:gd name="connsiteY9" fmla="*/ 6389835 h 6858000"/>
              <a:gd name="connsiteX10" fmla="*/ 293648 w 1364418"/>
              <a:gd name="connsiteY10" fmla="*/ 6334727 h 6858000"/>
              <a:gd name="connsiteX11" fmla="*/ 271063 w 1364418"/>
              <a:gd name="connsiteY11" fmla="*/ 6313295 h 6858000"/>
              <a:gd name="connsiteX12" fmla="*/ 278227 w 1364418"/>
              <a:gd name="connsiteY12" fmla="*/ 6280046 h 6858000"/>
              <a:gd name="connsiteX13" fmla="*/ 281226 w 1364418"/>
              <a:gd name="connsiteY13" fmla="*/ 6272987 h 6858000"/>
              <a:gd name="connsiteX14" fmla="*/ 288000 w 1364418"/>
              <a:gd name="connsiteY14" fmla="*/ 6252834 h 6858000"/>
              <a:gd name="connsiteX15" fmla="*/ 265992 w 1364418"/>
              <a:gd name="connsiteY15" fmla="*/ 6202459 h 6858000"/>
              <a:gd name="connsiteX16" fmla="*/ 264790 w 1364418"/>
              <a:gd name="connsiteY16" fmla="*/ 6153037 h 6858000"/>
              <a:gd name="connsiteX17" fmla="*/ 280205 w 1364418"/>
              <a:gd name="connsiteY17" fmla="*/ 6078132 h 6858000"/>
              <a:gd name="connsiteX18" fmla="*/ 267592 w 1364418"/>
              <a:gd name="connsiteY18" fmla="*/ 6028119 h 6858000"/>
              <a:gd name="connsiteX19" fmla="*/ 252821 w 1364418"/>
              <a:gd name="connsiteY19" fmla="*/ 5926735 h 6858000"/>
              <a:gd name="connsiteX20" fmla="*/ 302333 w 1364418"/>
              <a:gd name="connsiteY20" fmla="*/ 5712857 h 6858000"/>
              <a:gd name="connsiteX21" fmla="*/ 332131 w 1364418"/>
              <a:gd name="connsiteY21" fmla="*/ 5660491 h 6858000"/>
              <a:gd name="connsiteX22" fmla="*/ 341254 w 1364418"/>
              <a:gd name="connsiteY22" fmla="*/ 5563435 h 6858000"/>
              <a:gd name="connsiteX23" fmla="*/ 368130 w 1364418"/>
              <a:gd name="connsiteY23" fmla="*/ 5437125 h 6858000"/>
              <a:gd name="connsiteX24" fmla="*/ 381698 w 1364418"/>
              <a:gd name="connsiteY24" fmla="*/ 5396260 h 6858000"/>
              <a:gd name="connsiteX25" fmla="*/ 397679 w 1364418"/>
              <a:gd name="connsiteY25" fmla="*/ 5330009 h 6858000"/>
              <a:gd name="connsiteX26" fmla="*/ 431172 w 1364418"/>
              <a:gd name="connsiteY26" fmla="*/ 5273739 h 6858000"/>
              <a:gd name="connsiteX27" fmla="*/ 440771 w 1364418"/>
              <a:gd name="connsiteY27" fmla="*/ 5241779 h 6858000"/>
              <a:gd name="connsiteX28" fmla="*/ 451997 w 1364418"/>
              <a:gd name="connsiteY28" fmla="*/ 5225268 h 6858000"/>
              <a:gd name="connsiteX29" fmla="*/ 453017 w 1364418"/>
              <a:gd name="connsiteY29" fmla="*/ 5217684 h 6858000"/>
              <a:gd name="connsiteX30" fmla="*/ 460358 w 1364418"/>
              <a:gd name="connsiteY30" fmla="*/ 5193377 h 6858000"/>
              <a:gd name="connsiteX31" fmla="*/ 463661 w 1364418"/>
              <a:gd name="connsiteY31" fmla="*/ 5179288 h 6858000"/>
              <a:gd name="connsiteX32" fmla="*/ 464645 w 1364418"/>
              <a:gd name="connsiteY32" fmla="*/ 5173621 h 6858000"/>
              <a:gd name="connsiteX33" fmla="*/ 460279 w 1364418"/>
              <a:gd name="connsiteY33" fmla="*/ 5159961 h 6858000"/>
              <a:gd name="connsiteX34" fmla="*/ 466956 w 1364418"/>
              <a:gd name="connsiteY34" fmla="*/ 5144295 h 6858000"/>
              <a:gd name="connsiteX35" fmla="*/ 463889 w 1364418"/>
              <a:gd name="connsiteY35" fmla="*/ 5125185 h 6858000"/>
              <a:gd name="connsiteX36" fmla="*/ 470719 w 1364418"/>
              <a:gd name="connsiteY36" fmla="*/ 5121884 h 6858000"/>
              <a:gd name="connsiteX37" fmla="*/ 477755 w 1364418"/>
              <a:gd name="connsiteY37" fmla="*/ 5067850 h 6858000"/>
              <a:gd name="connsiteX38" fmla="*/ 480486 w 1364418"/>
              <a:gd name="connsiteY38" fmla="*/ 5060861 h 6858000"/>
              <a:gd name="connsiteX39" fmla="*/ 477190 w 1364418"/>
              <a:gd name="connsiteY39" fmla="*/ 5034192 h 6858000"/>
              <a:gd name="connsiteX40" fmla="*/ 478744 w 1364418"/>
              <a:gd name="connsiteY40" fmla="*/ 4993030 h 6858000"/>
              <a:gd name="connsiteX41" fmla="*/ 485653 w 1364418"/>
              <a:gd name="connsiteY41" fmla="*/ 4946844 h 6858000"/>
              <a:gd name="connsiteX42" fmla="*/ 481509 w 1364418"/>
              <a:gd name="connsiteY42" fmla="*/ 4932692 h 6858000"/>
              <a:gd name="connsiteX43" fmla="*/ 496912 w 1364418"/>
              <a:gd name="connsiteY43" fmla="*/ 4858827 h 6858000"/>
              <a:gd name="connsiteX44" fmla="*/ 502815 w 1364418"/>
              <a:gd name="connsiteY44" fmla="*/ 4821170 h 6858000"/>
              <a:gd name="connsiteX45" fmla="*/ 507548 w 1364418"/>
              <a:gd name="connsiteY45" fmla="*/ 4780965 h 6858000"/>
              <a:gd name="connsiteX46" fmla="*/ 508841 w 1364418"/>
              <a:gd name="connsiteY46" fmla="*/ 4750867 h 6858000"/>
              <a:gd name="connsiteX47" fmla="*/ 506648 w 1364418"/>
              <a:gd name="connsiteY47" fmla="*/ 4690749 h 6858000"/>
              <a:gd name="connsiteX48" fmla="*/ 502128 w 1364418"/>
              <a:gd name="connsiteY48" fmla="*/ 4584173 h 6858000"/>
              <a:gd name="connsiteX49" fmla="*/ 497211 w 1364418"/>
              <a:gd name="connsiteY49" fmla="*/ 4444346 h 6858000"/>
              <a:gd name="connsiteX50" fmla="*/ 493776 w 1364418"/>
              <a:gd name="connsiteY50" fmla="*/ 4375228 h 6858000"/>
              <a:gd name="connsiteX51" fmla="*/ 474429 w 1364418"/>
              <a:gd name="connsiteY51" fmla="*/ 4214165 h 6858000"/>
              <a:gd name="connsiteX52" fmla="*/ 478502 w 1364418"/>
              <a:gd name="connsiteY52" fmla="*/ 4090296 h 6858000"/>
              <a:gd name="connsiteX53" fmla="*/ 463758 w 1364418"/>
              <a:gd name="connsiteY53" fmla="*/ 4033999 h 6858000"/>
              <a:gd name="connsiteX54" fmla="*/ 464907 w 1364418"/>
              <a:gd name="connsiteY54" fmla="*/ 4031933 h 6858000"/>
              <a:gd name="connsiteX55" fmla="*/ 463483 w 1364418"/>
              <a:gd name="connsiteY55" fmla="*/ 4013953 h 6858000"/>
              <a:gd name="connsiteX56" fmla="*/ 449778 w 1364418"/>
              <a:gd name="connsiteY56" fmla="*/ 3974753 h 6858000"/>
              <a:gd name="connsiteX57" fmla="*/ 451376 w 1364418"/>
              <a:gd name="connsiteY57" fmla="*/ 3969950 h 6858000"/>
              <a:gd name="connsiteX58" fmla="*/ 444798 w 1364418"/>
              <a:gd name="connsiteY58" fmla="*/ 3933779 h 6858000"/>
              <a:gd name="connsiteX59" fmla="*/ 446129 w 1364418"/>
              <a:gd name="connsiteY59" fmla="*/ 3933093 h 6858000"/>
              <a:gd name="connsiteX60" fmla="*/ 450483 w 1364418"/>
              <a:gd name="connsiteY60" fmla="*/ 3922082 h 6858000"/>
              <a:gd name="connsiteX61" fmla="*/ 455561 w 1364418"/>
              <a:gd name="connsiteY61" fmla="*/ 3901461 h 6858000"/>
              <a:gd name="connsiteX62" fmla="*/ 478155 w 1364418"/>
              <a:gd name="connsiteY62" fmla="*/ 3813873 h 6858000"/>
              <a:gd name="connsiteX63" fmla="*/ 477580 w 1364418"/>
              <a:gd name="connsiteY63" fmla="*/ 3806161 h 6858000"/>
              <a:gd name="connsiteX64" fmla="*/ 477887 w 1364418"/>
              <a:gd name="connsiteY64" fmla="*/ 3805957 h 6858000"/>
              <a:gd name="connsiteX65" fmla="*/ 477914 w 1364418"/>
              <a:gd name="connsiteY65" fmla="*/ 3797724 h 6858000"/>
              <a:gd name="connsiteX66" fmla="*/ 476529 w 1364418"/>
              <a:gd name="connsiteY66" fmla="*/ 3792098 h 6858000"/>
              <a:gd name="connsiteX67" fmla="*/ 475413 w 1364418"/>
              <a:gd name="connsiteY67" fmla="*/ 3777135 h 6858000"/>
              <a:gd name="connsiteX68" fmla="*/ 477146 w 1364418"/>
              <a:gd name="connsiteY68" fmla="*/ 3771656 h 6858000"/>
              <a:gd name="connsiteX69" fmla="*/ 480889 w 1364418"/>
              <a:gd name="connsiteY69" fmla="*/ 3769007 h 6858000"/>
              <a:gd name="connsiteX70" fmla="*/ 480355 w 1364418"/>
              <a:gd name="connsiteY70" fmla="*/ 3767709 h 6858000"/>
              <a:gd name="connsiteX71" fmla="*/ 489051 w 1364418"/>
              <a:gd name="connsiteY71" fmla="*/ 3738082 h 6858000"/>
              <a:gd name="connsiteX72" fmla="*/ 496397 w 1364418"/>
              <a:gd name="connsiteY72" fmla="*/ 3673397 h 6858000"/>
              <a:gd name="connsiteX73" fmla="*/ 495693 w 1364418"/>
              <a:gd name="connsiteY73" fmla="*/ 3637109 h 6858000"/>
              <a:gd name="connsiteX74" fmla="*/ 499136 w 1364418"/>
              <a:gd name="connsiteY74" fmla="*/ 3536883 h 6858000"/>
              <a:gd name="connsiteX75" fmla="*/ 506674 w 1364418"/>
              <a:gd name="connsiteY75" fmla="*/ 3435652 h 6858000"/>
              <a:gd name="connsiteX76" fmla="*/ 508345 w 1364418"/>
              <a:gd name="connsiteY76" fmla="*/ 3307769 h 6858000"/>
              <a:gd name="connsiteX77" fmla="*/ 525908 w 1364418"/>
              <a:gd name="connsiteY77" fmla="*/ 3250522 h 6858000"/>
              <a:gd name="connsiteX78" fmla="*/ 526333 w 1364418"/>
              <a:gd name="connsiteY78" fmla="*/ 3229163 h 6858000"/>
              <a:gd name="connsiteX79" fmla="*/ 528156 w 1364418"/>
              <a:gd name="connsiteY79" fmla="*/ 3217217 h 6858000"/>
              <a:gd name="connsiteX80" fmla="*/ 514991 w 1364418"/>
              <a:gd name="connsiteY80" fmla="*/ 3183755 h 6858000"/>
              <a:gd name="connsiteX81" fmla="*/ 515492 w 1364418"/>
              <a:gd name="connsiteY81" fmla="*/ 3178642 h 6858000"/>
              <a:gd name="connsiteX82" fmla="*/ 503092 w 1364418"/>
              <a:gd name="connsiteY82" fmla="*/ 3158586 h 6858000"/>
              <a:gd name="connsiteX83" fmla="*/ 488277 w 1364418"/>
              <a:gd name="connsiteY83" fmla="*/ 3129034 h 6858000"/>
              <a:gd name="connsiteX84" fmla="*/ 488942 w 1364418"/>
              <a:gd name="connsiteY84" fmla="*/ 3126682 h 6858000"/>
              <a:gd name="connsiteX85" fmla="*/ 479810 w 1364418"/>
              <a:gd name="connsiteY85" fmla="*/ 3114519 h 6858000"/>
              <a:gd name="connsiteX86" fmla="*/ 466419 w 1364418"/>
              <a:gd name="connsiteY86" fmla="*/ 3106272 h 6858000"/>
              <a:gd name="connsiteX87" fmla="*/ 439149 w 1364418"/>
              <a:gd name="connsiteY87" fmla="*/ 2958185 h 6858000"/>
              <a:gd name="connsiteX88" fmla="*/ 381763 w 1364418"/>
              <a:gd name="connsiteY88" fmla="*/ 2762989 h 6858000"/>
              <a:gd name="connsiteX89" fmla="*/ 330681 w 1364418"/>
              <a:gd name="connsiteY89" fmla="*/ 2554718 h 6858000"/>
              <a:gd name="connsiteX90" fmla="*/ 310775 w 1364418"/>
              <a:gd name="connsiteY90" fmla="*/ 2485734 h 6858000"/>
              <a:gd name="connsiteX91" fmla="*/ 301498 w 1364418"/>
              <a:gd name="connsiteY91" fmla="*/ 2447068 h 6858000"/>
              <a:gd name="connsiteX92" fmla="*/ 288459 w 1364418"/>
              <a:gd name="connsiteY92" fmla="*/ 2425819 h 6858000"/>
              <a:gd name="connsiteX93" fmla="*/ 294458 w 1364418"/>
              <a:gd name="connsiteY93" fmla="*/ 2402874 h 6858000"/>
              <a:gd name="connsiteX94" fmla="*/ 297070 w 1364418"/>
              <a:gd name="connsiteY94" fmla="*/ 2381443 h 6858000"/>
              <a:gd name="connsiteX95" fmla="*/ 273399 w 1364418"/>
              <a:gd name="connsiteY95" fmla="*/ 2261920 h 6858000"/>
              <a:gd name="connsiteX96" fmla="*/ 263286 w 1364418"/>
              <a:gd name="connsiteY96" fmla="*/ 2195378 h 6858000"/>
              <a:gd name="connsiteX97" fmla="*/ 247503 w 1364418"/>
              <a:gd name="connsiteY97" fmla="*/ 2155135 h 6858000"/>
              <a:gd name="connsiteX98" fmla="*/ 244961 w 1364418"/>
              <a:gd name="connsiteY98" fmla="*/ 2118008 h 6858000"/>
              <a:gd name="connsiteX99" fmla="*/ 245954 w 1364418"/>
              <a:gd name="connsiteY99" fmla="*/ 2050531 h 6858000"/>
              <a:gd name="connsiteX100" fmla="*/ 237760 w 1364418"/>
              <a:gd name="connsiteY100" fmla="*/ 1963269 h 6858000"/>
              <a:gd name="connsiteX101" fmla="*/ 218938 w 1364418"/>
              <a:gd name="connsiteY101" fmla="*/ 1906352 h 6858000"/>
              <a:gd name="connsiteX102" fmla="*/ 195495 w 1364418"/>
              <a:gd name="connsiteY102" fmla="*/ 1861531 h 6858000"/>
              <a:gd name="connsiteX103" fmla="*/ 149294 w 1364418"/>
              <a:gd name="connsiteY103" fmla="*/ 1732919 h 6858000"/>
              <a:gd name="connsiteX104" fmla="*/ 121605 w 1364418"/>
              <a:gd name="connsiteY104" fmla="*/ 1663540 h 6858000"/>
              <a:gd name="connsiteX105" fmla="*/ 120731 w 1364418"/>
              <a:gd name="connsiteY105" fmla="*/ 1615777 h 6858000"/>
              <a:gd name="connsiteX106" fmla="*/ 101526 w 1364418"/>
              <a:gd name="connsiteY106" fmla="*/ 1563678 h 6858000"/>
              <a:gd name="connsiteX107" fmla="*/ 114606 w 1364418"/>
              <a:gd name="connsiteY107" fmla="*/ 1519474 h 6858000"/>
              <a:gd name="connsiteX108" fmla="*/ 107348 w 1364418"/>
              <a:gd name="connsiteY108" fmla="*/ 1477995 h 6858000"/>
              <a:gd name="connsiteX109" fmla="*/ 93433 w 1364418"/>
              <a:gd name="connsiteY109" fmla="*/ 1373769 h 6858000"/>
              <a:gd name="connsiteX110" fmla="*/ 101740 w 1364418"/>
              <a:gd name="connsiteY110" fmla="*/ 1307086 h 6858000"/>
              <a:gd name="connsiteX111" fmla="*/ 102928 w 1364418"/>
              <a:gd name="connsiteY111" fmla="*/ 1189033 h 6858000"/>
              <a:gd name="connsiteX112" fmla="*/ 107613 w 1364418"/>
              <a:gd name="connsiteY112" fmla="*/ 1168288 h 6858000"/>
              <a:gd name="connsiteX113" fmla="*/ 99895 w 1364418"/>
              <a:gd name="connsiteY113" fmla="*/ 1142577 h 6858000"/>
              <a:gd name="connsiteX114" fmla="*/ 89201 w 1364418"/>
              <a:gd name="connsiteY114" fmla="*/ 1088484 h 6858000"/>
              <a:gd name="connsiteX115" fmla="*/ 77937 w 1364418"/>
              <a:gd name="connsiteY115" fmla="*/ 1016103 h 6858000"/>
              <a:gd name="connsiteX116" fmla="*/ 79393 w 1364418"/>
              <a:gd name="connsiteY116" fmla="*/ 954054 h 6858000"/>
              <a:gd name="connsiteX117" fmla="*/ 90309 w 1364418"/>
              <a:gd name="connsiteY117" fmla="*/ 921368 h 6858000"/>
              <a:gd name="connsiteX118" fmla="*/ 74258 w 1364418"/>
              <a:gd name="connsiteY118" fmla="*/ 896999 h 6858000"/>
              <a:gd name="connsiteX119" fmla="*/ 43666 w 1364418"/>
              <a:gd name="connsiteY119" fmla="*/ 821517 h 6858000"/>
              <a:gd name="connsiteX120" fmla="*/ 22616 w 1364418"/>
              <a:gd name="connsiteY120" fmla="*/ 751353 h 6858000"/>
              <a:gd name="connsiteX121" fmla="*/ 22174 w 1364418"/>
              <a:gd name="connsiteY121" fmla="*/ 721230 h 6858000"/>
              <a:gd name="connsiteX122" fmla="*/ 7845 w 1364418"/>
              <a:gd name="connsiteY122" fmla="*/ 681659 h 6858000"/>
              <a:gd name="connsiteX123" fmla="*/ 31306 w 1364418"/>
              <a:gd name="connsiteY123" fmla="*/ 619315 h 6858000"/>
              <a:gd name="connsiteX124" fmla="*/ 15184 w 1364418"/>
              <a:gd name="connsiteY124" fmla="*/ 585934 h 6858000"/>
              <a:gd name="connsiteX125" fmla="*/ 22258 w 1364418"/>
              <a:gd name="connsiteY125" fmla="*/ 538948 h 6858000"/>
              <a:gd name="connsiteX126" fmla="*/ 26166 w 1364418"/>
              <a:gd name="connsiteY126" fmla="*/ 525163 h 6858000"/>
              <a:gd name="connsiteX127" fmla="*/ 52290 w 1364418"/>
              <a:gd name="connsiteY127" fmla="*/ 446567 h 6858000"/>
              <a:gd name="connsiteX128" fmla="*/ 51538 w 1364418"/>
              <a:gd name="connsiteY128" fmla="*/ 393828 h 6858000"/>
              <a:gd name="connsiteX129" fmla="*/ 51368 w 1364418"/>
              <a:gd name="connsiteY129" fmla="*/ 353137 h 6858000"/>
              <a:gd name="connsiteX130" fmla="*/ 55970 w 1364418"/>
              <a:gd name="connsiteY130" fmla="*/ 321428 h 6858000"/>
              <a:gd name="connsiteX131" fmla="*/ 57061 w 1364418"/>
              <a:gd name="connsiteY131" fmla="*/ 275771 h 6858000"/>
              <a:gd name="connsiteX132" fmla="*/ 74088 w 1364418"/>
              <a:gd name="connsiteY132" fmla="*/ 212860 h 6858000"/>
              <a:gd name="connsiteX133" fmla="*/ 65798 w 1364418"/>
              <a:gd name="connsiteY133" fmla="*/ 144983 h 6858000"/>
              <a:gd name="connsiteX134" fmla="*/ 78082 w 1364418"/>
              <a:gd name="connsiteY134" fmla="*/ 55288 h 6858000"/>
              <a:gd name="connsiteX135" fmla="*/ 37636 w 1364418"/>
              <a:gd name="connsiteY135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4 w 1364418"/>
              <a:gd name="connsiteY4" fmla="*/ 6832113 h 6858000"/>
              <a:gd name="connsiteX5" fmla="*/ 209564 w 1364418"/>
              <a:gd name="connsiteY5" fmla="*/ 6777899 h 6858000"/>
              <a:gd name="connsiteX6" fmla="*/ 240339 w 1364418"/>
              <a:gd name="connsiteY6" fmla="*/ 6711686 h 6858000"/>
              <a:gd name="connsiteX7" fmla="*/ 286686 w 1364418"/>
              <a:gd name="connsiteY7" fmla="*/ 6664994 h 6858000"/>
              <a:gd name="connsiteX8" fmla="*/ 339152 w 1364418"/>
              <a:gd name="connsiteY8" fmla="*/ 6471804 h 6858000"/>
              <a:gd name="connsiteX9" fmla="*/ 334570 w 1364418"/>
              <a:gd name="connsiteY9" fmla="*/ 6389835 h 6858000"/>
              <a:gd name="connsiteX10" fmla="*/ 293648 w 1364418"/>
              <a:gd name="connsiteY10" fmla="*/ 6334727 h 6858000"/>
              <a:gd name="connsiteX11" fmla="*/ 271063 w 1364418"/>
              <a:gd name="connsiteY11" fmla="*/ 6313295 h 6858000"/>
              <a:gd name="connsiteX12" fmla="*/ 278227 w 1364418"/>
              <a:gd name="connsiteY12" fmla="*/ 6280046 h 6858000"/>
              <a:gd name="connsiteX13" fmla="*/ 281226 w 1364418"/>
              <a:gd name="connsiteY13" fmla="*/ 6272987 h 6858000"/>
              <a:gd name="connsiteX14" fmla="*/ 288000 w 1364418"/>
              <a:gd name="connsiteY14" fmla="*/ 6252834 h 6858000"/>
              <a:gd name="connsiteX15" fmla="*/ 265992 w 1364418"/>
              <a:gd name="connsiteY15" fmla="*/ 6202459 h 6858000"/>
              <a:gd name="connsiteX16" fmla="*/ 264790 w 1364418"/>
              <a:gd name="connsiteY16" fmla="*/ 6153037 h 6858000"/>
              <a:gd name="connsiteX17" fmla="*/ 280205 w 1364418"/>
              <a:gd name="connsiteY17" fmla="*/ 6078132 h 6858000"/>
              <a:gd name="connsiteX18" fmla="*/ 267592 w 1364418"/>
              <a:gd name="connsiteY18" fmla="*/ 6028119 h 6858000"/>
              <a:gd name="connsiteX19" fmla="*/ 252821 w 1364418"/>
              <a:gd name="connsiteY19" fmla="*/ 5926735 h 6858000"/>
              <a:gd name="connsiteX20" fmla="*/ 302333 w 1364418"/>
              <a:gd name="connsiteY20" fmla="*/ 5712857 h 6858000"/>
              <a:gd name="connsiteX21" fmla="*/ 332131 w 1364418"/>
              <a:gd name="connsiteY21" fmla="*/ 5660491 h 6858000"/>
              <a:gd name="connsiteX22" fmla="*/ 341254 w 1364418"/>
              <a:gd name="connsiteY22" fmla="*/ 5563435 h 6858000"/>
              <a:gd name="connsiteX23" fmla="*/ 368130 w 1364418"/>
              <a:gd name="connsiteY23" fmla="*/ 5437125 h 6858000"/>
              <a:gd name="connsiteX24" fmla="*/ 381698 w 1364418"/>
              <a:gd name="connsiteY24" fmla="*/ 5396260 h 6858000"/>
              <a:gd name="connsiteX25" fmla="*/ 397679 w 1364418"/>
              <a:gd name="connsiteY25" fmla="*/ 5330009 h 6858000"/>
              <a:gd name="connsiteX26" fmla="*/ 431172 w 1364418"/>
              <a:gd name="connsiteY26" fmla="*/ 5273739 h 6858000"/>
              <a:gd name="connsiteX27" fmla="*/ 440771 w 1364418"/>
              <a:gd name="connsiteY27" fmla="*/ 5241779 h 6858000"/>
              <a:gd name="connsiteX28" fmla="*/ 451997 w 1364418"/>
              <a:gd name="connsiteY28" fmla="*/ 5225268 h 6858000"/>
              <a:gd name="connsiteX29" fmla="*/ 453017 w 1364418"/>
              <a:gd name="connsiteY29" fmla="*/ 5217684 h 6858000"/>
              <a:gd name="connsiteX30" fmla="*/ 460358 w 1364418"/>
              <a:gd name="connsiteY30" fmla="*/ 5193377 h 6858000"/>
              <a:gd name="connsiteX31" fmla="*/ 463661 w 1364418"/>
              <a:gd name="connsiteY31" fmla="*/ 5179288 h 6858000"/>
              <a:gd name="connsiteX32" fmla="*/ 464645 w 1364418"/>
              <a:gd name="connsiteY32" fmla="*/ 5173621 h 6858000"/>
              <a:gd name="connsiteX33" fmla="*/ 460279 w 1364418"/>
              <a:gd name="connsiteY33" fmla="*/ 5159961 h 6858000"/>
              <a:gd name="connsiteX34" fmla="*/ 466956 w 1364418"/>
              <a:gd name="connsiteY34" fmla="*/ 5144295 h 6858000"/>
              <a:gd name="connsiteX35" fmla="*/ 463889 w 1364418"/>
              <a:gd name="connsiteY35" fmla="*/ 5125185 h 6858000"/>
              <a:gd name="connsiteX36" fmla="*/ 470719 w 1364418"/>
              <a:gd name="connsiteY36" fmla="*/ 5121884 h 6858000"/>
              <a:gd name="connsiteX37" fmla="*/ 477755 w 1364418"/>
              <a:gd name="connsiteY37" fmla="*/ 5067850 h 6858000"/>
              <a:gd name="connsiteX38" fmla="*/ 480486 w 1364418"/>
              <a:gd name="connsiteY38" fmla="*/ 5060861 h 6858000"/>
              <a:gd name="connsiteX39" fmla="*/ 477190 w 1364418"/>
              <a:gd name="connsiteY39" fmla="*/ 5034192 h 6858000"/>
              <a:gd name="connsiteX40" fmla="*/ 478744 w 1364418"/>
              <a:gd name="connsiteY40" fmla="*/ 4993030 h 6858000"/>
              <a:gd name="connsiteX41" fmla="*/ 485653 w 1364418"/>
              <a:gd name="connsiteY41" fmla="*/ 4946844 h 6858000"/>
              <a:gd name="connsiteX42" fmla="*/ 481509 w 1364418"/>
              <a:gd name="connsiteY42" fmla="*/ 4932692 h 6858000"/>
              <a:gd name="connsiteX43" fmla="*/ 496912 w 1364418"/>
              <a:gd name="connsiteY43" fmla="*/ 4858827 h 6858000"/>
              <a:gd name="connsiteX44" fmla="*/ 502815 w 1364418"/>
              <a:gd name="connsiteY44" fmla="*/ 4821170 h 6858000"/>
              <a:gd name="connsiteX45" fmla="*/ 507548 w 1364418"/>
              <a:gd name="connsiteY45" fmla="*/ 4780965 h 6858000"/>
              <a:gd name="connsiteX46" fmla="*/ 508841 w 1364418"/>
              <a:gd name="connsiteY46" fmla="*/ 4750867 h 6858000"/>
              <a:gd name="connsiteX47" fmla="*/ 506648 w 1364418"/>
              <a:gd name="connsiteY47" fmla="*/ 4690749 h 6858000"/>
              <a:gd name="connsiteX48" fmla="*/ 502128 w 1364418"/>
              <a:gd name="connsiteY48" fmla="*/ 4584173 h 6858000"/>
              <a:gd name="connsiteX49" fmla="*/ 497211 w 1364418"/>
              <a:gd name="connsiteY49" fmla="*/ 4444346 h 6858000"/>
              <a:gd name="connsiteX50" fmla="*/ 493776 w 1364418"/>
              <a:gd name="connsiteY50" fmla="*/ 4375228 h 6858000"/>
              <a:gd name="connsiteX51" fmla="*/ 474429 w 1364418"/>
              <a:gd name="connsiteY51" fmla="*/ 4214165 h 6858000"/>
              <a:gd name="connsiteX52" fmla="*/ 478502 w 1364418"/>
              <a:gd name="connsiteY52" fmla="*/ 4090296 h 6858000"/>
              <a:gd name="connsiteX53" fmla="*/ 463758 w 1364418"/>
              <a:gd name="connsiteY53" fmla="*/ 4033999 h 6858000"/>
              <a:gd name="connsiteX54" fmla="*/ 464907 w 1364418"/>
              <a:gd name="connsiteY54" fmla="*/ 4031933 h 6858000"/>
              <a:gd name="connsiteX55" fmla="*/ 463483 w 1364418"/>
              <a:gd name="connsiteY55" fmla="*/ 4013953 h 6858000"/>
              <a:gd name="connsiteX56" fmla="*/ 449778 w 1364418"/>
              <a:gd name="connsiteY56" fmla="*/ 3974753 h 6858000"/>
              <a:gd name="connsiteX57" fmla="*/ 451376 w 1364418"/>
              <a:gd name="connsiteY57" fmla="*/ 3969950 h 6858000"/>
              <a:gd name="connsiteX58" fmla="*/ 444798 w 1364418"/>
              <a:gd name="connsiteY58" fmla="*/ 3933779 h 6858000"/>
              <a:gd name="connsiteX59" fmla="*/ 446129 w 1364418"/>
              <a:gd name="connsiteY59" fmla="*/ 3933093 h 6858000"/>
              <a:gd name="connsiteX60" fmla="*/ 450483 w 1364418"/>
              <a:gd name="connsiteY60" fmla="*/ 3922082 h 6858000"/>
              <a:gd name="connsiteX61" fmla="*/ 455561 w 1364418"/>
              <a:gd name="connsiteY61" fmla="*/ 3901461 h 6858000"/>
              <a:gd name="connsiteX62" fmla="*/ 478155 w 1364418"/>
              <a:gd name="connsiteY62" fmla="*/ 3813873 h 6858000"/>
              <a:gd name="connsiteX63" fmla="*/ 477580 w 1364418"/>
              <a:gd name="connsiteY63" fmla="*/ 3806161 h 6858000"/>
              <a:gd name="connsiteX64" fmla="*/ 477887 w 1364418"/>
              <a:gd name="connsiteY64" fmla="*/ 3805957 h 6858000"/>
              <a:gd name="connsiteX65" fmla="*/ 477914 w 1364418"/>
              <a:gd name="connsiteY65" fmla="*/ 3797724 h 6858000"/>
              <a:gd name="connsiteX66" fmla="*/ 476529 w 1364418"/>
              <a:gd name="connsiteY66" fmla="*/ 3792098 h 6858000"/>
              <a:gd name="connsiteX67" fmla="*/ 475413 w 1364418"/>
              <a:gd name="connsiteY67" fmla="*/ 3777135 h 6858000"/>
              <a:gd name="connsiteX68" fmla="*/ 477146 w 1364418"/>
              <a:gd name="connsiteY68" fmla="*/ 3771656 h 6858000"/>
              <a:gd name="connsiteX69" fmla="*/ 480889 w 1364418"/>
              <a:gd name="connsiteY69" fmla="*/ 3769007 h 6858000"/>
              <a:gd name="connsiteX70" fmla="*/ 480355 w 1364418"/>
              <a:gd name="connsiteY70" fmla="*/ 3767709 h 6858000"/>
              <a:gd name="connsiteX71" fmla="*/ 489051 w 1364418"/>
              <a:gd name="connsiteY71" fmla="*/ 3738082 h 6858000"/>
              <a:gd name="connsiteX72" fmla="*/ 496397 w 1364418"/>
              <a:gd name="connsiteY72" fmla="*/ 3673397 h 6858000"/>
              <a:gd name="connsiteX73" fmla="*/ 495693 w 1364418"/>
              <a:gd name="connsiteY73" fmla="*/ 3637109 h 6858000"/>
              <a:gd name="connsiteX74" fmla="*/ 499136 w 1364418"/>
              <a:gd name="connsiteY74" fmla="*/ 3536883 h 6858000"/>
              <a:gd name="connsiteX75" fmla="*/ 506674 w 1364418"/>
              <a:gd name="connsiteY75" fmla="*/ 3435652 h 6858000"/>
              <a:gd name="connsiteX76" fmla="*/ 508345 w 1364418"/>
              <a:gd name="connsiteY76" fmla="*/ 3307769 h 6858000"/>
              <a:gd name="connsiteX77" fmla="*/ 525908 w 1364418"/>
              <a:gd name="connsiteY77" fmla="*/ 3250522 h 6858000"/>
              <a:gd name="connsiteX78" fmla="*/ 526333 w 1364418"/>
              <a:gd name="connsiteY78" fmla="*/ 3229163 h 6858000"/>
              <a:gd name="connsiteX79" fmla="*/ 528156 w 1364418"/>
              <a:gd name="connsiteY79" fmla="*/ 3217217 h 6858000"/>
              <a:gd name="connsiteX80" fmla="*/ 514991 w 1364418"/>
              <a:gd name="connsiteY80" fmla="*/ 3183755 h 6858000"/>
              <a:gd name="connsiteX81" fmla="*/ 515492 w 1364418"/>
              <a:gd name="connsiteY81" fmla="*/ 3178642 h 6858000"/>
              <a:gd name="connsiteX82" fmla="*/ 503092 w 1364418"/>
              <a:gd name="connsiteY82" fmla="*/ 3158586 h 6858000"/>
              <a:gd name="connsiteX83" fmla="*/ 488277 w 1364418"/>
              <a:gd name="connsiteY83" fmla="*/ 3129034 h 6858000"/>
              <a:gd name="connsiteX84" fmla="*/ 488942 w 1364418"/>
              <a:gd name="connsiteY84" fmla="*/ 3126682 h 6858000"/>
              <a:gd name="connsiteX85" fmla="*/ 479810 w 1364418"/>
              <a:gd name="connsiteY85" fmla="*/ 3114519 h 6858000"/>
              <a:gd name="connsiteX86" fmla="*/ 466419 w 1364418"/>
              <a:gd name="connsiteY86" fmla="*/ 3106272 h 6858000"/>
              <a:gd name="connsiteX87" fmla="*/ 439149 w 1364418"/>
              <a:gd name="connsiteY87" fmla="*/ 2958185 h 6858000"/>
              <a:gd name="connsiteX88" fmla="*/ 381763 w 1364418"/>
              <a:gd name="connsiteY88" fmla="*/ 2762989 h 6858000"/>
              <a:gd name="connsiteX89" fmla="*/ 330681 w 1364418"/>
              <a:gd name="connsiteY89" fmla="*/ 2554718 h 6858000"/>
              <a:gd name="connsiteX90" fmla="*/ 310775 w 1364418"/>
              <a:gd name="connsiteY90" fmla="*/ 2485734 h 6858000"/>
              <a:gd name="connsiteX91" fmla="*/ 301498 w 1364418"/>
              <a:gd name="connsiteY91" fmla="*/ 2447068 h 6858000"/>
              <a:gd name="connsiteX92" fmla="*/ 288459 w 1364418"/>
              <a:gd name="connsiteY92" fmla="*/ 2425819 h 6858000"/>
              <a:gd name="connsiteX93" fmla="*/ 294458 w 1364418"/>
              <a:gd name="connsiteY93" fmla="*/ 2402874 h 6858000"/>
              <a:gd name="connsiteX94" fmla="*/ 297070 w 1364418"/>
              <a:gd name="connsiteY94" fmla="*/ 2381443 h 6858000"/>
              <a:gd name="connsiteX95" fmla="*/ 273399 w 1364418"/>
              <a:gd name="connsiteY95" fmla="*/ 2261920 h 6858000"/>
              <a:gd name="connsiteX96" fmla="*/ 263286 w 1364418"/>
              <a:gd name="connsiteY96" fmla="*/ 2195378 h 6858000"/>
              <a:gd name="connsiteX97" fmla="*/ 247503 w 1364418"/>
              <a:gd name="connsiteY97" fmla="*/ 2155135 h 6858000"/>
              <a:gd name="connsiteX98" fmla="*/ 244961 w 1364418"/>
              <a:gd name="connsiteY98" fmla="*/ 2118008 h 6858000"/>
              <a:gd name="connsiteX99" fmla="*/ 245954 w 1364418"/>
              <a:gd name="connsiteY99" fmla="*/ 2050531 h 6858000"/>
              <a:gd name="connsiteX100" fmla="*/ 237760 w 1364418"/>
              <a:gd name="connsiteY100" fmla="*/ 1963269 h 6858000"/>
              <a:gd name="connsiteX101" fmla="*/ 218938 w 1364418"/>
              <a:gd name="connsiteY101" fmla="*/ 1906352 h 6858000"/>
              <a:gd name="connsiteX102" fmla="*/ 195495 w 1364418"/>
              <a:gd name="connsiteY102" fmla="*/ 1861531 h 6858000"/>
              <a:gd name="connsiteX103" fmla="*/ 149294 w 1364418"/>
              <a:gd name="connsiteY103" fmla="*/ 1732919 h 6858000"/>
              <a:gd name="connsiteX104" fmla="*/ 121605 w 1364418"/>
              <a:gd name="connsiteY104" fmla="*/ 1663540 h 6858000"/>
              <a:gd name="connsiteX105" fmla="*/ 120731 w 1364418"/>
              <a:gd name="connsiteY105" fmla="*/ 1615777 h 6858000"/>
              <a:gd name="connsiteX106" fmla="*/ 101526 w 1364418"/>
              <a:gd name="connsiteY106" fmla="*/ 1563678 h 6858000"/>
              <a:gd name="connsiteX107" fmla="*/ 114606 w 1364418"/>
              <a:gd name="connsiteY107" fmla="*/ 1519474 h 6858000"/>
              <a:gd name="connsiteX108" fmla="*/ 107348 w 1364418"/>
              <a:gd name="connsiteY108" fmla="*/ 1477995 h 6858000"/>
              <a:gd name="connsiteX109" fmla="*/ 93433 w 1364418"/>
              <a:gd name="connsiteY109" fmla="*/ 1373769 h 6858000"/>
              <a:gd name="connsiteX110" fmla="*/ 101740 w 1364418"/>
              <a:gd name="connsiteY110" fmla="*/ 1307086 h 6858000"/>
              <a:gd name="connsiteX111" fmla="*/ 102928 w 1364418"/>
              <a:gd name="connsiteY111" fmla="*/ 1189033 h 6858000"/>
              <a:gd name="connsiteX112" fmla="*/ 107613 w 1364418"/>
              <a:gd name="connsiteY112" fmla="*/ 1168288 h 6858000"/>
              <a:gd name="connsiteX113" fmla="*/ 99895 w 1364418"/>
              <a:gd name="connsiteY113" fmla="*/ 1142577 h 6858000"/>
              <a:gd name="connsiteX114" fmla="*/ 89201 w 1364418"/>
              <a:gd name="connsiteY114" fmla="*/ 1088484 h 6858000"/>
              <a:gd name="connsiteX115" fmla="*/ 77937 w 1364418"/>
              <a:gd name="connsiteY115" fmla="*/ 1016103 h 6858000"/>
              <a:gd name="connsiteX116" fmla="*/ 79393 w 1364418"/>
              <a:gd name="connsiteY116" fmla="*/ 954054 h 6858000"/>
              <a:gd name="connsiteX117" fmla="*/ 90309 w 1364418"/>
              <a:gd name="connsiteY117" fmla="*/ 921368 h 6858000"/>
              <a:gd name="connsiteX118" fmla="*/ 74258 w 1364418"/>
              <a:gd name="connsiteY118" fmla="*/ 896999 h 6858000"/>
              <a:gd name="connsiteX119" fmla="*/ 43666 w 1364418"/>
              <a:gd name="connsiteY119" fmla="*/ 821517 h 6858000"/>
              <a:gd name="connsiteX120" fmla="*/ 22616 w 1364418"/>
              <a:gd name="connsiteY120" fmla="*/ 751353 h 6858000"/>
              <a:gd name="connsiteX121" fmla="*/ 22174 w 1364418"/>
              <a:gd name="connsiteY121" fmla="*/ 721230 h 6858000"/>
              <a:gd name="connsiteX122" fmla="*/ 7845 w 1364418"/>
              <a:gd name="connsiteY122" fmla="*/ 681659 h 6858000"/>
              <a:gd name="connsiteX123" fmla="*/ 31306 w 1364418"/>
              <a:gd name="connsiteY123" fmla="*/ 619315 h 6858000"/>
              <a:gd name="connsiteX124" fmla="*/ 15184 w 1364418"/>
              <a:gd name="connsiteY124" fmla="*/ 585934 h 6858000"/>
              <a:gd name="connsiteX125" fmla="*/ 22258 w 1364418"/>
              <a:gd name="connsiteY125" fmla="*/ 538948 h 6858000"/>
              <a:gd name="connsiteX126" fmla="*/ 26166 w 1364418"/>
              <a:gd name="connsiteY126" fmla="*/ 525163 h 6858000"/>
              <a:gd name="connsiteX127" fmla="*/ 52290 w 1364418"/>
              <a:gd name="connsiteY127" fmla="*/ 446567 h 6858000"/>
              <a:gd name="connsiteX128" fmla="*/ 51538 w 1364418"/>
              <a:gd name="connsiteY128" fmla="*/ 393828 h 6858000"/>
              <a:gd name="connsiteX129" fmla="*/ 51368 w 1364418"/>
              <a:gd name="connsiteY129" fmla="*/ 353137 h 6858000"/>
              <a:gd name="connsiteX130" fmla="*/ 55970 w 1364418"/>
              <a:gd name="connsiteY130" fmla="*/ 321428 h 6858000"/>
              <a:gd name="connsiteX131" fmla="*/ 57061 w 1364418"/>
              <a:gd name="connsiteY131" fmla="*/ 275771 h 6858000"/>
              <a:gd name="connsiteX132" fmla="*/ 74088 w 1364418"/>
              <a:gd name="connsiteY132" fmla="*/ 212860 h 6858000"/>
              <a:gd name="connsiteX133" fmla="*/ 65798 w 1364418"/>
              <a:gd name="connsiteY133" fmla="*/ 144983 h 6858000"/>
              <a:gd name="connsiteX134" fmla="*/ 78082 w 1364418"/>
              <a:gd name="connsiteY134" fmla="*/ 55288 h 6858000"/>
              <a:gd name="connsiteX135" fmla="*/ 37636 w 1364418"/>
              <a:gd name="connsiteY135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4 w 1364418"/>
              <a:gd name="connsiteY4" fmla="*/ 6832113 h 6858000"/>
              <a:gd name="connsiteX5" fmla="*/ 209564 w 1364418"/>
              <a:gd name="connsiteY5" fmla="*/ 6777899 h 6858000"/>
              <a:gd name="connsiteX6" fmla="*/ 240339 w 1364418"/>
              <a:gd name="connsiteY6" fmla="*/ 6711686 h 6858000"/>
              <a:gd name="connsiteX7" fmla="*/ 286686 w 1364418"/>
              <a:gd name="connsiteY7" fmla="*/ 6664994 h 6858000"/>
              <a:gd name="connsiteX8" fmla="*/ 339152 w 1364418"/>
              <a:gd name="connsiteY8" fmla="*/ 6471804 h 6858000"/>
              <a:gd name="connsiteX9" fmla="*/ 334570 w 1364418"/>
              <a:gd name="connsiteY9" fmla="*/ 6389835 h 6858000"/>
              <a:gd name="connsiteX10" fmla="*/ 293648 w 1364418"/>
              <a:gd name="connsiteY10" fmla="*/ 6334727 h 6858000"/>
              <a:gd name="connsiteX11" fmla="*/ 271063 w 1364418"/>
              <a:gd name="connsiteY11" fmla="*/ 6313295 h 6858000"/>
              <a:gd name="connsiteX12" fmla="*/ 278227 w 1364418"/>
              <a:gd name="connsiteY12" fmla="*/ 6280046 h 6858000"/>
              <a:gd name="connsiteX13" fmla="*/ 288000 w 1364418"/>
              <a:gd name="connsiteY13" fmla="*/ 6252834 h 6858000"/>
              <a:gd name="connsiteX14" fmla="*/ 265992 w 1364418"/>
              <a:gd name="connsiteY14" fmla="*/ 6202459 h 6858000"/>
              <a:gd name="connsiteX15" fmla="*/ 264790 w 1364418"/>
              <a:gd name="connsiteY15" fmla="*/ 6153037 h 6858000"/>
              <a:gd name="connsiteX16" fmla="*/ 280205 w 1364418"/>
              <a:gd name="connsiteY16" fmla="*/ 6078132 h 6858000"/>
              <a:gd name="connsiteX17" fmla="*/ 267592 w 1364418"/>
              <a:gd name="connsiteY17" fmla="*/ 6028119 h 6858000"/>
              <a:gd name="connsiteX18" fmla="*/ 252821 w 1364418"/>
              <a:gd name="connsiteY18" fmla="*/ 5926735 h 6858000"/>
              <a:gd name="connsiteX19" fmla="*/ 302333 w 1364418"/>
              <a:gd name="connsiteY19" fmla="*/ 5712857 h 6858000"/>
              <a:gd name="connsiteX20" fmla="*/ 332131 w 1364418"/>
              <a:gd name="connsiteY20" fmla="*/ 5660491 h 6858000"/>
              <a:gd name="connsiteX21" fmla="*/ 341254 w 1364418"/>
              <a:gd name="connsiteY21" fmla="*/ 5563435 h 6858000"/>
              <a:gd name="connsiteX22" fmla="*/ 368130 w 1364418"/>
              <a:gd name="connsiteY22" fmla="*/ 5437125 h 6858000"/>
              <a:gd name="connsiteX23" fmla="*/ 381698 w 1364418"/>
              <a:gd name="connsiteY23" fmla="*/ 5396260 h 6858000"/>
              <a:gd name="connsiteX24" fmla="*/ 397679 w 1364418"/>
              <a:gd name="connsiteY24" fmla="*/ 5330009 h 6858000"/>
              <a:gd name="connsiteX25" fmla="*/ 431172 w 1364418"/>
              <a:gd name="connsiteY25" fmla="*/ 5273739 h 6858000"/>
              <a:gd name="connsiteX26" fmla="*/ 440771 w 1364418"/>
              <a:gd name="connsiteY26" fmla="*/ 5241779 h 6858000"/>
              <a:gd name="connsiteX27" fmla="*/ 451997 w 1364418"/>
              <a:gd name="connsiteY27" fmla="*/ 5225268 h 6858000"/>
              <a:gd name="connsiteX28" fmla="*/ 453017 w 1364418"/>
              <a:gd name="connsiteY28" fmla="*/ 5217684 h 6858000"/>
              <a:gd name="connsiteX29" fmla="*/ 460358 w 1364418"/>
              <a:gd name="connsiteY29" fmla="*/ 5193377 h 6858000"/>
              <a:gd name="connsiteX30" fmla="*/ 463661 w 1364418"/>
              <a:gd name="connsiteY30" fmla="*/ 5179288 h 6858000"/>
              <a:gd name="connsiteX31" fmla="*/ 464645 w 1364418"/>
              <a:gd name="connsiteY31" fmla="*/ 5173621 h 6858000"/>
              <a:gd name="connsiteX32" fmla="*/ 460279 w 1364418"/>
              <a:gd name="connsiteY32" fmla="*/ 5159961 h 6858000"/>
              <a:gd name="connsiteX33" fmla="*/ 466956 w 1364418"/>
              <a:gd name="connsiteY33" fmla="*/ 5144295 h 6858000"/>
              <a:gd name="connsiteX34" fmla="*/ 463889 w 1364418"/>
              <a:gd name="connsiteY34" fmla="*/ 5125185 h 6858000"/>
              <a:gd name="connsiteX35" fmla="*/ 470719 w 1364418"/>
              <a:gd name="connsiteY35" fmla="*/ 5121884 h 6858000"/>
              <a:gd name="connsiteX36" fmla="*/ 477755 w 1364418"/>
              <a:gd name="connsiteY36" fmla="*/ 5067850 h 6858000"/>
              <a:gd name="connsiteX37" fmla="*/ 480486 w 1364418"/>
              <a:gd name="connsiteY37" fmla="*/ 5060861 h 6858000"/>
              <a:gd name="connsiteX38" fmla="*/ 477190 w 1364418"/>
              <a:gd name="connsiteY38" fmla="*/ 5034192 h 6858000"/>
              <a:gd name="connsiteX39" fmla="*/ 478744 w 1364418"/>
              <a:gd name="connsiteY39" fmla="*/ 4993030 h 6858000"/>
              <a:gd name="connsiteX40" fmla="*/ 485653 w 1364418"/>
              <a:gd name="connsiteY40" fmla="*/ 4946844 h 6858000"/>
              <a:gd name="connsiteX41" fmla="*/ 481509 w 1364418"/>
              <a:gd name="connsiteY41" fmla="*/ 4932692 h 6858000"/>
              <a:gd name="connsiteX42" fmla="*/ 496912 w 1364418"/>
              <a:gd name="connsiteY42" fmla="*/ 4858827 h 6858000"/>
              <a:gd name="connsiteX43" fmla="*/ 502815 w 1364418"/>
              <a:gd name="connsiteY43" fmla="*/ 4821170 h 6858000"/>
              <a:gd name="connsiteX44" fmla="*/ 507548 w 1364418"/>
              <a:gd name="connsiteY44" fmla="*/ 4780965 h 6858000"/>
              <a:gd name="connsiteX45" fmla="*/ 508841 w 1364418"/>
              <a:gd name="connsiteY45" fmla="*/ 4750867 h 6858000"/>
              <a:gd name="connsiteX46" fmla="*/ 506648 w 1364418"/>
              <a:gd name="connsiteY46" fmla="*/ 4690749 h 6858000"/>
              <a:gd name="connsiteX47" fmla="*/ 502128 w 1364418"/>
              <a:gd name="connsiteY47" fmla="*/ 4584173 h 6858000"/>
              <a:gd name="connsiteX48" fmla="*/ 497211 w 1364418"/>
              <a:gd name="connsiteY48" fmla="*/ 4444346 h 6858000"/>
              <a:gd name="connsiteX49" fmla="*/ 493776 w 1364418"/>
              <a:gd name="connsiteY49" fmla="*/ 4375228 h 6858000"/>
              <a:gd name="connsiteX50" fmla="*/ 474429 w 1364418"/>
              <a:gd name="connsiteY50" fmla="*/ 4214165 h 6858000"/>
              <a:gd name="connsiteX51" fmla="*/ 478502 w 1364418"/>
              <a:gd name="connsiteY51" fmla="*/ 4090296 h 6858000"/>
              <a:gd name="connsiteX52" fmla="*/ 463758 w 1364418"/>
              <a:gd name="connsiteY52" fmla="*/ 4033999 h 6858000"/>
              <a:gd name="connsiteX53" fmla="*/ 464907 w 1364418"/>
              <a:gd name="connsiteY53" fmla="*/ 4031933 h 6858000"/>
              <a:gd name="connsiteX54" fmla="*/ 463483 w 1364418"/>
              <a:gd name="connsiteY54" fmla="*/ 4013953 h 6858000"/>
              <a:gd name="connsiteX55" fmla="*/ 449778 w 1364418"/>
              <a:gd name="connsiteY55" fmla="*/ 3974753 h 6858000"/>
              <a:gd name="connsiteX56" fmla="*/ 451376 w 1364418"/>
              <a:gd name="connsiteY56" fmla="*/ 3969950 h 6858000"/>
              <a:gd name="connsiteX57" fmla="*/ 444798 w 1364418"/>
              <a:gd name="connsiteY57" fmla="*/ 3933779 h 6858000"/>
              <a:gd name="connsiteX58" fmla="*/ 446129 w 1364418"/>
              <a:gd name="connsiteY58" fmla="*/ 3933093 h 6858000"/>
              <a:gd name="connsiteX59" fmla="*/ 450483 w 1364418"/>
              <a:gd name="connsiteY59" fmla="*/ 3922082 h 6858000"/>
              <a:gd name="connsiteX60" fmla="*/ 455561 w 1364418"/>
              <a:gd name="connsiteY60" fmla="*/ 3901461 h 6858000"/>
              <a:gd name="connsiteX61" fmla="*/ 478155 w 1364418"/>
              <a:gd name="connsiteY61" fmla="*/ 3813873 h 6858000"/>
              <a:gd name="connsiteX62" fmla="*/ 477580 w 1364418"/>
              <a:gd name="connsiteY62" fmla="*/ 3806161 h 6858000"/>
              <a:gd name="connsiteX63" fmla="*/ 477887 w 1364418"/>
              <a:gd name="connsiteY63" fmla="*/ 3805957 h 6858000"/>
              <a:gd name="connsiteX64" fmla="*/ 477914 w 1364418"/>
              <a:gd name="connsiteY64" fmla="*/ 3797724 h 6858000"/>
              <a:gd name="connsiteX65" fmla="*/ 476529 w 1364418"/>
              <a:gd name="connsiteY65" fmla="*/ 3792098 h 6858000"/>
              <a:gd name="connsiteX66" fmla="*/ 475413 w 1364418"/>
              <a:gd name="connsiteY66" fmla="*/ 3777135 h 6858000"/>
              <a:gd name="connsiteX67" fmla="*/ 477146 w 1364418"/>
              <a:gd name="connsiteY67" fmla="*/ 3771656 h 6858000"/>
              <a:gd name="connsiteX68" fmla="*/ 480889 w 1364418"/>
              <a:gd name="connsiteY68" fmla="*/ 3769007 h 6858000"/>
              <a:gd name="connsiteX69" fmla="*/ 480355 w 1364418"/>
              <a:gd name="connsiteY69" fmla="*/ 3767709 h 6858000"/>
              <a:gd name="connsiteX70" fmla="*/ 489051 w 1364418"/>
              <a:gd name="connsiteY70" fmla="*/ 3738082 h 6858000"/>
              <a:gd name="connsiteX71" fmla="*/ 496397 w 1364418"/>
              <a:gd name="connsiteY71" fmla="*/ 3673397 h 6858000"/>
              <a:gd name="connsiteX72" fmla="*/ 495693 w 1364418"/>
              <a:gd name="connsiteY72" fmla="*/ 3637109 h 6858000"/>
              <a:gd name="connsiteX73" fmla="*/ 499136 w 1364418"/>
              <a:gd name="connsiteY73" fmla="*/ 3536883 h 6858000"/>
              <a:gd name="connsiteX74" fmla="*/ 506674 w 1364418"/>
              <a:gd name="connsiteY74" fmla="*/ 3435652 h 6858000"/>
              <a:gd name="connsiteX75" fmla="*/ 508345 w 1364418"/>
              <a:gd name="connsiteY75" fmla="*/ 3307769 h 6858000"/>
              <a:gd name="connsiteX76" fmla="*/ 525908 w 1364418"/>
              <a:gd name="connsiteY76" fmla="*/ 3250522 h 6858000"/>
              <a:gd name="connsiteX77" fmla="*/ 526333 w 1364418"/>
              <a:gd name="connsiteY77" fmla="*/ 3229163 h 6858000"/>
              <a:gd name="connsiteX78" fmla="*/ 528156 w 1364418"/>
              <a:gd name="connsiteY78" fmla="*/ 3217217 h 6858000"/>
              <a:gd name="connsiteX79" fmla="*/ 514991 w 1364418"/>
              <a:gd name="connsiteY79" fmla="*/ 3183755 h 6858000"/>
              <a:gd name="connsiteX80" fmla="*/ 515492 w 1364418"/>
              <a:gd name="connsiteY80" fmla="*/ 3178642 h 6858000"/>
              <a:gd name="connsiteX81" fmla="*/ 503092 w 1364418"/>
              <a:gd name="connsiteY81" fmla="*/ 3158586 h 6858000"/>
              <a:gd name="connsiteX82" fmla="*/ 488277 w 1364418"/>
              <a:gd name="connsiteY82" fmla="*/ 3129034 h 6858000"/>
              <a:gd name="connsiteX83" fmla="*/ 488942 w 1364418"/>
              <a:gd name="connsiteY83" fmla="*/ 3126682 h 6858000"/>
              <a:gd name="connsiteX84" fmla="*/ 479810 w 1364418"/>
              <a:gd name="connsiteY84" fmla="*/ 3114519 h 6858000"/>
              <a:gd name="connsiteX85" fmla="*/ 466419 w 1364418"/>
              <a:gd name="connsiteY85" fmla="*/ 3106272 h 6858000"/>
              <a:gd name="connsiteX86" fmla="*/ 439149 w 1364418"/>
              <a:gd name="connsiteY86" fmla="*/ 2958185 h 6858000"/>
              <a:gd name="connsiteX87" fmla="*/ 381763 w 1364418"/>
              <a:gd name="connsiteY87" fmla="*/ 2762989 h 6858000"/>
              <a:gd name="connsiteX88" fmla="*/ 330681 w 1364418"/>
              <a:gd name="connsiteY88" fmla="*/ 2554718 h 6858000"/>
              <a:gd name="connsiteX89" fmla="*/ 310775 w 1364418"/>
              <a:gd name="connsiteY89" fmla="*/ 2485734 h 6858000"/>
              <a:gd name="connsiteX90" fmla="*/ 301498 w 1364418"/>
              <a:gd name="connsiteY90" fmla="*/ 2447068 h 6858000"/>
              <a:gd name="connsiteX91" fmla="*/ 288459 w 1364418"/>
              <a:gd name="connsiteY91" fmla="*/ 2425819 h 6858000"/>
              <a:gd name="connsiteX92" fmla="*/ 294458 w 1364418"/>
              <a:gd name="connsiteY92" fmla="*/ 2402874 h 6858000"/>
              <a:gd name="connsiteX93" fmla="*/ 297070 w 1364418"/>
              <a:gd name="connsiteY93" fmla="*/ 2381443 h 6858000"/>
              <a:gd name="connsiteX94" fmla="*/ 273399 w 1364418"/>
              <a:gd name="connsiteY94" fmla="*/ 2261920 h 6858000"/>
              <a:gd name="connsiteX95" fmla="*/ 263286 w 1364418"/>
              <a:gd name="connsiteY95" fmla="*/ 2195378 h 6858000"/>
              <a:gd name="connsiteX96" fmla="*/ 247503 w 1364418"/>
              <a:gd name="connsiteY96" fmla="*/ 2155135 h 6858000"/>
              <a:gd name="connsiteX97" fmla="*/ 244961 w 1364418"/>
              <a:gd name="connsiteY97" fmla="*/ 2118008 h 6858000"/>
              <a:gd name="connsiteX98" fmla="*/ 245954 w 1364418"/>
              <a:gd name="connsiteY98" fmla="*/ 2050531 h 6858000"/>
              <a:gd name="connsiteX99" fmla="*/ 237760 w 1364418"/>
              <a:gd name="connsiteY99" fmla="*/ 1963269 h 6858000"/>
              <a:gd name="connsiteX100" fmla="*/ 218938 w 1364418"/>
              <a:gd name="connsiteY100" fmla="*/ 1906352 h 6858000"/>
              <a:gd name="connsiteX101" fmla="*/ 195495 w 1364418"/>
              <a:gd name="connsiteY101" fmla="*/ 1861531 h 6858000"/>
              <a:gd name="connsiteX102" fmla="*/ 149294 w 1364418"/>
              <a:gd name="connsiteY102" fmla="*/ 1732919 h 6858000"/>
              <a:gd name="connsiteX103" fmla="*/ 121605 w 1364418"/>
              <a:gd name="connsiteY103" fmla="*/ 1663540 h 6858000"/>
              <a:gd name="connsiteX104" fmla="*/ 120731 w 1364418"/>
              <a:gd name="connsiteY104" fmla="*/ 1615777 h 6858000"/>
              <a:gd name="connsiteX105" fmla="*/ 101526 w 1364418"/>
              <a:gd name="connsiteY105" fmla="*/ 1563678 h 6858000"/>
              <a:gd name="connsiteX106" fmla="*/ 114606 w 1364418"/>
              <a:gd name="connsiteY106" fmla="*/ 1519474 h 6858000"/>
              <a:gd name="connsiteX107" fmla="*/ 107348 w 1364418"/>
              <a:gd name="connsiteY107" fmla="*/ 1477995 h 6858000"/>
              <a:gd name="connsiteX108" fmla="*/ 93433 w 1364418"/>
              <a:gd name="connsiteY108" fmla="*/ 1373769 h 6858000"/>
              <a:gd name="connsiteX109" fmla="*/ 101740 w 1364418"/>
              <a:gd name="connsiteY109" fmla="*/ 1307086 h 6858000"/>
              <a:gd name="connsiteX110" fmla="*/ 102928 w 1364418"/>
              <a:gd name="connsiteY110" fmla="*/ 1189033 h 6858000"/>
              <a:gd name="connsiteX111" fmla="*/ 107613 w 1364418"/>
              <a:gd name="connsiteY111" fmla="*/ 1168288 h 6858000"/>
              <a:gd name="connsiteX112" fmla="*/ 99895 w 1364418"/>
              <a:gd name="connsiteY112" fmla="*/ 1142577 h 6858000"/>
              <a:gd name="connsiteX113" fmla="*/ 89201 w 1364418"/>
              <a:gd name="connsiteY113" fmla="*/ 1088484 h 6858000"/>
              <a:gd name="connsiteX114" fmla="*/ 77937 w 1364418"/>
              <a:gd name="connsiteY114" fmla="*/ 1016103 h 6858000"/>
              <a:gd name="connsiteX115" fmla="*/ 79393 w 1364418"/>
              <a:gd name="connsiteY115" fmla="*/ 954054 h 6858000"/>
              <a:gd name="connsiteX116" fmla="*/ 90309 w 1364418"/>
              <a:gd name="connsiteY116" fmla="*/ 921368 h 6858000"/>
              <a:gd name="connsiteX117" fmla="*/ 74258 w 1364418"/>
              <a:gd name="connsiteY117" fmla="*/ 896999 h 6858000"/>
              <a:gd name="connsiteX118" fmla="*/ 43666 w 1364418"/>
              <a:gd name="connsiteY118" fmla="*/ 821517 h 6858000"/>
              <a:gd name="connsiteX119" fmla="*/ 22616 w 1364418"/>
              <a:gd name="connsiteY119" fmla="*/ 751353 h 6858000"/>
              <a:gd name="connsiteX120" fmla="*/ 22174 w 1364418"/>
              <a:gd name="connsiteY120" fmla="*/ 721230 h 6858000"/>
              <a:gd name="connsiteX121" fmla="*/ 7845 w 1364418"/>
              <a:gd name="connsiteY121" fmla="*/ 681659 h 6858000"/>
              <a:gd name="connsiteX122" fmla="*/ 31306 w 1364418"/>
              <a:gd name="connsiteY122" fmla="*/ 619315 h 6858000"/>
              <a:gd name="connsiteX123" fmla="*/ 15184 w 1364418"/>
              <a:gd name="connsiteY123" fmla="*/ 585934 h 6858000"/>
              <a:gd name="connsiteX124" fmla="*/ 22258 w 1364418"/>
              <a:gd name="connsiteY124" fmla="*/ 538948 h 6858000"/>
              <a:gd name="connsiteX125" fmla="*/ 26166 w 1364418"/>
              <a:gd name="connsiteY125" fmla="*/ 525163 h 6858000"/>
              <a:gd name="connsiteX126" fmla="*/ 52290 w 1364418"/>
              <a:gd name="connsiteY126" fmla="*/ 446567 h 6858000"/>
              <a:gd name="connsiteX127" fmla="*/ 51538 w 1364418"/>
              <a:gd name="connsiteY127" fmla="*/ 393828 h 6858000"/>
              <a:gd name="connsiteX128" fmla="*/ 51368 w 1364418"/>
              <a:gd name="connsiteY128" fmla="*/ 353137 h 6858000"/>
              <a:gd name="connsiteX129" fmla="*/ 55970 w 1364418"/>
              <a:gd name="connsiteY129" fmla="*/ 321428 h 6858000"/>
              <a:gd name="connsiteX130" fmla="*/ 57061 w 1364418"/>
              <a:gd name="connsiteY130" fmla="*/ 275771 h 6858000"/>
              <a:gd name="connsiteX131" fmla="*/ 74088 w 1364418"/>
              <a:gd name="connsiteY131" fmla="*/ 212860 h 6858000"/>
              <a:gd name="connsiteX132" fmla="*/ 65798 w 1364418"/>
              <a:gd name="connsiteY132" fmla="*/ 144983 h 6858000"/>
              <a:gd name="connsiteX133" fmla="*/ 78082 w 1364418"/>
              <a:gd name="connsiteY133" fmla="*/ 55288 h 6858000"/>
              <a:gd name="connsiteX134" fmla="*/ 37636 w 1364418"/>
              <a:gd name="connsiteY134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4 w 1364418"/>
              <a:gd name="connsiteY4" fmla="*/ 6832113 h 6858000"/>
              <a:gd name="connsiteX5" fmla="*/ 209564 w 1364418"/>
              <a:gd name="connsiteY5" fmla="*/ 6777899 h 6858000"/>
              <a:gd name="connsiteX6" fmla="*/ 240339 w 1364418"/>
              <a:gd name="connsiteY6" fmla="*/ 6711686 h 6858000"/>
              <a:gd name="connsiteX7" fmla="*/ 286686 w 1364418"/>
              <a:gd name="connsiteY7" fmla="*/ 6664994 h 6858000"/>
              <a:gd name="connsiteX8" fmla="*/ 339152 w 1364418"/>
              <a:gd name="connsiteY8" fmla="*/ 6471804 h 6858000"/>
              <a:gd name="connsiteX9" fmla="*/ 334570 w 1364418"/>
              <a:gd name="connsiteY9" fmla="*/ 6389835 h 6858000"/>
              <a:gd name="connsiteX10" fmla="*/ 293648 w 1364418"/>
              <a:gd name="connsiteY10" fmla="*/ 6334727 h 6858000"/>
              <a:gd name="connsiteX11" fmla="*/ 278227 w 1364418"/>
              <a:gd name="connsiteY11" fmla="*/ 6280046 h 6858000"/>
              <a:gd name="connsiteX12" fmla="*/ 288000 w 1364418"/>
              <a:gd name="connsiteY12" fmla="*/ 6252834 h 6858000"/>
              <a:gd name="connsiteX13" fmla="*/ 265992 w 1364418"/>
              <a:gd name="connsiteY13" fmla="*/ 6202459 h 6858000"/>
              <a:gd name="connsiteX14" fmla="*/ 264790 w 1364418"/>
              <a:gd name="connsiteY14" fmla="*/ 6153037 h 6858000"/>
              <a:gd name="connsiteX15" fmla="*/ 280205 w 1364418"/>
              <a:gd name="connsiteY15" fmla="*/ 6078132 h 6858000"/>
              <a:gd name="connsiteX16" fmla="*/ 267592 w 1364418"/>
              <a:gd name="connsiteY16" fmla="*/ 6028119 h 6858000"/>
              <a:gd name="connsiteX17" fmla="*/ 252821 w 1364418"/>
              <a:gd name="connsiteY17" fmla="*/ 5926735 h 6858000"/>
              <a:gd name="connsiteX18" fmla="*/ 302333 w 1364418"/>
              <a:gd name="connsiteY18" fmla="*/ 5712857 h 6858000"/>
              <a:gd name="connsiteX19" fmla="*/ 332131 w 1364418"/>
              <a:gd name="connsiteY19" fmla="*/ 5660491 h 6858000"/>
              <a:gd name="connsiteX20" fmla="*/ 341254 w 1364418"/>
              <a:gd name="connsiteY20" fmla="*/ 5563435 h 6858000"/>
              <a:gd name="connsiteX21" fmla="*/ 368130 w 1364418"/>
              <a:gd name="connsiteY21" fmla="*/ 5437125 h 6858000"/>
              <a:gd name="connsiteX22" fmla="*/ 381698 w 1364418"/>
              <a:gd name="connsiteY22" fmla="*/ 5396260 h 6858000"/>
              <a:gd name="connsiteX23" fmla="*/ 397679 w 1364418"/>
              <a:gd name="connsiteY23" fmla="*/ 5330009 h 6858000"/>
              <a:gd name="connsiteX24" fmla="*/ 431172 w 1364418"/>
              <a:gd name="connsiteY24" fmla="*/ 5273739 h 6858000"/>
              <a:gd name="connsiteX25" fmla="*/ 440771 w 1364418"/>
              <a:gd name="connsiteY25" fmla="*/ 5241779 h 6858000"/>
              <a:gd name="connsiteX26" fmla="*/ 451997 w 1364418"/>
              <a:gd name="connsiteY26" fmla="*/ 5225268 h 6858000"/>
              <a:gd name="connsiteX27" fmla="*/ 453017 w 1364418"/>
              <a:gd name="connsiteY27" fmla="*/ 5217684 h 6858000"/>
              <a:gd name="connsiteX28" fmla="*/ 460358 w 1364418"/>
              <a:gd name="connsiteY28" fmla="*/ 5193377 h 6858000"/>
              <a:gd name="connsiteX29" fmla="*/ 463661 w 1364418"/>
              <a:gd name="connsiteY29" fmla="*/ 5179288 h 6858000"/>
              <a:gd name="connsiteX30" fmla="*/ 464645 w 1364418"/>
              <a:gd name="connsiteY30" fmla="*/ 5173621 h 6858000"/>
              <a:gd name="connsiteX31" fmla="*/ 460279 w 1364418"/>
              <a:gd name="connsiteY31" fmla="*/ 5159961 h 6858000"/>
              <a:gd name="connsiteX32" fmla="*/ 466956 w 1364418"/>
              <a:gd name="connsiteY32" fmla="*/ 5144295 h 6858000"/>
              <a:gd name="connsiteX33" fmla="*/ 463889 w 1364418"/>
              <a:gd name="connsiteY33" fmla="*/ 5125185 h 6858000"/>
              <a:gd name="connsiteX34" fmla="*/ 470719 w 1364418"/>
              <a:gd name="connsiteY34" fmla="*/ 5121884 h 6858000"/>
              <a:gd name="connsiteX35" fmla="*/ 477755 w 1364418"/>
              <a:gd name="connsiteY35" fmla="*/ 5067850 h 6858000"/>
              <a:gd name="connsiteX36" fmla="*/ 480486 w 1364418"/>
              <a:gd name="connsiteY36" fmla="*/ 5060861 h 6858000"/>
              <a:gd name="connsiteX37" fmla="*/ 477190 w 1364418"/>
              <a:gd name="connsiteY37" fmla="*/ 5034192 h 6858000"/>
              <a:gd name="connsiteX38" fmla="*/ 478744 w 1364418"/>
              <a:gd name="connsiteY38" fmla="*/ 4993030 h 6858000"/>
              <a:gd name="connsiteX39" fmla="*/ 485653 w 1364418"/>
              <a:gd name="connsiteY39" fmla="*/ 4946844 h 6858000"/>
              <a:gd name="connsiteX40" fmla="*/ 481509 w 1364418"/>
              <a:gd name="connsiteY40" fmla="*/ 4932692 h 6858000"/>
              <a:gd name="connsiteX41" fmla="*/ 496912 w 1364418"/>
              <a:gd name="connsiteY41" fmla="*/ 4858827 h 6858000"/>
              <a:gd name="connsiteX42" fmla="*/ 502815 w 1364418"/>
              <a:gd name="connsiteY42" fmla="*/ 4821170 h 6858000"/>
              <a:gd name="connsiteX43" fmla="*/ 507548 w 1364418"/>
              <a:gd name="connsiteY43" fmla="*/ 4780965 h 6858000"/>
              <a:gd name="connsiteX44" fmla="*/ 508841 w 1364418"/>
              <a:gd name="connsiteY44" fmla="*/ 4750867 h 6858000"/>
              <a:gd name="connsiteX45" fmla="*/ 506648 w 1364418"/>
              <a:gd name="connsiteY45" fmla="*/ 4690749 h 6858000"/>
              <a:gd name="connsiteX46" fmla="*/ 502128 w 1364418"/>
              <a:gd name="connsiteY46" fmla="*/ 4584173 h 6858000"/>
              <a:gd name="connsiteX47" fmla="*/ 497211 w 1364418"/>
              <a:gd name="connsiteY47" fmla="*/ 4444346 h 6858000"/>
              <a:gd name="connsiteX48" fmla="*/ 493776 w 1364418"/>
              <a:gd name="connsiteY48" fmla="*/ 4375228 h 6858000"/>
              <a:gd name="connsiteX49" fmla="*/ 474429 w 1364418"/>
              <a:gd name="connsiteY49" fmla="*/ 4214165 h 6858000"/>
              <a:gd name="connsiteX50" fmla="*/ 478502 w 1364418"/>
              <a:gd name="connsiteY50" fmla="*/ 4090296 h 6858000"/>
              <a:gd name="connsiteX51" fmla="*/ 463758 w 1364418"/>
              <a:gd name="connsiteY51" fmla="*/ 4033999 h 6858000"/>
              <a:gd name="connsiteX52" fmla="*/ 464907 w 1364418"/>
              <a:gd name="connsiteY52" fmla="*/ 4031933 h 6858000"/>
              <a:gd name="connsiteX53" fmla="*/ 463483 w 1364418"/>
              <a:gd name="connsiteY53" fmla="*/ 4013953 h 6858000"/>
              <a:gd name="connsiteX54" fmla="*/ 449778 w 1364418"/>
              <a:gd name="connsiteY54" fmla="*/ 3974753 h 6858000"/>
              <a:gd name="connsiteX55" fmla="*/ 451376 w 1364418"/>
              <a:gd name="connsiteY55" fmla="*/ 3969950 h 6858000"/>
              <a:gd name="connsiteX56" fmla="*/ 444798 w 1364418"/>
              <a:gd name="connsiteY56" fmla="*/ 3933779 h 6858000"/>
              <a:gd name="connsiteX57" fmla="*/ 446129 w 1364418"/>
              <a:gd name="connsiteY57" fmla="*/ 3933093 h 6858000"/>
              <a:gd name="connsiteX58" fmla="*/ 450483 w 1364418"/>
              <a:gd name="connsiteY58" fmla="*/ 3922082 h 6858000"/>
              <a:gd name="connsiteX59" fmla="*/ 455561 w 1364418"/>
              <a:gd name="connsiteY59" fmla="*/ 3901461 h 6858000"/>
              <a:gd name="connsiteX60" fmla="*/ 478155 w 1364418"/>
              <a:gd name="connsiteY60" fmla="*/ 3813873 h 6858000"/>
              <a:gd name="connsiteX61" fmla="*/ 477580 w 1364418"/>
              <a:gd name="connsiteY61" fmla="*/ 3806161 h 6858000"/>
              <a:gd name="connsiteX62" fmla="*/ 477887 w 1364418"/>
              <a:gd name="connsiteY62" fmla="*/ 3805957 h 6858000"/>
              <a:gd name="connsiteX63" fmla="*/ 477914 w 1364418"/>
              <a:gd name="connsiteY63" fmla="*/ 3797724 h 6858000"/>
              <a:gd name="connsiteX64" fmla="*/ 476529 w 1364418"/>
              <a:gd name="connsiteY64" fmla="*/ 3792098 h 6858000"/>
              <a:gd name="connsiteX65" fmla="*/ 475413 w 1364418"/>
              <a:gd name="connsiteY65" fmla="*/ 3777135 h 6858000"/>
              <a:gd name="connsiteX66" fmla="*/ 477146 w 1364418"/>
              <a:gd name="connsiteY66" fmla="*/ 3771656 h 6858000"/>
              <a:gd name="connsiteX67" fmla="*/ 480889 w 1364418"/>
              <a:gd name="connsiteY67" fmla="*/ 3769007 h 6858000"/>
              <a:gd name="connsiteX68" fmla="*/ 480355 w 1364418"/>
              <a:gd name="connsiteY68" fmla="*/ 3767709 h 6858000"/>
              <a:gd name="connsiteX69" fmla="*/ 489051 w 1364418"/>
              <a:gd name="connsiteY69" fmla="*/ 3738082 h 6858000"/>
              <a:gd name="connsiteX70" fmla="*/ 496397 w 1364418"/>
              <a:gd name="connsiteY70" fmla="*/ 3673397 h 6858000"/>
              <a:gd name="connsiteX71" fmla="*/ 495693 w 1364418"/>
              <a:gd name="connsiteY71" fmla="*/ 3637109 h 6858000"/>
              <a:gd name="connsiteX72" fmla="*/ 499136 w 1364418"/>
              <a:gd name="connsiteY72" fmla="*/ 3536883 h 6858000"/>
              <a:gd name="connsiteX73" fmla="*/ 506674 w 1364418"/>
              <a:gd name="connsiteY73" fmla="*/ 3435652 h 6858000"/>
              <a:gd name="connsiteX74" fmla="*/ 508345 w 1364418"/>
              <a:gd name="connsiteY74" fmla="*/ 3307769 h 6858000"/>
              <a:gd name="connsiteX75" fmla="*/ 525908 w 1364418"/>
              <a:gd name="connsiteY75" fmla="*/ 3250522 h 6858000"/>
              <a:gd name="connsiteX76" fmla="*/ 526333 w 1364418"/>
              <a:gd name="connsiteY76" fmla="*/ 3229163 h 6858000"/>
              <a:gd name="connsiteX77" fmla="*/ 528156 w 1364418"/>
              <a:gd name="connsiteY77" fmla="*/ 3217217 h 6858000"/>
              <a:gd name="connsiteX78" fmla="*/ 514991 w 1364418"/>
              <a:gd name="connsiteY78" fmla="*/ 3183755 h 6858000"/>
              <a:gd name="connsiteX79" fmla="*/ 515492 w 1364418"/>
              <a:gd name="connsiteY79" fmla="*/ 3178642 h 6858000"/>
              <a:gd name="connsiteX80" fmla="*/ 503092 w 1364418"/>
              <a:gd name="connsiteY80" fmla="*/ 3158586 h 6858000"/>
              <a:gd name="connsiteX81" fmla="*/ 488277 w 1364418"/>
              <a:gd name="connsiteY81" fmla="*/ 3129034 h 6858000"/>
              <a:gd name="connsiteX82" fmla="*/ 488942 w 1364418"/>
              <a:gd name="connsiteY82" fmla="*/ 3126682 h 6858000"/>
              <a:gd name="connsiteX83" fmla="*/ 479810 w 1364418"/>
              <a:gd name="connsiteY83" fmla="*/ 3114519 h 6858000"/>
              <a:gd name="connsiteX84" fmla="*/ 466419 w 1364418"/>
              <a:gd name="connsiteY84" fmla="*/ 3106272 h 6858000"/>
              <a:gd name="connsiteX85" fmla="*/ 439149 w 1364418"/>
              <a:gd name="connsiteY85" fmla="*/ 2958185 h 6858000"/>
              <a:gd name="connsiteX86" fmla="*/ 381763 w 1364418"/>
              <a:gd name="connsiteY86" fmla="*/ 2762989 h 6858000"/>
              <a:gd name="connsiteX87" fmla="*/ 330681 w 1364418"/>
              <a:gd name="connsiteY87" fmla="*/ 2554718 h 6858000"/>
              <a:gd name="connsiteX88" fmla="*/ 310775 w 1364418"/>
              <a:gd name="connsiteY88" fmla="*/ 2485734 h 6858000"/>
              <a:gd name="connsiteX89" fmla="*/ 301498 w 1364418"/>
              <a:gd name="connsiteY89" fmla="*/ 2447068 h 6858000"/>
              <a:gd name="connsiteX90" fmla="*/ 288459 w 1364418"/>
              <a:gd name="connsiteY90" fmla="*/ 2425819 h 6858000"/>
              <a:gd name="connsiteX91" fmla="*/ 294458 w 1364418"/>
              <a:gd name="connsiteY91" fmla="*/ 2402874 h 6858000"/>
              <a:gd name="connsiteX92" fmla="*/ 297070 w 1364418"/>
              <a:gd name="connsiteY92" fmla="*/ 2381443 h 6858000"/>
              <a:gd name="connsiteX93" fmla="*/ 273399 w 1364418"/>
              <a:gd name="connsiteY93" fmla="*/ 2261920 h 6858000"/>
              <a:gd name="connsiteX94" fmla="*/ 263286 w 1364418"/>
              <a:gd name="connsiteY94" fmla="*/ 2195378 h 6858000"/>
              <a:gd name="connsiteX95" fmla="*/ 247503 w 1364418"/>
              <a:gd name="connsiteY95" fmla="*/ 2155135 h 6858000"/>
              <a:gd name="connsiteX96" fmla="*/ 244961 w 1364418"/>
              <a:gd name="connsiteY96" fmla="*/ 2118008 h 6858000"/>
              <a:gd name="connsiteX97" fmla="*/ 245954 w 1364418"/>
              <a:gd name="connsiteY97" fmla="*/ 2050531 h 6858000"/>
              <a:gd name="connsiteX98" fmla="*/ 237760 w 1364418"/>
              <a:gd name="connsiteY98" fmla="*/ 1963269 h 6858000"/>
              <a:gd name="connsiteX99" fmla="*/ 218938 w 1364418"/>
              <a:gd name="connsiteY99" fmla="*/ 1906352 h 6858000"/>
              <a:gd name="connsiteX100" fmla="*/ 195495 w 1364418"/>
              <a:gd name="connsiteY100" fmla="*/ 1861531 h 6858000"/>
              <a:gd name="connsiteX101" fmla="*/ 149294 w 1364418"/>
              <a:gd name="connsiteY101" fmla="*/ 1732919 h 6858000"/>
              <a:gd name="connsiteX102" fmla="*/ 121605 w 1364418"/>
              <a:gd name="connsiteY102" fmla="*/ 1663540 h 6858000"/>
              <a:gd name="connsiteX103" fmla="*/ 120731 w 1364418"/>
              <a:gd name="connsiteY103" fmla="*/ 1615777 h 6858000"/>
              <a:gd name="connsiteX104" fmla="*/ 101526 w 1364418"/>
              <a:gd name="connsiteY104" fmla="*/ 1563678 h 6858000"/>
              <a:gd name="connsiteX105" fmla="*/ 114606 w 1364418"/>
              <a:gd name="connsiteY105" fmla="*/ 1519474 h 6858000"/>
              <a:gd name="connsiteX106" fmla="*/ 107348 w 1364418"/>
              <a:gd name="connsiteY106" fmla="*/ 1477995 h 6858000"/>
              <a:gd name="connsiteX107" fmla="*/ 93433 w 1364418"/>
              <a:gd name="connsiteY107" fmla="*/ 1373769 h 6858000"/>
              <a:gd name="connsiteX108" fmla="*/ 101740 w 1364418"/>
              <a:gd name="connsiteY108" fmla="*/ 1307086 h 6858000"/>
              <a:gd name="connsiteX109" fmla="*/ 102928 w 1364418"/>
              <a:gd name="connsiteY109" fmla="*/ 1189033 h 6858000"/>
              <a:gd name="connsiteX110" fmla="*/ 107613 w 1364418"/>
              <a:gd name="connsiteY110" fmla="*/ 1168288 h 6858000"/>
              <a:gd name="connsiteX111" fmla="*/ 99895 w 1364418"/>
              <a:gd name="connsiteY111" fmla="*/ 1142577 h 6858000"/>
              <a:gd name="connsiteX112" fmla="*/ 89201 w 1364418"/>
              <a:gd name="connsiteY112" fmla="*/ 1088484 h 6858000"/>
              <a:gd name="connsiteX113" fmla="*/ 77937 w 1364418"/>
              <a:gd name="connsiteY113" fmla="*/ 1016103 h 6858000"/>
              <a:gd name="connsiteX114" fmla="*/ 79393 w 1364418"/>
              <a:gd name="connsiteY114" fmla="*/ 954054 h 6858000"/>
              <a:gd name="connsiteX115" fmla="*/ 90309 w 1364418"/>
              <a:gd name="connsiteY115" fmla="*/ 921368 h 6858000"/>
              <a:gd name="connsiteX116" fmla="*/ 74258 w 1364418"/>
              <a:gd name="connsiteY116" fmla="*/ 896999 h 6858000"/>
              <a:gd name="connsiteX117" fmla="*/ 43666 w 1364418"/>
              <a:gd name="connsiteY117" fmla="*/ 821517 h 6858000"/>
              <a:gd name="connsiteX118" fmla="*/ 22616 w 1364418"/>
              <a:gd name="connsiteY118" fmla="*/ 751353 h 6858000"/>
              <a:gd name="connsiteX119" fmla="*/ 22174 w 1364418"/>
              <a:gd name="connsiteY119" fmla="*/ 721230 h 6858000"/>
              <a:gd name="connsiteX120" fmla="*/ 7845 w 1364418"/>
              <a:gd name="connsiteY120" fmla="*/ 681659 h 6858000"/>
              <a:gd name="connsiteX121" fmla="*/ 31306 w 1364418"/>
              <a:gd name="connsiteY121" fmla="*/ 619315 h 6858000"/>
              <a:gd name="connsiteX122" fmla="*/ 15184 w 1364418"/>
              <a:gd name="connsiteY122" fmla="*/ 585934 h 6858000"/>
              <a:gd name="connsiteX123" fmla="*/ 22258 w 1364418"/>
              <a:gd name="connsiteY123" fmla="*/ 538948 h 6858000"/>
              <a:gd name="connsiteX124" fmla="*/ 26166 w 1364418"/>
              <a:gd name="connsiteY124" fmla="*/ 525163 h 6858000"/>
              <a:gd name="connsiteX125" fmla="*/ 52290 w 1364418"/>
              <a:gd name="connsiteY125" fmla="*/ 446567 h 6858000"/>
              <a:gd name="connsiteX126" fmla="*/ 51538 w 1364418"/>
              <a:gd name="connsiteY126" fmla="*/ 393828 h 6858000"/>
              <a:gd name="connsiteX127" fmla="*/ 51368 w 1364418"/>
              <a:gd name="connsiteY127" fmla="*/ 353137 h 6858000"/>
              <a:gd name="connsiteX128" fmla="*/ 55970 w 1364418"/>
              <a:gd name="connsiteY128" fmla="*/ 321428 h 6858000"/>
              <a:gd name="connsiteX129" fmla="*/ 57061 w 1364418"/>
              <a:gd name="connsiteY129" fmla="*/ 275771 h 6858000"/>
              <a:gd name="connsiteX130" fmla="*/ 74088 w 1364418"/>
              <a:gd name="connsiteY130" fmla="*/ 212860 h 6858000"/>
              <a:gd name="connsiteX131" fmla="*/ 65798 w 1364418"/>
              <a:gd name="connsiteY131" fmla="*/ 144983 h 6858000"/>
              <a:gd name="connsiteX132" fmla="*/ 78082 w 1364418"/>
              <a:gd name="connsiteY132" fmla="*/ 55288 h 6858000"/>
              <a:gd name="connsiteX133" fmla="*/ 37636 w 1364418"/>
              <a:gd name="connsiteY133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4 w 1364418"/>
              <a:gd name="connsiteY4" fmla="*/ 6832113 h 6858000"/>
              <a:gd name="connsiteX5" fmla="*/ 209564 w 1364418"/>
              <a:gd name="connsiteY5" fmla="*/ 6777899 h 6858000"/>
              <a:gd name="connsiteX6" fmla="*/ 240339 w 1364418"/>
              <a:gd name="connsiteY6" fmla="*/ 6711686 h 6858000"/>
              <a:gd name="connsiteX7" fmla="*/ 286686 w 1364418"/>
              <a:gd name="connsiteY7" fmla="*/ 6664994 h 6858000"/>
              <a:gd name="connsiteX8" fmla="*/ 339152 w 1364418"/>
              <a:gd name="connsiteY8" fmla="*/ 6471804 h 6858000"/>
              <a:gd name="connsiteX9" fmla="*/ 334570 w 1364418"/>
              <a:gd name="connsiteY9" fmla="*/ 6389835 h 6858000"/>
              <a:gd name="connsiteX10" fmla="*/ 317792 w 1364418"/>
              <a:gd name="connsiteY10" fmla="*/ 6324679 h 6858000"/>
              <a:gd name="connsiteX11" fmla="*/ 278227 w 1364418"/>
              <a:gd name="connsiteY11" fmla="*/ 6280046 h 6858000"/>
              <a:gd name="connsiteX12" fmla="*/ 288000 w 1364418"/>
              <a:gd name="connsiteY12" fmla="*/ 6252834 h 6858000"/>
              <a:gd name="connsiteX13" fmla="*/ 265992 w 1364418"/>
              <a:gd name="connsiteY13" fmla="*/ 6202459 h 6858000"/>
              <a:gd name="connsiteX14" fmla="*/ 264790 w 1364418"/>
              <a:gd name="connsiteY14" fmla="*/ 6153037 h 6858000"/>
              <a:gd name="connsiteX15" fmla="*/ 280205 w 1364418"/>
              <a:gd name="connsiteY15" fmla="*/ 6078132 h 6858000"/>
              <a:gd name="connsiteX16" fmla="*/ 267592 w 1364418"/>
              <a:gd name="connsiteY16" fmla="*/ 6028119 h 6858000"/>
              <a:gd name="connsiteX17" fmla="*/ 252821 w 1364418"/>
              <a:gd name="connsiteY17" fmla="*/ 5926735 h 6858000"/>
              <a:gd name="connsiteX18" fmla="*/ 302333 w 1364418"/>
              <a:gd name="connsiteY18" fmla="*/ 5712857 h 6858000"/>
              <a:gd name="connsiteX19" fmla="*/ 332131 w 1364418"/>
              <a:gd name="connsiteY19" fmla="*/ 5660491 h 6858000"/>
              <a:gd name="connsiteX20" fmla="*/ 341254 w 1364418"/>
              <a:gd name="connsiteY20" fmla="*/ 5563435 h 6858000"/>
              <a:gd name="connsiteX21" fmla="*/ 368130 w 1364418"/>
              <a:gd name="connsiteY21" fmla="*/ 5437125 h 6858000"/>
              <a:gd name="connsiteX22" fmla="*/ 381698 w 1364418"/>
              <a:gd name="connsiteY22" fmla="*/ 5396260 h 6858000"/>
              <a:gd name="connsiteX23" fmla="*/ 397679 w 1364418"/>
              <a:gd name="connsiteY23" fmla="*/ 5330009 h 6858000"/>
              <a:gd name="connsiteX24" fmla="*/ 431172 w 1364418"/>
              <a:gd name="connsiteY24" fmla="*/ 5273739 h 6858000"/>
              <a:gd name="connsiteX25" fmla="*/ 440771 w 1364418"/>
              <a:gd name="connsiteY25" fmla="*/ 5241779 h 6858000"/>
              <a:gd name="connsiteX26" fmla="*/ 451997 w 1364418"/>
              <a:gd name="connsiteY26" fmla="*/ 5225268 h 6858000"/>
              <a:gd name="connsiteX27" fmla="*/ 453017 w 1364418"/>
              <a:gd name="connsiteY27" fmla="*/ 5217684 h 6858000"/>
              <a:gd name="connsiteX28" fmla="*/ 460358 w 1364418"/>
              <a:gd name="connsiteY28" fmla="*/ 5193377 h 6858000"/>
              <a:gd name="connsiteX29" fmla="*/ 463661 w 1364418"/>
              <a:gd name="connsiteY29" fmla="*/ 5179288 h 6858000"/>
              <a:gd name="connsiteX30" fmla="*/ 464645 w 1364418"/>
              <a:gd name="connsiteY30" fmla="*/ 5173621 h 6858000"/>
              <a:gd name="connsiteX31" fmla="*/ 460279 w 1364418"/>
              <a:gd name="connsiteY31" fmla="*/ 5159961 h 6858000"/>
              <a:gd name="connsiteX32" fmla="*/ 466956 w 1364418"/>
              <a:gd name="connsiteY32" fmla="*/ 5144295 h 6858000"/>
              <a:gd name="connsiteX33" fmla="*/ 463889 w 1364418"/>
              <a:gd name="connsiteY33" fmla="*/ 5125185 h 6858000"/>
              <a:gd name="connsiteX34" fmla="*/ 470719 w 1364418"/>
              <a:gd name="connsiteY34" fmla="*/ 5121884 h 6858000"/>
              <a:gd name="connsiteX35" fmla="*/ 477755 w 1364418"/>
              <a:gd name="connsiteY35" fmla="*/ 5067850 h 6858000"/>
              <a:gd name="connsiteX36" fmla="*/ 480486 w 1364418"/>
              <a:gd name="connsiteY36" fmla="*/ 5060861 h 6858000"/>
              <a:gd name="connsiteX37" fmla="*/ 477190 w 1364418"/>
              <a:gd name="connsiteY37" fmla="*/ 5034192 h 6858000"/>
              <a:gd name="connsiteX38" fmla="*/ 478744 w 1364418"/>
              <a:gd name="connsiteY38" fmla="*/ 4993030 h 6858000"/>
              <a:gd name="connsiteX39" fmla="*/ 485653 w 1364418"/>
              <a:gd name="connsiteY39" fmla="*/ 4946844 h 6858000"/>
              <a:gd name="connsiteX40" fmla="*/ 481509 w 1364418"/>
              <a:gd name="connsiteY40" fmla="*/ 4932692 h 6858000"/>
              <a:gd name="connsiteX41" fmla="*/ 496912 w 1364418"/>
              <a:gd name="connsiteY41" fmla="*/ 4858827 h 6858000"/>
              <a:gd name="connsiteX42" fmla="*/ 502815 w 1364418"/>
              <a:gd name="connsiteY42" fmla="*/ 4821170 h 6858000"/>
              <a:gd name="connsiteX43" fmla="*/ 507548 w 1364418"/>
              <a:gd name="connsiteY43" fmla="*/ 4780965 h 6858000"/>
              <a:gd name="connsiteX44" fmla="*/ 508841 w 1364418"/>
              <a:gd name="connsiteY44" fmla="*/ 4750867 h 6858000"/>
              <a:gd name="connsiteX45" fmla="*/ 506648 w 1364418"/>
              <a:gd name="connsiteY45" fmla="*/ 4690749 h 6858000"/>
              <a:gd name="connsiteX46" fmla="*/ 502128 w 1364418"/>
              <a:gd name="connsiteY46" fmla="*/ 4584173 h 6858000"/>
              <a:gd name="connsiteX47" fmla="*/ 497211 w 1364418"/>
              <a:gd name="connsiteY47" fmla="*/ 4444346 h 6858000"/>
              <a:gd name="connsiteX48" fmla="*/ 493776 w 1364418"/>
              <a:gd name="connsiteY48" fmla="*/ 4375228 h 6858000"/>
              <a:gd name="connsiteX49" fmla="*/ 474429 w 1364418"/>
              <a:gd name="connsiteY49" fmla="*/ 4214165 h 6858000"/>
              <a:gd name="connsiteX50" fmla="*/ 478502 w 1364418"/>
              <a:gd name="connsiteY50" fmla="*/ 4090296 h 6858000"/>
              <a:gd name="connsiteX51" fmla="*/ 463758 w 1364418"/>
              <a:gd name="connsiteY51" fmla="*/ 4033999 h 6858000"/>
              <a:gd name="connsiteX52" fmla="*/ 464907 w 1364418"/>
              <a:gd name="connsiteY52" fmla="*/ 4031933 h 6858000"/>
              <a:gd name="connsiteX53" fmla="*/ 463483 w 1364418"/>
              <a:gd name="connsiteY53" fmla="*/ 4013953 h 6858000"/>
              <a:gd name="connsiteX54" fmla="*/ 449778 w 1364418"/>
              <a:gd name="connsiteY54" fmla="*/ 3974753 h 6858000"/>
              <a:gd name="connsiteX55" fmla="*/ 451376 w 1364418"/>
              <a:gd name="connsiteY55" fmla="*/ 3969950 h 6858000"/>
              <a:gd name="connsiteX56" fmla="*/ 444798 w 1364418"/>
              <a:gd name="connsiteY56" fmla="*/ 3933779 h 6858000"/>
              <a:gd name="connsiteX57" fmla="*/ 446129 w 1364418"/>
              <a:gd name="connsiteY57" fmla="*/ 3933093 h 6858000"/>
              <a:gd name="connsiteX58" fmla="*/ 450483 w 1364418"/>
              <a:gd name="connsiteY58" fmla="*/ 3922082 h 6858000"/>
              <a:gd name="connsiteX59" fmla="*/ 455561 w 1364418"/>
              <a:gd name="connsiteY59" fmla="*/ 3901461 h 6858000"/>
              <a:gd name="connsiteX60" fmla="*/ 478155 w 1364418"/>
              <a:gd name="connsiteY60" fmla="*/ 3813873 h 6858000"/>
              <a:gd name="connsiteX61" fmla="*/ 477580 w 1364418"/>
              <a:gd name="connsiteY61" fmla="*/ 3806161 h 6858000"/>
              <a:gd name="connsiteX62" fmla="*/ 477887 w 1364418"/>
              <a:gd name="connsiteY62" fmla="*/ 3805957 h 6858000"/>
              <a:gd name="connsiteX63" fmla="*/ 477914 w 1364418"/>
              <a:gd name="connsiteY63" fmla="*/ 3797724 h 6858000"/>
              <a:gd name="connsiteX64" fmla="*/ 476529 w 1364418"/>
              <a:gd name="connsiteY64" fmla="*/ 3792098 h 6858000"/>
              <a:gd name="connsiteX65" fmla="*/ 475413 w 1364418"/>
              <a:gd name="connsiteY65" fmla="*/ 3777135 h 6858000"/>
              <a:gd name="connsiteX66" fmla="*/ 477146 w 1364418"/>
              <a:gd name="connsiteY66" fmla="*/ 3771656 h 6858000"/>
              <a:gd name="connsiteX67" fmla="*/ 480889 w 1364418"/>
              <a:gd name="connsiteY67" fmla="*/ 3769007 h 6858000"/>
              <a:gd name="connsiteX68" fmla="*/ 480355 w 1364418"/>
              <a:gd name="connsiteY68" fmla="*/ 3767709 h 6858000"/>
              <a:gd name="connsiteX69" fmla="*/ 489051 w 1364418"/>
              <a:gd name="connsiteY69" fmla="*/ 3738082 h 6858000"/>
              <a:gd name="connsiteX70" fmla="*/ 496397 w 1364418"/>
              <a:gd name="connsiteY70" fmla="*/ 3673397 h 6858000"/>
              <a:gd name="connsiteX71" fmla="*/ 495693 w 1364418"/>
              <a:gd name="connsiteY71" fmla="*/ 3637109 h 6858000"/>
              <a:gd name="connsiteX72" fmla="*/ 499136 w 1364418"/>
              <a:gd name="connsiteY72" fmla="*/ 3536883 h 6858000"/>
              <a:gd name="connsiteX73" fmla="*/ 506674 w 1364418"/>
              <a:gd name="connsiteY73" fmla="*/ 3435652 h 6858000"/>
              <a:gd name="connsiteX74" fmla="*/ 508345 w 1364418"/>
              <a:gd name="connsiteY74" fmla="*/ 3307769 h 6858000"/>
              <a:gd name="connsiteX75" fmla="*/ 525908 w 1364418"/>
              <a:gd name="connsiteY75" fmla="*/ 3250522 h 6858000"/>
              <a:gd name="connsiteX76" fmla="*/ 526333 w 1364418"/>
              <a:gd name="connsiteY76" fmla="*/ 3229163 h 6858000"/>
              <a:gd name="connsiteX77" fmla="*/ 528156 w 1364418"/>
              <a:gd name="connsiteY77" fmla="*/ 3217217 h 6858000"/>
              <a:gd name="connsiteX78" fmla="*/ 514991 w 1364418"/>
              <a:gd name="connsiteY78" fmla="*/ 3183755 h 6858000"/>
              <a:gd name="connsiteX79" fmla="*/ 515492 w 1364418"/>
              <a:gd name="connsiteY79" fmla="*/ 3178642 h 6858000"/>
              <a:gd name="connsiteX80" fmla="*/ 503092 w 1364418"/>
              <a:gd name="connsiteY80" fmla="*/ 3158586 h 6858000"/>
              <a:gd name="connsiteX81" fmla="*/ 488277 w 1364418"/>
              <a:gd name="connsiteY81" fmla="*/ 3129034 h 6858000"/>
              <a:gd name="connsiteX82" fmla="*/ 488942 w 1364418"/>
              <a:gd name="connsiteY82" fmla="*/ 3126682 h 6858000"/>
              <a:gd name="connsiteX83" fmla="*/ 479810 w 1364418"/>
              <a:gd name="connsiteY83" fmla="*/ 3114519 h 6858000"/>
              <a:gd name="connsiteX84" fmla="*/ 466419 w 1364418"/>
              <a:gd name="connsiteY84" fmla="*/ 3106272 h 6858000"/>
              <a:gd name="connsiteX85" fmla="*/ 439149 w 1364418"/>
              <a:gd name="connsiteY85" fmla="*/ 2958185 h 6858000"/>
              <a:gd name="connsiteX86" fmla="*/ 381763 w 1364418"/>
              <a:gd name="connsiteY86" fmla="*/ 2762989 h 6858000"/>
              <a:gd name="connsiteX87" fmla="*/ 330681 w 1364418"/>
              <a:gd name="connsiteY87" fmla="*/ 2554718 h 6858000"/>
              <a:gd name="connsiteX88" fmla="*/ 310775 w 1364418"/>
              <a:gd name="connsiteY88" fmla="*/ 2485734 h 6858000"/>
              <a:gd name="connsiteX89" fmla="*/ 301498 w 1364418"/>
              <a:gd name="connsiteY89" fmla="*/ 2447068 h 6858000"/>
              <a:gd name="connsiteX90" fmla="*/ 288459 w 1364418"/>
              <a:gd name="connsiteY90" fmla="*/ 2425819 h 6858000"/>
              <a:gd name="connsiteX91" fmla="*/ 294458 w 1364418"/>
              <a:gd name="connsiteY91" fmla="*/ 2402874 h 6858000"/>
              <a:gd name="connsiteX92" fmla="*/ 297070 w 1364418"/>
              <a:gd name="connsiteY92" fmla="*/ 2381443 h 6858000"/>
              <a:gd name="connsiteX93" fmla="*/ 273399 w 1364418"/>
              <a:gd name="connsiteY93" fmla="*/ 2261920 h 6858000"/>
              <a:gd name="connsiteX94" fmla="*/ 263286 w 1364418"/>
              <a:gd name="connsiteY94" fmla="*/ 2195378 h 6858000"/>
              <a:gd name="connsiteX95" fmla="*/ 247503 w 1364418"/>
              <a:gd name="connsiteY95" fmla="*/ 2155135 h 6858000"/>
              <a:gd name="connsiteX96" fmla="*/ 244961 w 1364418"/>
              <a:gd name="connsiteY96" fmla="*/ 2118008 h 6858000"/>
              <a:gd name="connsiteX97" fmla="*/ 245954 w 1364418"/>
              <a:gd name="connsiteY97" fmla="*/ 2050531 h 6858000"/>
              <a:gd name="connsiteX98" fmla="*/ 237760 w 1364418"/>
              <a:gd name="connsiteY98" fmla="*/ 1963269 h 6858000"/>
              <a:gd name="connsiteX99" fmla="*/ 218938 w 1364418"/>
              <a:gd name="connsiteY99" fmla="*/ 1906352 h 6858000"/>
              <a:gd name="connsiteX100" fmla="*/ 195495 w 1364418"/>
              <a:gd name="connsiteY100" fmla="*/ 1861531 h 6858000"/>
              <a:gd name="connsiteX101" fmla="*/ 149294 w 1364418"/>
              <a:gd name="connsiteY101" fmla="*/ 1732919 h 6858000"/>
              <a:gd name="connsiteX102" fmla="*/ 121605 w 1364418"/>
              <a:gd name="connsiteY102" fmla="*/ 1663540 h 6858000"/>
              <a:gd name="connsiteX103" fmla="*/ 120731 w 1364418"/>
              <a:gd name="connsiteY103" fmla="*/ 1615777 h 6858000"/>
              <a:gd name="connsiteX104" fmla="*/ 101526 w 1364418"/>
              <a:gd name="connsiteY104" fmla="*/ 1563678 h 6858000"/>
              <a:gd name="connsiteX105" fmla="*/ 114606 w 1364418"/>
              <a:gd name="connsiteY105" fmla="*/ 1519474 h 6858000"/>
              <a:gd name="connsiteX106" fmla="*/ 107348 w 1364418"/>
              <a:gd name="connsiteY106" fmla="*/ 1477995 h 6858000"/>
              <a:gd name="connsiteX107" fmla="*/ 93433 w 1364418"/>
              <a:gd name="connsiteY107" fmla="*/ 1373769 h 6858000"/>
              <a:gd name="connsiteX108" fmla="*/ 101740 w 1364418"/>
              <a:gd name="connsiteY108" fmla="*/ 1307086 h 6858000"/>
              <a:gd name="connsiteX109" fmla="*/ 102928 w 1364418"/>
              <a:gd name="connsiteY109" fmla="*/ 1189033 h 6858000"/>
              <a:gd name="connsiteX110" fmla="*/ 107613 w 1364418"/>
              <a:gd name="connsiteY110" fmla="*/ 1168288 h 6858000"/>
              <a:gd name="connsiteX111" fmla="*/ 99895 w 1364418"/>
              <a:gd name="connsiteY111" fmla="*/ 1142577 h 6858000"/>
              <a:gd name="connsiteX112" fmla="*/ 89201 w 1364418"/>
              <a:gd name="connsiteY112" fmla="*/ 1088484 h 6858000"/>
              <a:gd name="connsiteX113" fmla="*/ 77937 w 1364418"/>
              <a:gd name="connsiteY113" fmla="*/ 1016103 h 6858000"/>
              <a:gd name="connsiteX114" fmla="*/ 79393 w 1364418"/>
              <a:gd name="connsiteY114" fmla="*/ 954054 h 6858000"/>
              <a:gd name="connsiteX115" fmla="*/ 90309 w 1364418"/>
              <a:gd name="connsiteY115" fmla="*/ 921368 h 6858000"/>
              <a:gd name="connsiteX116" fmla="*/ 74258 w 1364418"/>
              <a:gd name="connsiteY116" fmla="*/ 896999 h 6858000"/>
              <a:gd name="connsiteX117" fmla="*/ 43666 w 1364418"/>
              <a:gd name="connsiteY117" fmla="*/ 821517 h 6858000"/>
              <a:gd name="connsiteX118" fmla="*/ 22616 w 1364418"/>
              <a:gd name="connsiteY118" fmla="*/ 751353 h 6858000"/>
              <a:gd name="connsiteX119" fmla="*/ 22174 w 1364418"/>
              <a:gd name="connsiteY119" fmla="*/ 721230 h 6858000"/>
              <a:gd name="connsiteX120" fmla="*/ 7845 w 1364418"/>
              <a:gd name="connsiteY120" fmla="*/ 681659 h 6858000"/>
              <a:gd name="connsiteX121" fmla="*/ 31306 w 1364418"/>
              <a:gd name="connsiteY121" fmla="*/ 619315 h 6858000"/>
              <a:gd name="connsiteX122" fmla="*/ 15184 w 1364418"/>
              <a:gd name="connsiteY122" fmla="*/ 585934 h 6858000"/>
              <a:gd name="connsiteX123" fmla="*/ 22258 w 1364418"/>
              <a:gd name="connsiteY123" fmla="*/ 538948 h 6858000"/>
              <a:gd name="connsiteX124" fmla="*/ 26166 w 1364418"/>
              <a:gd name="connsiteY124" fmla="*/ 525163 h 6858000"/>
              <a:gd name="connsiteX125" fmla="*/ 52290 w 1364418"/>
              <a:gd name="connsiteY125" fmla="*/ 446567 h 6858000"/>
              <a:gd name="connsiteX126" fmla="*/ 51538 w 1364418"/>
              <a:gd name="connsiteY126" fmla="*/ 393828 h 6858000"/>
              <a:gd name="connsiteX127" fmla="*/ 51368 w 1364418"/>
              <a:gd name="connsiteY127" fmla="*/ 353137 h 6858000"/>
              <a:gd name="connsiteX128" fmla="*/ 55970 w 1364418"/>
              <a:gd name="connsiteY128" fmla="*/ 321428 h 6858000"/>
              <a:gd name="connsiteX129" fmla="*/ 57061 w 1364418"/>
              <a:gd name="connsiteY129" fmla="*/ 275771 h 6858000"/>
              <a:gd name="connsiteX130" fmla="*/ 74088 w 1364418"/>
              <a:gd name="connsiteY130" fmla="*/ 212860 h 6858000"/>
              <a:gd name="connsiteX131" fmla="*/ 65798 w 1364418"/>
              <a:gd name="connsiteY131" fmla="*/ 144983 h 6858000"/>
              <a:gd name="connsiteX132" fmla="*/ 78082 w 1364418"/>
              <a:gd name="connsiteY132" fmla="*/ 55288 h 6858000"/>
              <a:gd name="connsiteX133" fmla="*/ 37636 w 1364418"/>
              <a:gd name="connsiteY133" fmla="*/ 0 h 6858000"/>
              <a:gd name="connsiteX0" fmla="*/ 37636 w 1364418"/>
              <a:gd name="connsiteY0" fmla="*/ 0 h 6889521"/>
              <a:gd name="connsiteX1" fmla="*/ 1364418 w 1364418"/>
              <a:gd name="connsiteY1" fmla="*/ 0 h 6889521"/>
              <a:gd name="connsiteX2" fmla="*/ 1364418 w 1364418"/>
              <a:gd name="connsiteY2" fmla="*/ 6858000 h 6889521"/>
              <a:gd name="connsiteX3" fmla="*/ 101112 w 1364418"/>
              <a:gd name="connsiteY3" fmla="*/ 6857735 h 6889521"/>
              <a:gd name="connsiteX4" fmla="*/ 222208 w 1364418"/>
              <a:gd name="connsiteY4" fmla="*/ 6882355 h 6889521"/>
              <a:gd name="connsiteX5" fmla="*/ 209564 w 1364418"/>
              <a:gd name="connsiteY5" fmla="*/ 6777899 h 6889521"/>
              <a:gd name="connsiteX6" fmla="*/ 240339 w 1364418"/>
              <a:gd name="connsiteY6" fmla="*/ 6711686 h 6889521"/>
              <a:gd name="connsiteX7" fmla="*/ 286686 w 1364418"/>
              <a:gd name="connsiteY7" fmla="*/ 6664994 h 6889521"/>
              <a:gd name="connsiteX8" fmla="*/ 339152 w 1364418"/>
              <a:gd name="connsiteY8" fmla="*/ 6471804 h 6889521"/>
              <a:gd name="connsiteX9" fmla="*/ 334570 w 1364418"/>
              <a:gd name="connsiteY9" fmla="*/ 6389835 h 6889521"/>
              <a:gd name="connsiteX10" fmla="*/ 317792 w 1364418"/>
              <a:gd name="connsiteY10" fmla="*/ 6324679 h 6889521"/>
              <a:gd name="connsiteX11" fmla="*/ 278227 w 1364418"/>
              <a:gd name="connsiteY11" fmla="*/ 6280046 h 6889521"/>
              <a:gd name="connsiteX12" fmla="*/ 288000 w 1364418"/>
              <a:gd name="connsiteY12" fmla="*/ 6252834 h 6889521"/>
              <a:gd name="connsiteX13" fmla="*/ 265992 w 1364418"/>
              <a:gd name="connsiteY13" fmla="*/ 6202459 h 6889521"/>
              <a:gd name="connsiteX14" fmla="*/ 264790 w 1364418"/>
              <a:gd name="connsiteY14" fmla="*/ 6153037 h 6889521"/>
              <a:gd name="connsiteX15" fmla="*/ 280205 w 1364418"/>
              <a:gd name="connsiteY15" fmla="*/ 6078132 h 6889521"/>
              <a:gd name="connsiteX16" fmla="*/ 267592 w 1364418"/>
              <a:gd name="connsiteY16" fmla="*/ 6028119 h 6889521"/>
              <a:gd name="connsiteX17" fmla="*/ 252821 w 1364418"/>
              <a:gd name="connsiteY17" fmla="*/ 5926735 h 6889521"/>
              <a:gd name="connsiteX18" fmla="*/ 302333 w 1364418"/>
              <a:gd name="connsiteY18" fmla="*/ 5712857 h 6889521"/>
              <a:gd name="connsiteX19" fmla="*/ 332131 w 1364418"/>
              <a:gd name="connsiteY19" fmla="*/ 5660491 h 6889521"/>
              <a:gd name="connsiteX20" fmla="*/ 341254 w 1364418"/>
              <a:gd name="connsiteY20" fmla="*/ 5563435 h 6889521"/>
              <a:gd name="connsiteX21" fmla="*/ 368130 w 1364418"/>
              <a:gd name="connsiteY21" fmla="*/ 5437125 h 6889521"/>
              <a:gd name="connsiteX22" fmla="*/ 381698 w 1364418"/>
              <a:gd name="connsiteY22" fmla="*/ 5396260 h 6889521"/>
              <a:gd name="connsiteX23" fmla="*/ 397679 w 1364418"/>
              <a:gd name="connsiteY23" fmla="*/ 5330009 h 6889521"/>
              <a:gd name="connsiteX24" fmla="*/ 431172 w 1364418"/>
              <a:gd name="connsiteY24" fmla="*/ 5273739 h 6889521"/>
              <a:gd name="connsiteX25" fmla="*/ 440771 w 1364418"/>
              <a:gd name="connsiteY25" fmla="*/ 5241779 h 6889521"/>
              <a:gd name="connsiteX26" fmla="*/ 451997 w 1364418"/>
              <a:gd name="connsiteY26" fmla="*/ 5225268 h 6889521"/>
              <a:gd name="connsiteX27" fmla="*/ 453017 w 1364418"/>
              <a:gd name="connsiteY27" fmla="*/ 5217684 h 6889521"/>
              <a:gd name="connsiteX28" fmla="*/ 460358 w 1364418"/>
              <a:gd name="connsiteY28" fmla="*/ 5193377 h 6889521"/>
              <a:gd name="connsiteX29" fmla="*/ 463661 w 1364418"/>
              <a:gd name="connsiteY29" fmla="*/ 5179288 h 6889521"/>
              <a:gd name="connsiteX30" fmla="*/ 464645 w 1364418"/>
              <a:gd name="connsiteY30" fmla="*/ 5173621 h 6889521"/>
              <a:gd name="connsiteX31" fmla="*/ 460279 w 1364418"/>
              <a:gd name="connsiteY31" fmla="*/ 5159961 h 6889521"/>
              <a:gd name="connsiteX32" fmla="*/ 466956 w 1364418"/>
              <a:gd name="connsiteY32" fmla="*/ 5144295 h 6889521"/>
              <a:gd name="connsiteX33" fmla="*/ 463889 w 1364418"/>
              <a:gd name="connsiteY33" fmla="*/ 5125185 h 6889521"/>
              <a:gd name="connsiteX34" fmla="*/ 470719 w 1364418"/>
              <a:gd name="connsiteY34" fmla="*/ 5121884 h 6889521"/>
              <a:gd name="connsiteX35" fmla="*/ 477755 w 1364418"/>
              <a:gd name="connsiteY35" fmla="*/ 5067850 h 6889521"/>
              <a:gd name="connsiteX36" fmla="*/ 480486 w 1364418"/>
              <a:gd name="connsiteY36" fmla="*/ 5060861 h 6889521"/>
              <a:gd name="connsiteX37" fmla="*/ 477190 w 1364418"/>
              <a:gd name="connsiteY37" fmla="*/ 5034192 h 6889521"/>
              <a:gd name="connsiteX38" fmla="*/ 478744 w 1364418"/>
              <a:gd name="connsiteY38" fmla="*/ 4993030 h 6889521"/>
              <a:gd name="connsiteX39" fmla="*/ 485653 w 1364418"/>
              <a:gd name="connsiteY39" fmla="*/ 4946844 h 6889521"/>
              <a:gd name="connsiteX40" fmla="*/ 481509 w 1364418"/>
              <a:gd name="connsiteY40" fmla="*/ 4932692 h 6889521"/>
              <a:gd name="connsiteX41" fmla="*/ 496912 w 1364418"/>
              <a:gd name="connsiteY41" fmla="*/ 4858827 h 6889521"/>
              <a:gd name="connsiteX42" fmla="*/ 502815 w 1364418"/>
              <a:gd name="connsiteY42" fmla="*/ 4821170 h 6889521"/>
              <a:gd name="connsiteX43" fmla="*/ 507548 w 1364418"/>
              <a:gd name="connsiteY43" fmla="*/ 4780965 h 6889521"/>
              <a:gd name="connsiteX44" fmla="*/ 508841 w 1364418"/>
              <a:gd name="connsiteY44" fmla="*/ 4750867 h 6889521"/>
              <a:gd name="connsiteX45" fmla="*/ 506648 w 1364418"/>
              <a:gd name="connsiteY45" fmla="*/ 4690749 h 6889521"/>
              <a:gd name="connsiteX46" fmla="*/ 502128 w 1364418"/>
              <a:gd name="connsiteY46" fmla="*/ 4584173 h 6889521"/>
              <a:gd name="connsiteX47" fmla="*/ 497211 w 1364418"/>
              <a:gd name="connsiteY47" fmla="*/ 4444346 h 6889521"/>
              <a:gd name="connsiteX48" fmla="*/ 493776 w 1364418"/>
              <a:gd name="connsiteY48" fmla="*/ 4375228 h 6889521"/>
              <a:gd name="connsiteX49" fmla="*/ 474429 w 1364418"/>
              <a:gd name="connsiteY49" fmla="*/ 4214165 h 6889521"/>
              <a:gd name="connsiteX50" fmla="*/ 478502 w 1364418"/>
              <a:gd name="connsiteY50" fmla="*/ 4090296 h 6889521"/>
              <a:gd name="connsiteX51" fmla="*/ 463758 w 1364418"/>
              <a:gd name="connsiteY51" fmla="*/ 4033999 h 6889521"/>
              <a:gd name="connsiteX52" fmla="*/ 464907 w 1364418"/>
              <a:gd name="connsiteY52" fmla="*/ 4031933 h 6889521"/>
              <a:gd name="connsiteX53" fmla="*/ 463483 w 1364418"/>
              <a:gd name="connsiteY53" fmla="*/ 4013953 h 6889521"/>
              <a:gd name="connsiteX54" fmla="*/ 449778 w 1364418"/>
              <a:gd name="connsiteY54" fmla="*/ 3974753 h 6889521"/>
              <a:gd name="connsiteX55" fmla="*/ 451376 w 1364418"/>
              <a:gd name="connsiteY55" fmla="*/ 3969950 h 6889521"/>
              <a:gd name="connsiteX56" fmla="*/ 444798 w 1364418"/>
              <a:gd name="connsiteY56" fmla="*/ 3933779 h 6889521"/>
              <a:gd name="connsiteX57" fmla="*/ 446129 w 1364418"/>
              <a:gd name="connsiteY57" fmla="*/ 3933093 h 6889521"/>
              <a:gd name="connsiteX58" fmla="*/ 450483 w 1364418"/>
              <a:gd name="connsiteY58" fmla="*/ 3922082 h 6889521"/>
              <a:gd name="connsiteX59" fmla="*/ 455561 w 1364418"/>
              <a:gd name="connsiteY59" fmla="*/ 3901461 h 6889521"/>
              <a:gd name="connsiteX60" fmla="*/ 478155 w 1364418"/>
              <a:gd name="connsiteY60" fmla="*/ 3813873 h 6889521"/>
              <a:gd name="connsiteX61" fmla="*/ 477580 w 1364418"/>
              <a:gd name="connsiteY61" fmla="*/ 3806161 h 6889521"/>
              <a:gd name="connsiteX62" fmla="*/ 477887 w 1364418"/>
              <a:gd name="connsiteY62" fmla="*/ 3805957 h 6889521"/>
              <a:gd name="connsiteX63" fmla="*/ 477914 w 1364418"/>
              <a:gd name="connsiteY63" fmla="*/ 3797724 h 6889521"/>
              <a:gd name="connsiteX64" fmla="*/ 476529 w 1364418"/>
              <a:gd name="connsiteY64" fmla="*/ 3792098 h 6889521"/>
              <a:gd name="connsiteX65" fmla="*/ 475413 w 1364418"/>
              <a:gd name="connsiteY65" fmla="*/ 3777135 h 6889521"/>
              <a:gd name="connsiteX66" fmla="*/ 477146 w 1364418"/>
              <a:gd name="connsiteY66" fmla="*/ 3771656 h 6889521"/>
              <a:gd name="connsiteX67" fmla="*/ 480889 w 1364418"/>
              <a:gd name="connsiteY67" fmla="*/ 3769007 h 6889521"/>
              <a:gd name="connsiteX68" fmla="*/ 480355 w 1364418"/>
              <a:gd name="connsiteY68" fmla="*/ 3767709 h 6889521"/>
              <a:gd name="connsiteX69" fmla="*/ 489051 w 1364418"/>
              <a:gd name="connsiteY69" fmla="*/ 3738082 h 6889521"/>
              <a:gd name="connsiteX70" fmla="*/ 496397 w 1364418"/>
              <a:gd name="connsiteY70" fmla="*/ 3673397 h 6889521"/>
              <a:gd name="connsiteX71" fmla="*/ 495693 w 1364418"/>
              <a:gd name="connsiteY71" fmla="*/ 3637109 h 6889521"/>
              <a:gd name="connsiteX72" fmla="*/ 499136 w 1364418"/>
              <a:gd name="connsiteY72" fmla="*/ 3536883 h 6889521"/>
              <a:gd name="connsiteX73" fmla="*/ 506674 w 1364418"/>
              <a:gd name="connsiteY73" fmla="*/ 3435652 h 6889521"/>
              <a:gd name="connsiteX74" fmla="*/ 508345 w 1364418"/>
              <a:gd name="connsiteY74" fmla="*/ 3307769 h 6889521"/>
              <a:gd name="connsiteX75" fmla="*/ 525908 w 1364418"/>
              <a:gd name="connsiteY75" fmla="*/ 3250522 h 6889521"/>
              <a:gd name="connsiteX76" fmla="*/ 526333 w 1364418"/>
              <a:gd name="connsiteY76" fmla="*/ 3229163 h 6889521"/>
              <a:gd name="connsiteX77" fmla="*/ 528156 w 1364418"/>
              <a:gd name="connsiteY77" fmla="*/ 3217217 h 6889521"/>
              <a:gd name="connsiteX78" fmla="*/ 514991 w 1364418"/>
              <a:gd name="connsiteY78" fmla="*/ 3183755 h 6889521"/>
              <a:gd name="connsiteX79" fmla="*/ 515492 w 1364418"/>
              <a:gd name="connsiteY79" fmla="*/ 3178642 h 6889521"/>
              <a:gd name="connsiteX80" fmla="*/ 503092 w 1364418"/>
              <a:gd name="connsiteY80" fmla="*/ 3158586 h 6889521"/>
              <a:gd name="connsiteX81" fmla="*/ 488277 w 1364418"/>
              <a:gd name="connsiteY81" fmla="*/ 3129034 h 6889521"/>
              <a:gd name="connsiteX82" fmla="*/ 488942 w 1364418"/>
              <a:gd name="connsiteY82" fmla="*/ 3126682 h 6889521"/>
              <a:gd name="connsiteX83" fmla="*/ 479810 w 1364418"/>
              <a:gd name="connsiteY83" fmla="*/ 3114519 h 6889521"/>
              <a:gd name="connsiteX84" fmla="*/ 466419 w 1364418"/>
              <a:gd name="connsiteY84" fmla="*/ 3106272 h 6889521"/>
              <a:gd name="connsiteX85" fmla="*/ 439149 w 1364418"/>
              <a:gd name="connsiteY85" fmla="*/ 2958185 h 6889521"/>
              <a:gd name="connsiteX86" fmla="*/ 381763 w 1364418"/>
              <a:gd name="connsiteY86" fmla="*/ 2762989 h 6889521"/>
              <a:gd name="connsiteX87" fmla="*/ 330681 w 1364418"/>
              <a:gd name="connsiteY87" fmla="*/ 2554718 h 6889521"/>
              <a:gd name="connsiteX88" fmla="*/ 310775 w 1364418"/>
              <a:gd name="connsiteY88" fmla="*/ 2485734 h 6889521"/>
              <a:gd name="connsiteX89" fmla="*/ 301498 w 1364418"/>
              <a:gd name="connsiteY89" fmla="*/ 2447068 h 6889521"/>
              <a:gd name="connsiteX90" fmla="*/ 288459 w 1364418"/>
              <a:gd name="connsiteY90" fmla="*/ 2425819 h 6889521"/>
              <a:gd name="connsiteX91" fmla="*/ 294458 w 1364418"/>
              <a:gd name="connsiteY91" fmla="*/ 2402874 h 6889521"/>
              <a:gd name="connsiteX92" fmla="*/ 297070 w 1364418"/>
              <a:gd name="connsiteY92" fmla="*/ 2381443 h 6889521"/>
              <a:gd name="connsiteX93" fmla="*/ 273399 w 1364418"/>
              <a:gd name="connsiteY93" fmla="*/ 2261920 h 6889521"/>
              <a:gd name="connsiteX94" fmla="*/ 263286 w 1364418"/>
              <a:gd name="connsiteY94" fmla="*/ 2195378 h 6889521"/>
              <a:gd name="connsiteX95" fmla="*/ 247503 w 1364418"/>
              <a:gd name="connsiteY95" fmla="*/ 2155135 h 6889521"/>
              <a:gd name="connsiteX96" fmla="*/ 244961 w 1364418"/>
              <a:gd name="connsiteY96" fmla="*/ 2118008 h 6889521"/>
              <a:gd name="connsiteX97" fmla="*/ 245954 w 1364418"/>
              <a:gd name="connsiteY97" fmla="*/ 2050531 h 6889521"/>
              <a:gd name="connsiteX98" fmla="*/ 237760 w 1364418"/>
              <a:gd name="connsiteY98" fmla="*/ 1963269 h 6889521"/>
              <a:gd name="connsiteX99" fmla="*/ 218938 w 1364418"/>
              <a:gd name="connsiteY99" fmla="*/ 1906352 h 6889521"/>
              <a:gd name="connsiteX100" fmla="*/ 195495 w 1364418"/>
              <a:gd name="connsiteY100" fmla="*/ 1861531 h 6889521"/>
              <a:gd name="connsiteX101" fmla="*/ 149294 w 1364418"/>
              <a:gd name="connsiteY101" fmla="*/ 1732919 h 6889521"/>
              <a:gd name="connsiteX102" fmla="*/ 121605 w 1364418"/>
              <a:gd name="connsiteY102" fmla="*/ 1663540 h 6889521"/>
              <a:gd name="connsiteX103" fmla="*/ 120731 w 1364418"/>
              <a:gd name="connsiteY103" fmla="*/ 1615777 h 6889521"/>
              <a:gd name="connsiteX104" fmla="*/ 101526 w 1364418"/>
              <a:gd name="connsiteY104" fmla="*/ 1563678 h 6889521"/>
              <a:gd name="connsiteX105" fmla="*/ 114606 w 1364418"/>
              <a:gd name="connsiteY105" fmla="*/ 1519474 h 6889521"/>
              <a:gd name="connsiteX106" fmla="*/ 107348 w 1364418"/>
              <a:gd name="connsiteY106" fmla="*/ 1477995 h 6889521"/>
              <a:gd name="connsiteX107" fmla="*/ 93433 w 1364418"/>
              <a:gd name="connsiteY107" fmla="*/ 1373769 h 6889521"/>
              <a:gd name="connsiteX108" fmla="*/ 101740 w 1364418"/>
              <a:gd name="connsiteY108" fmla="*/ 1307086 h 6889521"/>
              <a:gd name="connsiteX109" fmla="*/ 102928 w 1364418"/>
              <a:gd name="connsiteY109" fmla="*/ 1189033 h 6889521"/>
              <a:gd name="connsiteX110" fmla="*/ 107613 w 1364418"/>
              <a:gd name="connsiteY110" fmla="*/ 1168288 h 6889521"/>
              <a:gd name="connsiteX111" fmla="*/ 99895 w 1364418"/>
              <a:gd name="connsiteY111" fmla="*/ 1142577 h 6889521"/>
              <a:gd name="connsiteX112" fmla="*/ 89201 w 1364418"/>
              <a:gd name="connsiteY112" fmla="*/ 1088484 h 6889521"/>
              <a:gd name="connsiteX113" fmla="*/ 77937 w 1364418"/>
              <a:gd name="connsiteY113" fmla="*/ 1016103 h 6889521"/>
              <a:gd name="connsiteX114" fmla="*/ 79393 w 1364418"/>
              <a:gd name="connsiteY114" fmla="*/ 954054 h 6889521"/>
              <a:gd name="connsiteX115" fmla="*/ 90309 w 1364418"/>
              <a:gd name="connsiteY115" fmla="*/ 921368 h 6889521"/>
              <a:gd name="connsiteX116" fmla="*/ 74258 w 1364418"/>
              <a:gd name="connsiteY116" fmla="*/ 896999 h 6889521"/>
              <a:gd name="connsiteX117" fmla="*/ 43666 w 1364418"/>
              <a:gd name="connsiteY117" fmla="*/ 821517 h 6889521"/>
              <a:gd name="connsiteX118" fmla="*/ 22616 w 1364418"/>
              <a:gd name="connsiteY118" fmla="*/ 751353 h 6889521"/>
              <a:gd name="connsiteX119" fmla="*/ 22174 w 1364418"/>
              <a:gd name="connsiteY119" fmla="*/ 721230 h 6889521"/>
              <a:gd name="connsiteX120" fmla="*/ 7845 w 1364418"/>
              <a:gd name="connsiteY120" fmla="*/ 681659 h 6889521"/>
              <a:gd name="connsiteX121" fmla="*/ 31306 w 1364418"/>
              <a:gd name="connsiteY121" fmla="*/ 619315 h 6889521"/>
              <a:gd name="connsiteX122" fmla="*/ 15184 w 1364418"/>
              <a:gd name="connsiteY122" fmla="*/ 585934 h 6889521"/>
              <a:gd name="connsiteX123" fmla="*/ 22258 w 1364418"/>
              <a:gd name="connsiteY123" fmla="*/ 538948 h 6889521"/>
              <a:gd name="connsiteX124" fmla="*/ 26166 w 1364418"/>
              <a:gd name="connsiteY124" fmla="*/ 525163 h 6889521"/>
              <a:gd name="connsiteX125" fmla="*/ 52290 w 1364418"/>
              <a:gd name="connsiteY125" fmla="*/ 446567 h 6889521"/>
              <a:gd name="connsiteX126" fmla="*/ 51538 w 1364418"/>
              <a:gd name="connsiteY126" fmla="*/ 393828 h 6889521"/>
              <a:gd name="connsiteX127" fmla="*/ 51368 w 1364418"/>
              <a:gd name="connsiteY127" fmla="*/ 353137 h 6889521"/>
              <a:gd name="connsiteX128" fmla="*/ 55970 w 1364418"/>
              <a:gd name="connsiteY128" fmla="*/ 321428 h 6889521"/>
              <a:gd name="connsiteX129" fmla="*/ 57061 w 1364418"/>
              <a:gd name="connsiteY129" fmla="*/ 275771 h 6889521"/>
              <a:gd name="connsiteX130" fmla="*/ 74088 w 1364418"/>
              <a:gd name="connsiteY130" fmla="*/ 212860 h 6889521"/>
              <a:gd name="connsiteX131" fmla="*/ 65798 w 1364418"/>
              <a:gd name="connsiteY131" fmla="*/ 144983 h 6889521"/>
              <a:gd name="connsiteX132" fmla="*/ 78082 w 1364418"/>
              <a:gd name="connsiteY132" fmla="*/ 55288 h 6889521"/>
              <a:gd name="connsiteX133" fmla="*/ 37636 w 1364418"/>
              <a:gd name="connsiteY133" fmla="*/ 0 h 6889521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209564 w 1364418"/>
              <a:gd name="connsiteY4" fmla="*/ 6777899 h 6858000"/>
              <a:gd name="connsiteX5" fmla="*/ 240339 w 1364418"/>
              <a:gd name="connsiteY5" fmla="*/ 6711686 h 6858000"/>
              <a:gd name="connsiteX6" fmla="*/ 286686 w 1364418"/>
              <a:gd name="connsiteY6" fmla="*/ 6664994 h 6858000"/>
              <a:gd name="connsiteX7" fmla="*/ 339152 w 1364418"/>
              <a:gd name="connsiteY7" fmla="*/ 6471804 h 6858000"/>
              <a:gd name="connsiteX8" fmla="*/ 334570 w 1364418"/>
              <a:gd name="connsiteY8" fmla="*/ 6389835 h 6858000"/>
              <a:gd name="connsiteX9" fmla="*/ 317792 w 1364418"/>
              <a:gd name="connsiteY9" fmla="*/ 6324679 h 6858000"/>
              <a:gd name="connsiteX10" fmla="*/ 278227 w 1364418"/>
              <a:gd name="connsiteY10" fmla="*/ 6280046 h 6858000"/>
              <a:gd name="connsiteX11" fmla="*/ 288000 w 1364418"/>
              <a:gd name="connsiteY11" fmla="*/ 6252834 h 6858000"/>
              <a:gd name="connsiteX12" fmla="*/ 265992 w 1364418"/>
              <a:gd name="connsiteY12" fmla="*/ 6202459 h 6858000"/>
              <a:gd name="connsiteX13" fmla="*/ 264790 w 1364418"/>
              <a:gd name="connsiteY13" fmla="*/ 6153037 h 6858000"/>
              <a:gd name="connsiteX14" fmla="*/ 280205 w 1364418"/>
              <a:gd name="connsiteY14" fmla="*/ 6078132 h 6858000"/>
              <a:gd name="connsiteX15" fmla="*/ 267592 w 1364418"/>
              <a:gd name="connsiteY15" fmla="*/ 6028119 h 6858000"/>
              <a:gd name="connsiteX16" fmla="*/ 252821 w 1364418"/>
              <a:gd name="connsiteY16" fmla="*/ 5926735 h 6858000"/>
              <a:gd name="connsiteX17" fmla="*/ 302333 w 1364418"/>
              <a:gd name="connsiteY17" fmla="*/ 5712857 h 6858000"/>
              <a:gd name="connsiteX18" fmla="*/ 332131 w 1364418"/>
              <a:gd name="connsiteY18" fmla="*/ 5660491 h 6858000"/>
              <a:gd name="connsiteX19" fmla="*/ 341254 w 1364418"/>
              <a:gd name="connsiteY19" fmla="*/ 5563435 h 6858000"/>
              <a:gd name="connsiteX20" fmla="*/ 368130 w 1364418"/>
              <a:gd name="connsiteY20" fmla="*/ 5437125 h 6858000"/>
              <a:gd name="connsiteX21" fmla="*/ 381698 w 1364418"/>
              <a:gd name="connsiteY21" fmla="*/ 5396260 h 6858000"/>
              <a:gd name="connsiteX22" fmla="*/ 397679 w 1364418"/>
              <a:gd name="connsiteY22" fmla="*/ 5330009 h 6858000"/>
              <a:gd name="connsiteX23" fmla="*/ 431172 w 1364418"/>
              <a:gd name="connsiteY23" fmla="*/ 5273739 h 6858000"/>
              <a:gd name="connsiteX24" fmla="*/ 440771 w 1364418"/>
              <a:gd name="connsiteY24" fmla="*/ 5241779 h 6858000"/>
              <a:gd name="connsiteX25" fmla="*/ 451997 w 1364418"/>
              <a:gd name="connsiteY25" fmla="*/ 5225268 h 6858000"/>
              <a:gd name="connsiteX26" fmla="*/ 453017 w 1364418"/>
              <a:gd name="connsiteY26" fmla="*/ 5217684 h 6858000"/>
              <a:gd name="connsiteX27" fmla="*/ 460358 w 1364418"/>
              <a:gd name="connsiteY27" fmla="*/ 5193377 h 6858000"/>
              <a:gd name="connsiteX28" fmla="*/ 463661 w 1364418"/>
              <a:gd name="connsiteY28" fmla="*/ 5179288 h 6858000"/>
              <a:gd name="connsiteX29" fmla="*/ 464645 w 1364418"/>
              <a:gd name="connsiteY29" fmla="*/ 5173621 h 6858000"/>
              <a:gd name="connsiteX30" fmla="*/ 460279 w 1364418"/>
              <a:gd name="connsiteY30" fmla="*/ 5159961 h 6858000"/>
              <a:gd name="connsiteX31" fmla="*/ 466956 w 1364418"/>
              <a:gd name="connsiteY31" fmla="*/ 5144295 h 6858000"/>
              <a:gd name="connsiteX32" fmla="*/ 463889 w 1364418"/>
              <a:gd name="connsiteY32" fmla="*/ 5125185 h 6858000"/>
              <a:gd name="connsiteX33" fmla="*/ 470719 w 1364418"/>
              <a:gd name="connsiteY33" fmla="*/ 5121884 h 6858000"/>
              <a:gd name="connsiteX34" fmla="*/ 477755 w 1364418"/>
              <a:gd name="connsiteY34" fmla="*/ 5067850 h 6858000"/>
              <a:gd name="connsiteX35" fmla="*/ 480486 w 1364418"/>
              <a:gd name="connsiteY35" fmla="*/ 5060861 h 6858000"/>
              <a:gd name="connsiteX36" fmla="*/ 477190 w 1364418"/>
              <a:gd name="connsiteY36" fmla="*/ 5034192 h 6858000"/>
              <a:gd name="connsiteX37" fmla="*/ 478744 w 1364418"/>
              <a:gd name="connsiteY37" fmla="*/ 4993030 h 6858000"/>
              <a:gd name="connsiteX38" fmla="*/ 485653 w 1364418"/>
              <a:gd name="connsiteY38" fmla="*/ 4946844 h 6858000"/>
              <a:gd name="connsiteX39" fmla="*/ 481509 w 1364418"/>
              <a:gd name="connsiteY39" fmla="*/ 4932692 h 6858000"/>
              <a:gd name="connsiteX40" fmla="*/ 496912 w 1364418"/>
              <a:gd name="connsiteY40" fmla="*/ 4858827 h 6858000"/>
              <a:gd name="connsiteX41" fmla="*/ 502815 w 1364418"/>
              <a:gd name="connsiteY41" fmla="*/ 4821170 h 6858000"/>
              <a:gd name="connsiteX42" fmla="*/ 507548 w 1364418"/>
              <a:gd name="connsiteY42" fmla="*/ 4780965 h 6858000"/>
              <a:gd name="connsiteX43" fmla="*/ 508841 w 1364418"/>
              <a:gd name="connsiteY43" fmla="*/ 4750867 h 6858000"/>
              <a:gd name="connsiteX44" fmla="*/ 506648 w 1364418"/>
              <a:gd name="connsiteY44" fmla="*/ 4690749 h 6858000"/>
              <a:gd name="connsiteX45" fmla="*/ 502128 w 1364418"/>
              <a:gd name="connsiteY45" fmla="*/ 4584173 h 6858000"/>
              <a:gd name="connsiteX46" fmla="*/ 497211 w 1364418"/>
              <a:gd name="connsiteY46" fmla="*/ 4444346 h 6858000"/>
              <a:gd name="connsiteX47" fmla="*/ 493776 w 1364418"/>
              <a:gd name="connsiteY47" fmla="*/ 4375228 h 6858000"/>
              <a:gd name="connsiteX48" fmla="*/ 474429 w 1364418"/>
              <a:gd name="connsiteY48" fmla="*/ 4214165 h 6858000"/>
              <a:gd name="connsiteX49" fmla="*/ 478502 w 1364418"/>
              <a:gd name="connsiteY49" fmla="*/ 4090296 h 6858000"/>
              <a:gd name="connsiteX50" fmla="*/ 463758 w 1364418"/>
              <a:gd name="connsiteY50" fmla="*/ 4033999 h 6858000"/>
              <a:gd name="connsiteX51" fmla="*/ 464907 w 1364418"/>
              <a:gd name="connsiteY51" fmla="*/ 4031933 h 6858000"/>
              <a:gd name="connsiteX52" fmla="*/ 463483 w 1364418"/>
              <a:gd name="connsiteY52" fmla="*/ 4013953 h 6858000"/>
              <a:gd name="connsiteX53" fmla="*/ 449778 w 1364418"/>
              <a:gd name="connsiteY53" fmla="*/ 3974753 h 6858000"/>
              <a:gd name="connsiteX54" fmla="*/ 451376 w 1364418"/>
              <a:gd name="connsiteY54" fmla="*/ 3969950 h 6858000"/>
              <a:gd name="connsiteX55" fmla="*/ 444798 w 1364418"/>
              <a:gd name="connsiteY55" fmla="*/ 3933779 h 6858000"/>
              <a:gd name="connsiteX56" fmla="*/ 446129 w 1364418"/>
              <a:gd name="connsiteY56" fmla="*/ 3933093 h 6858000"/>
              <a:gd name="connsiteX57" fmla="*/ 450483 w 1364418"/>
              <a:gd name="connsiteY57" fmla="*/ 3922082 h 6858000"/>
              <a:gd name="connsiteX58" fmla="*/ 455561 w 1364418"/>
              <a:gd name="connsiteY58" fmla="*/ 3901461 h 6858000"/>
              <a:gd name="connsiteX59" fmla="*/ 478155 w 1364418"/>
              <a:gd name="connsiteY59" fmla="*/ 3813873 h 6858000"/>
              <a:gd name="connsiteX60" fmla="*/ 477580 w 1364418"/>
              <a:gd name="connsiteY60" fmla="*/ 3806161 h 6858000"/>
              <a:gd name="connsiteX61" fmla="*/ 477887 w 1364418"/>
              <a:gd name="connsiteY61" fmla="*/ 3805957 h 6858000"/>
              <a:gd name="connsiteX62" fmla="*/ 477914 w 1364418"/>
              <a:gd name="connsiteY62" fmla="*/ 3797724 h 6858000"/>
              <a:gd name="connsiteX63" fmla="*/ 476529 w 1364418"/>
              <a:gd name="connsiteY63" fmla="*/ 3792098 h 6858000"/>
              <a:gd name="connsiteX64" fmla="*/ 475413 w 1364418"/>
              <a:gd name="connsiteY64" fmla="*/ 3777135 h 6858000"/>
              <a:gd name="connsiteX65" fmla="*/ 477146 w 1364418"/>
              <a:gd name="connsiteY65" fmla="*/ 3771656 h 6858000"/>
              <a:gd name="connsiteX66" fmla="*/ 480889 w 1364418"/>
              <a:gd name="connsiteY66" fmla="*/ 3769007 h 6858000"/>
              <a:gd name="connsiteX67" fmla="*/ 480355 w 1364418"/>
              <a:gd name="connsiteY67" fmla="*/ 3767709 h 6858000"/>
              <a:gd name="connsiteX68" fmla="*/ 489051 w 1364418"/>
              <a:gd name="connsiteY68" fmla="*/ 3738082 h 6858000"/>
              <a:gd name="connsiteX69" fmla="*/ 496397 w 1364418"/>
              <a:gd name="connsiteY69" fmla="*/ 3673397 h 6858000"/>
              <a:gd name="connsiteX70" fmla="*/ 495693 w 1364418"/>
              <a:gd name="connsiteY70" fmla="*/ 3637109 h 6858000"/>
              <a:gd name="connsiteX71" fmla="*/ 499136 w 1364418"/>
              <a:gd name="connsiteY71" fmla="*/ 3536883 h 6858000"/>
              <a:gd name="connsiteX72" fmla="*/ 506674 w 1364418"/>
              <a:gd name="connsiteY72" fmla="*/ 3435652 h 6858000"/>
              <a:gd name="connsiteX73" fmla="*/ 508345 w 1364418"/>
              <a:gd name="connsiteY73" fmla="*/ 3307769 h 6858000"/>
              <a:gd name="connsiteX74" fmla="*/ 525908 w 1364418"/>
              <a:gd name="connsiteY74" fmla="*/ 3250522 h 6858000"/>
              <a:gd name="connsiteX75" fmla="*/ 526333 w 1364418"/>
              <a:gd name="connsiteY75" fmla="*/ 3229163 h 6858000"/>
              <a:gd name="connsiteX76" fmla="*/ 528156 w 1364418"/>
              <a:gd name="connsiteY76" fmla="*/ 3217217 h 6858000"/>
              <a:gd name="connsiteX77" fmla="*/ 514991 w 1364418"/>
              <a:gd name="connsiteY77" fmla="*/ 3183755 h 6858000"/>
              <a:gd name="connsiteX78" fmla="*/ 515492 w 1364418"/>
              <a:gd name="connsiteY78" fmla="*/ 3178642 h 6858000"/>
              <a:gd name="connsiteX79" fmla="*/ 503092 w 1364418"/>
              <a:gd name="connsiteY79" fmla="*/ 3158586 h 6858000"/>
              <a:gd name="connsiteX80" fmla="*/ 488277 w 1364418"/>
              <a:gd name="connsiteY80" fmla="*/ 3129034 h 6858000"/>
              <a:gd name="connsiteX81" fmla="*/ 488942 w 1364418"/>
              <a:gd name="connsiteY81" fmla="*/ 3126682 h 6858000"/>
              <a:gd name="connsiteX82" fmla="*/ 479810 w 1364418"/>
              <a:gd name="connsiteY82" fmla="*/ 3114519 h 6858000"/>
              <a:gd name="connsiteX83" fmla="*/ 466419 w 1364418"/>
              <a:gd name="connsiteY83" fmla="*/ 3106272 h 6858000"/>
              <a:gd name="connsiteX84" fmla="*/ 439149 w 1364418"/>
              <a:gd name="connsiteY84" fmla="*/ 2958185 h 6858000"/>
              <a:gd name="connsiteX85" fmla="*/ 381763 w 1364418"/>
              <a:gd name="connsiteY85" fmla="*/ 2762989 h 6858000"/>
              <a:gd name="connsiteX86" fmla="*/ 330681 w 1364418"/>
              <a:gd name="connsiteY86" fmla="*/ 2554718 h 6858000"/>
              <a:gd name="connsiteX87" fmla="*/ 310775 w 1364418"/>
              <a:gd name="connsiteY87" fmla="*/ 2485734 h 6858000"/>
              <a:gd name="connsiteX88" fmla="*/ 301498 w 1364418"/>
              <a:gd name="connsiteY88" fmla="*/ 2447068 h 6858000"/>
              <a:gd name="connsiteX89" fmla="*/ 288459 w 1364418"/>
              <a:gd name="connsiteY89" fmla="*/ 2425819 h 6858000"/>
              <a:gd name="connsiteX90" fmla="*/ 294458 w 1364418"/>
              <a:gd name="connsiteY90" fmla="*/ 2402874 h 6858000"/>
              <a:gd name="connsiteX91" fmla="*/ 297070 w 1364418"/>
              <a:gd name="connsiteY91" fmla="*/ 2381443 h 6858000"/>
              <a:gd name="connsiteX92" fmla="*/ 273399 w 1364418"/>
              <a:gd name="connsiteY92" fmla="*/ 2261920 h 6858000"/>
              <a:gd name="connsiteX93" fmla="*/ 263286 w 1364418"/>
              <a:gd name="connsiteY93" fmla="*/ 2195378 h 6858000"/>
              <a:gd name="connsiteX94" fmla="*/ 247503 w 1364418"/>
              <a:gd name="connsiteY94" fmla="*/ 2155135 h 6858000"/>
              <a:gd name="connsiteX95" fmla="*/ 244961 w 1364418"/>
              <a:gd name="connsiteY95" fmla="*/ 2118008 h 6858000"/>
              <a:gd name="connsiteX96" fmla="*/ 245954 w 1364418"/>
              <a:gd name="connsiteY96" fmla="*/ 2050531 h 6858000"/>
              <a:gd name="connsiteX97" fmla="*/ 237760 w 1364418"/>
              <a:gd name="connsiteY97" fmla="*/ 1963269 h 6858000"/>
              <a:gd name="connsiteX98" fmla="*/ 218938 w 1364418"/>
              <a:gd name="connsiteY98" fmla="*/ 1906352 h 6858000"/>
              <a:gd name="connsiteX99" fmla="*/ 195495 w 1364418"/>
              <a:gd name="connsiteY99" fmla="*/ 1861531 h 6858000"/>
              <a:gd name="connsiteX100" fmla="*/ 149294 w 1364418"/>
              <a:gd name="connsiteY100" fmla="*/ 1732919 h 6858000"/>
              <a:gd name="connsiteX101" fmla="*/ 121605 w 1364418"/>
              <a:gd name="connsiteY101" fmla="*/ 1663540 h 6858000"/>
              <a:gd name="connsiteX102" fmla="*/ 120731 w 1364418"/>
              <a:gd name="connsiteY102" fmla="*/ 1615777 h 6858000"/>
              <a:gd name="connsiteX103" fmla="*/ 101526 w 1364418"/>
              <a:gd name="connsiteY103" fmla="*/ 1563678 h 6858000"/>
              <a:gd name="connsiteX104" fmla="*/ 114606 w 1364418"/>
              <a:gd name="connsiteY104" fmla="*/ 1519474 h 6858000"/>
              <a:gd name="connsiteX105" fmla="*/ 107348 w 1364418"/>
              <a:gd name="connsiteY105" fmla="*/ 1477995 h 6858000"/>
              <a:gd name="connsiteX106" fmla="*/ 93433 w 1364418"/>
              <a:gd name="connsiteY106" fmla="*/ 1373769 h 6858000"/>
              <a:gd name="connsiteX107" fmla="*/ 101740 w 1364418"/>
              <a:gd name="connsiteY107" fmla="*/ 1307086 h 6858000"/>
              <a:gd name="connsiteX108" fmla="*/ 102928 w 1364418"/>
              <a:gd name="connsiteY108" fmla="*/ 1189033 h 6858000"/>
              <a:gd name="connsiteX109" fmla="*/ 107613 w 1364418"/>
              <a:gd name="connsiteY109" fmla="*/ 1168288 h 6858000"/>
              <a:gd name="connsiteX110" fmla="*/ 99895 w 1364418"/>
              <a:gd name="connsiteY110" fmla="*/ 1142577 h 6858000"/>
              <a:gd name="connsiteX111" fmla="*/ 89201 w 1364418"/>
              <a:gd name="connsiteY111" fmla="*/ 1088484 h 6858000"/>
              <a:gd name="connsiteX112" fmla="*/ 77937 w 1364418"/>
              <a:gd name="connsiteY112" fmla="*/ 1016103 h 6858000"/>
              <a:gd name="connsiteX113" fmla="*/ 79393 w 1364418"/>
              <a:gd name="connsiteY113" fmla="*/ 954054 h 6858000"/>
              <a:gd name="connsiteX114" fmla="*/ 90309 w 1364418"/>
              <a:gd name="connsiteY114" fmla="*/ 921368 h 6858000"/>
              <a:gd name="connsiteX115" fmla="*/ 74258 w 1364418"/>
              <a:gd name="connsiteY115" fmla="*/ 896999 h 6858000"/>
              <a:gd name="connsiteX116" fmla="*/ 43666 w 1364418"/>
              <a:gd name="connsiteY116" fmla="*/ 821517 h 6858000"/>
              <a:gd name="connsiteX117" fmla="*/ 22616 w 1364418"/>
              <a:gd name="connsiteY117" fmla="*/ 751353 h 6858000"/>
              <a:gd name="connsiteX118" fmla="*/ 22174 w 1364418"/>
              <a:gd name="connsiteY118" fmla="*/ 721230 h 6858000"/>
              <a:gd name="connsiteX119" fmla="*/ 7845 w 1364418"/>
              <a:gd name="connsiteY119" fmla="*/ 681659 h 6858000"/>
              <a:gd name="connsiteX120" fmla="*/ 31306 w 1364418"/>
              <a:gd name="connsiteY120" fmla="*/ 619315 h 6858000"/>
              <a:gd name="connsiteX121" fmla="*/ 15184 w 1364418"/>
              <a:gd name="connsiteY121" fmla="*/ 585934 h 6858000"/>
              <a:gd name="connsiteX122" fmla="*/ 22258 w 1364418"/>
              <a:gd name="connsiteY122" fmla="*/ 538948 h 6858000"/>
              <a:gd name="connsiteX123" fmla="*/ 26166 w 1364418"/>
              <a:gd name="connsiteY123" fmla="*/ 525163 h 6858000"/>
              <a:gd name="connsiteX124" fmla="*/ 52290 w 1364418"/>
              <a:gd name="connsiteY124" fmla="*/ 446567 h 6858000"/>
              <a:gd name="connsiteX125" fmla="*/ 51538 w 1364418"/>
              <a:gd name="connsiteY125" fmla="*/ 393828 h 6858000"/>
              <a:gd name="connsiteX126" fmla="*/ 51368 w 1364418"/>
              <a:gd name="connsiteY126" fmla="*/ 353137 h 6858000"/>
              <a:gd name="connsiteX127" fmla="*/ 55970 w 1364418"/>
              <a:gd name="connsiteY127" fmla="*/ 321428 h 6858000"/>
              <a:gd name="connsiteX128" fmla="*/ 57061 w 1364418"/>
              <a:gd name="connsiteY128" fmla="*/ 275771 h 6858000"/>
              <a:gd name="connsiteX129" fmla="*/ 74088 w 1364418"/>
              <a:gd name="connsiteY129" fmla="*/ 212860 h 6858000"/>
              <a:gd name="connsiteX130" fmla="*/ 65798 w 1364418"/>
              <a:gd name="connsiteY130" fmla="*/ 144983 h 6858000"/>
              <a:gd name="connsiteX131" fmla="*/ 78082 w 1364418"/>
              <a:gd name="connsiteY131" fmla="*/ 55288 h 6858000"/>
              <a:gd name="connsiteX132" fmla="*/ 37636 w 1364418"/>
              <a:gd name="connsiteY132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245974 w 1364418"/>
              <a:gd name="connsiteY3" fmla="*/ 6857735 h 6858000"/>
              <a:gd name="connsiteX4" fmla="*/ 209564 w 1364418"/>
              <a:gd name="connsiteY4" fmla="*/ 6777899 h 6858000"/>
              <a:gd name="connsiteX5" fmla="*/ 240339 w 1364418"/>
              <a:gd name="connsiteY5" fmla="*/ 6711686 h 6858000"/>
              <a:gd name="connsiteX6" fmla="*/ 286686 w 1364418"/>
              <a:gd name="connsiteY6" fmla="*/ 6664994 h 6858000"/>
              <a:gd name="connsiteX7" fmla="*/ 339152 w 1364418"/>
              <a:gd name="connsiteY7" fmla="*/ 6471804 h 6858000"/>
              <a:gd name="connsiteX8" fmla="*/ 334570 w 1364418"/>
              <a:gd name="connsiteY8" fmla="*/ 6389835 h 6858000"/>
              <a:gd name="connsiteX9" fmla="*/ 317792 w 1364418"/>
              <a:gd name="connsiteY9" fmla="*/ 6324679 h 6858000"/>
              <a:gd name="connsiteX10" fmla="*/ 278227 w 1364418"/>
              <a:gd name="connsiteY10" fmla="*/ 6280046 h 6858000"/>
              <a:gd name="connsiteX11" fmla="*/ 288000 w 1364418"/>
              <a:gd name="connsiteY11" fmla="*/ 6252834 h 6858000"/>
              <a:gd name="connsiteX12" fmla="*/ 265992 w 1364418"/>
              <a:gd name="connsiteY12" fmla="*/ 6202459 h 6858000"/>
              <a:gd name="connsiteX13" fmla="*/ 264790 w 1364418"/>
              <a:gd name="connsiteY13" fmla="*/ 6153037 h 6858000"/>
              <a:gd name="connsiteX14" fmla="*/ 280205 w 1364418"/>
              <a:gd name="connsiteY14" fmla="*/ 6078132 h 6858000"/>
              <a:gd name="connsiteX15" fmla="*/ 267592 w 1364418"/>
              <a:gd name="connsiteY15" fmla="*/ 6028119 h 6858000"/>
              <a:gd name="connsiteX16" fmla="*/ 252821 w 1364418"/>
              <a:gd name="connsiteY16" fmla="*/ 5926735 h 6858000"/>
              <a:gd name="connsiteX17" fmla="*/ 302333 w 1364418"/>
              <a:gd name="connsiteY17" fmla="*/ 5712857 h 6858000"/>
              <a:gd name="connsiteX18" fmla="*/ 332131 w 1364418"/>
              <a:gd name="connsiteY18" fmla="*/ 5660491 h 6858000"/>
              <a:gd name="connsiteX19" fmla="*/ 341254 w 1364418"/>
              <a:gd name="connsiteY19" fmla="*/ 5563435 h 6858000"/>
              <a:gd name="connsiteX20" fmla="*/ 368130 w 1364418"/>
              <a:gd name="connsiteY20" fmla="*/ 5437125 h 6858000"/>
              <a:gd name="connsiteX21" fmla="*/ 381698 w 1364418"/>
              <a:gd name="connsiteY21" fmla="*/ 5396260 h 6858000"/>
              <a:gd name="connsiteX22" fmla="*/ 397679 w 1364418"/>
              <a:gd name="connsiteY22" fmla="*/ 5330009 h 6858000"/>
              <a:gd name="connsiteX23" fmla="*/ 431172 w 1364418"/>
              <a:gd name="connsiteY23" fmla="*/ 5273739 h 6858000"/>
              <a:gd name="connsiteX24" fmla="*/ 440771 w 1364418"/>
              <a:gd name="connsiteY24" fmla="*/ 5241779 h 6858000"/>
              <a:gd name="connsiteX25" fmla="*/ 451997 w 1364418"/>
              <a:gd name="connsiteY25" fmla="*/ 5225268 h 6858000"/>
              <a:gd name="connsiteX26" fmla="*/ 453017 w 1364418"/>
              <a:gd name="connsiteY26" fmla="*/ 5217684 h 6858000"/>
              <a:gd name="connsiteX27" fmla="*/ 460358 w 1364418"/>
              <a:gd name="connsiteY27" fmla="*/ 5193377 h 6858000"/>
              <a:gd name="connsiteX28" fmla="*/ 463661 w 1364418"/>
              <a:gd name="connsiteY28" fmla="*/ 5179288 h 6858000"/>
              <a:gd name="connsiteX29" fmla="*/ 464645 w 1364418"/>
              <a:gd name="connsiteY29" fmla="*/ 5173621 h 6858000"/>
              <a:gd name="connsiteX30" fmla="*/ 460279 w 1364418"/>
              <a:gd name="connsiteY30" fmla="*/ 5159961 h 6858000"/>
              <a:gd name="connsiteX31" fmla="*/ 466956 w 1364418"/>
              <a:gd name="connsiteY31" fmla="*/ 5144295 h 6858000"/>
              <a:gd name="connsiteX32" fmla="*/ 463889 w 1364418"/>
              <a:gd name="connsiteY32" fmla="*/ 5125185 h 6858000"/>
              <a:gd name="connsiteX33" fmla="*/ 470719 w 1364418"/>
              <a:gd name="connsiteY33" fmla="*/ 5121884 h 6858000"/>
              <a:gd name="connsiteX34" fmla="*/ 477755 w 1364418"/>
              <a:gd name="connsiteY34" fmla="*/ 5067850 h 6858000"/>
              <a:gd name="connsiteX35" fmla="*/ 480486 w 1364418"/>
              <a:gd name="connsiteY35" fmla="*/ 5060861 h 6858000"/>
              <a:gd name="connsiteX36" fmla="*/ 477190 w 1364418"/>
              <a:gd name="connsiteY36" fmla="*/ 5034192 h 6858000"/>
              <a:gd name="connsiteX37" fmla="*/ 478744 w 1364418"/>
              <a:gd name="connsiteY37" fmla="*/ 4993030 h 6858000"/>
              <a:gd name="connsiteX38" fmla="*/ 485653 w 1364418"/>
              <a:gd name="connsiteY38" fmla="*/ 4946844 h 6858000"/>
              <a:gd name="connsiteX39" fmla="*/ 481509 w 1364418"/>
              <a:gd name="connsiteY39" fmla="*/ 4932692 h 6858000"/>
              <a:gd name="connsiteX40" fmla="*/ 496912 w 1364418"/>
              <a:gd name="connsiteY40" fmla="*/ 4858827 h 6858000"/>
              <a:gd name="connsiteX41" fmla="*/ 502815 w 1364418"/>
              <a:gd name="connsiteY41" fmla="*/ 4821170 h 6858000"/>
              <a:gd name="connsiteX42" fmla="*/ 507548 w 1364418"/>
              <a:gd name="connsiteY42" fmla="*/ 4780965 h 6858000"/>
              <a:gd name="connsiteX43" fmla="*/ 508841 w 1364418"/>
              <a:gd name="connsiteY43" fmla="*/ 4750867 h 6858000"/>
              <a:gd name="connsiteX44" fmla="*/ 506648 w 1364418"/>
              <a:gd name="connsiteY44" fmla="*/ 4690749 h 6858000"/>
              <a:gd name="connsiteX45" fmla="*/ 502128 w 1364418"/>
              <a:gd name="connsiteY45" fmla="*/ 4584173 h 6858000"/>
              <a:gd name="connsiteX46" fmla="*/ 497211 w 1364418"/>
              <a:gd name="connsiteY46" fmla="*/ 4444346 h 6858000"/>
              <a:gd name="connsiteX47" fmla="*/ 493776 w 1364418"/>
              <a:gd name="connsiteY47" fmla="*/ 4375228 h 6858000"/>
              <a:gd name="connsiteX48" fmla="*/ 474429 w 1364418"/>
              <a:gd name="connsiteY48" fmla="*/ 4214165 h 6858000"/>
              <a:gd name="connsiteX49" fmla="*/ 478502 w 1364418"/>
              <a:gd name="connsiteY49" fmla="*/ 4090296 h 6858000"/>
              <a:gd name="connsiteX50" fmla="*/ 463758 w 1364418"/>
              <a:gd name="connsiteY50" fmla="*/ 4033999 h 6858000"/>
              <a:gd name="connsiteX51" fmla="*/ 464907 w 1364418"/>
              <a:gd name="connsiteY51" fmla="*/ 4031933 h 6858000"/>
              <a:gd name="connsiteX52" fmla="*/ 463483 w 1364418"/>
              <a:gd name="connsiteY52" fmla="*/ 4013953 h 6858000"/>
              <a:gd name="connsiteX53" fmla="*/ 449778 w 1364418"/>
              <a:gd name="connsiteY53" fmla="*/ 3974753 h 6858000"/>
              <a:gd name="connsiteX54" fmla="*/ 451376 w 1364418"/>
              <a:gd name="connsiteY54" fmla="*/ 3969950 h 6858000"/>
              <a:gd name="connsiteX55" fmla="*/ 444798 w 1364418"/>
              <a:gd name="connsiteY55" fmla="*/ 3933779 h 6858000"/>
              <a:gd name="connsiteX56" fmla="*/ 446129 w 1364418"/>
              <a:gd name="connsiteY56" fmla="*/ 3933093 h 6858000"/>
              <a:gd name="connsiteX57" fmla="*/ 450483 w 1364418"/>
              <a:gd name="connsiteY57" fmla="*/ 3922082 h 6858000"/>
              <a:gd name="connsiteX58" fmla="*/ 455561 w 1364418"/>
              <a:gd name="connsiteY58" fmla="*/ 3901461 h 6858000"/>
              <a:gd name="connsiteX59" fmla="*/ 478155 w 1364418"/>
              <a:gd name="connsiteY59" fmla="*/ 3813873 h 6858000"/>
              <a:gd name="connsiteX60" fmla="*/ 477580 w 1364418"/>
              <a:gd name="connsiteY60" fmla="*/ 3806161 h 6858000"/>
              <a:gd name="connsiteX61" fmla="*/ 477887 w 1364418"/>
              <a:gd name="connsiteY61" fmla="*/ 3805957 h 6858000"/>
              <a:gd name="connsiteX62" fmla="*/ 477914 w 1364418"/>
              <a:gd name="connsiteY62" fmla="*/ 3797724 h 6858000"/>
              <a:gd name="connsiteX63" fmla="*/ 476529 w 1364418"/>
              <a:gd name="connsiteY63" fmla="*/ 3792098 h 6858000"/>
              <a:gd name="connsiteX64" fmla="*/ 475413 w 1364418"/>
              <a:gd name="connsiteY64" fmla="*/ 3777135 h 6858000"/>
              <a:gd name="connsiteX65" fmla="*/ 477146 w 1364418"/>
              <a:gd name="connsiteY65" fmla="*/ 3771656 h 6858000"/>
              <a:gd name="connsiteX66" fmla="*/ 480889 w 1364418"/>
              <a:gd name="connsiteY66" fmla="*/ 3769007 h 6858000"/>
              <a:gd name="connsiteX67" fmla="*/ 480355 w 1364418"/>
              <a:gd name="connsiteY67" fmla="*/ 3767709 h 6858000"/>
              <a:gd name="connsiteX68" fmla="*/ 489051 w 1364418"/>
              <a:gd name="connsiteY68" fmla="*/ 3738082 h 6858000"/>
              <a:gd name="connsiteX69" fmla="*/ 496397 w 1364418"/>
              <a:gd name="connsiteY69" fmla="*/ 3673397 h 6858000"/>
              <a:gd name="connsiteX70" fmla="*/ 495693 w 1364418"/>
              <a:gd name="connsiteY70" fmla="*/ 3637109 h 6858000"/>
              <a:gd name="connsiteX71" fmla="*/ 499136 w 1364418"/>
              <a:gd name="connsiteY71" fmla="*/ 3536883 h 6858000"/>
              <a:gd name="connsiteX72" fmla="*/ 506674 w 1364418"/>
              <a:gd name="connsiteY72" fmla="*/ 3435652 h 6858000"/>
              <a:gd name="connsiteX73" fmla="*/ 508345 w 1364418"/>
              <a:gd name="connsiteY73" fmla="*/ 3307769 h 6858000"/>
              <a:gd name="connsiteX74" fmla="*/ 525908 w 1364418"/>
              <a:gd name="connsiteY74" fmla="*/ 3250522 h 6858000"/>
              <a:gd name="connsiteX75" fmla="*/ 526333 w 1364418"/>
              <a:gd name="connsiteY75" fmla="*/ 3229163 h 6858000"/>
              <a:gd name="connsiteX76" fmla="*/ 528156 w 1364418"/>
              <a:gd name="connsiteY76" fmla="*/ 3217217 h 6858000"/>
              <a:gd name="connsiteX77" fmla="*/ 514991 w 1364418"/>
              <a:gd name="connsiteY77" fmla="*/ 3183755 h 6858000"/>
              <a:gd name="connsiteX78" fmla="*/ 515492 w 1364418"/>
              <a:gd name="connsiteY78" fmla="*/ 3178642 h 6858000"/>
              <a:gd name="connsiteX79" fmla="*/ 503092 w 1364418"/>
              <a:gd name="connsiteY79" fmla="*/ 3158586 h 6858000"/>
              <a:gd name="connsiteX80" fmla="*/ 488277 w 1364418"/>
              <a:gd name="connsiteY80" fmla="*/ 3129034 h 6858000"/>
              <a:gd name="connsiteX81" fmla="*/ 488942 w 1364418"/>
              <a:gd name="connsiteY81" fmla="*/ 3126682 h 6858000"/>
              <a:gd name="connsiteX82" fmla="*/ 479810 w 1364418"/>
              <a:gd name="connsiteY82" fmla="*/ 3114519 h 6858000"/>
              <a:gd name="connsiteX83" fmla="*/ 466419 w 1364418"/>
              <a:gd name="connsiteY83" fmla="*/ 3106272 h 6858000"/>
              <a:gd name="connsiteX84" fmla="*/ 439149 w 1364418"/>
              <a:gd name="connsiteY84" fmla="*/ 2958185 h 6858000"/>
              <a:gd name="connsiteX85" fmla="*/ 381763 w 1364418"/>
              <a:gd name="connsiteY85" fmla="*/ 2762989 h 6858000"/>
              <a:gd name="connsiteX86" fmla="*/ 330681 w 1364418"/>
              <a:gd name="connsiteY86" fmla="*/ 2554718 h 6858000"/>
              <a:gd name="connsiteX87" fmla="*/ 310775 w 1364418"/>
              <a:gd name="connsiteY87" fmla="*/ 2485734 h 6858000"/>
              <a:gd name="connsiteX88" fmla="*/ 301498 w 1364418"/>
              <a:gd name="connsiteY88" fmla="*/ 2447068 h 6858000"/>
              <a:gd name="connsiteX89" fmla="*/ 288459 w 1364418"/>
              <a:gd name="connsiteY89" fmla="*/ 2425819 h 6858000"/>
              <a:gd name="connsiteX90" fmla="*/ 294458 w 1364418"/>
              <a:gd name="connsiteY90" fmla="*/ 2402874 h 6858000"/>
              <a:gd name="connsiteX91" fmla="*/ 297070 w 1364418"/>
              <a:gd name="connsiteY91" fmla="*/ 2381443 h 6858000"/>
              <a:gd name="connsiteX92" fmla="*/ 273399 w 1364418"/>
              <a:gd name="connsiteY92" fmla="*/ 2261920 h 6858000"/>
              <a:gd name="connsiteX93" fmla="*/ 263286 w 1364418"/>
              <a:gd name="connsiteY93" fmla="*/ 2195378 h 6858000"/>
              <a:gd name="connsiteX94" fmla="*/ 247503 w 1364418"/>
              <a:gd name="connsiteY94" fmla="*/ 2155135 h 6858000"/>
              <a:gd name="connsiteX95" fmla="*/ 244961 w 1364418"/>
              <a:gd name="connsiteY95" fmla="*/ 2118008 h 6858000"/>
              <a:gd name="connsiteX96" fmla="*/ 245954 w 1364418"/>
              <a:gd name="connsiteY96" fmla="*/ 2050531 h 6858000"/>
              <a:gd name="connsiteX97" fmla="*/ 237760 w 1364418"/>
              <a:gd name="connsiteY97" fmla="*/ 1963269 h 6858000"/>
              <a:gd name="connsiteX98" fmla="*/ 218938 w 1364418"/>
              <a:gd name="connsiteY98" fmla="*/ 1906352 h 6858000"/>
              <a:gd name="connsiteX99" fmla="*/ 195495 w 1364418"/>
              <a:gd name="connsiteY99" fmla="*/ 1861531 h 6858000"/>
              <a:gd name="connsiteX100" fmla="*/ 149294 w 1364418"/>
              <a:gd name="connsiteY100" fmla="*/ 1732919 h 6858000"/>
              <a:gd name="connsiteX101" fmla="*/ 121605 w 1364418"/>
              <a:gd name="connsiteY101" fmla="*/ 1663540 h 6858000"/>
              <a:gd name="connsiteX102" fmla="*/ 120731 w 1364418"/>
              <a:gd name="connsiteY102" fmla="*/ 1615777 h 6858000"/>
              <a:gd name="connsiteX103" fmla="*/ 101526 w 1364418"/>
              <a:gd name="connsiteY103" fmla="*/ 1563678 h 6858000"/>
              <a:gd name="connsiteX104" fmla="*/ 114606 w 1364418"/>
              <a:gd name="connsiteY104" fmla="*/ 1519474 h 6858000"/>
              <a:gd name="connsiteX105" fmla="*/ 107348 w 1364418"/>
              <a:gd name="connsiteY105" fmla="*/ 1477995 h 6858000"/>
              <a:gd name="connsiteX106" fmla="*/ 93433 w 1364418"/>
              <a:gd name="connsiteY106" fmla="*/ 1373769 h 6858000"/>
              <a:gd name="connsiteX107" fmla="*/ 101740 w 1364418"/>
              <a:gd name="connsiteY107" fmla="*/ 1307086 h 6858000"/>
              <a:gd name="connsiteX108" fmla="*/ 102928 w 1364418"/>
              <a:gd name="connsiteY108" fmla="*/ 1189033 h 6858000"/>
              <a:gd name="connsiteX109" fmla="*/ 107613 w 1364418"/>
              <a:gd name="connsiteY109" fmla="*/ 1168288 h 6858000"/>
              <a:gd name="connsiteX110" fmla="*/ 99895 w 1364418"/>
              <a:gd name="connsiteY110" fmla="*/ 1142577 h 6858000"/>
              <a:gd name="connsiteX111" fmla="*/ 89201 w 1364418"/>
              <a:gd name="connsiteY111" fmla="*/ 1088484 h 6858000"/>
              <a:gd name="connsiteX112" fmla="*/ 77937 w 1364418"/>
              <a:gd name="connsiteY112" fmla="*/ 1016103 h 6858000"/>
              <a:gd name="connsiteX113" fmla="*/ 79393 w 1364418"/>
              <a:gd name="connsiteY113" fmla="*/ 954054 h 6858000"/>
              <a:gd name="connsiteX114" fmla="*/ 90309 w 1364418"/>
              <a:gd name="connsiteY114" fmla="*/ 921368 h 6858000"/>
              <a:gd name="connsiteX115" fmla="*/ 74258 w 1364418"/>
              <a:gd name="connsiteY115" fmla="*/ 896999 h 6858000"/>
              <a:gd name="connsiteX116" fmla="*/ 43666 w 1364418"/>
              <a:gd name="connsiteY116" fmla="*/ 821517 h 6858000"/>
              <a:gd name="connsiteX117" fmla="*/ 22616 w 1364418"/>
              <a:gd name="connsiteY117" fmla="*/ 751353 h 6858000"/>
              <a:gd name="connsiteX118" fmla="*/ 22174 w 1364418"/>
              <a:gd name="connsiteY118" fmla="*/ 721230 h 6858000"/>
              <a:gd name="connsiteX119" fmla="*/ 7845 w 1364418"/>
              <a:gd name="connsiteY119" fmla="*/ 681659 h 6858000"/>
              <a:gd name="connsiteX120" fmla="*/ 31306 w 1364418"/>
              <a:gd name="connsiteY120" fmla="*/ 619315 h 6858000"/>
              <a:gd name="connsiteX121" fmla="*/ 15184 w 1364418"/>
              <a:gd name="connsiteY121" fmla="*/ 585934 h 6858000"/>
              <a:gd name="connsiteX122" fmla="*/ 22258 w 1364418"/>
              <a:gd name="connsiteY122" fmla="*/ 538948 h 6858000"/>
              <a:gd name="connsiteX123" fmla="*/ 26166 w 1364418"/>
              <a:gd name="connsiteY123" fmla="*/ 525163 h 6858000"/>
              <a:gd name="connsiteX124" fmla="*/ 52290 w 1364418"/>
              <a:gd name="connsiteY124" fmla="*/ 446567 h 6858000"/>
              <a:gd name="connsiteX125" fmla="*/ 51538 w 1364418"/>
              <a:gd name="connsiteY125" fmla="*/ 393828 h 6858000"/>
              <a:gd name="connsiteX126" fmla="*/ 51368 w 1364418"/>
              <a:gd name="connsiteY126" fmla="*/ 353137 h 6858000"/>
              <a:gd name="connsiteX127" fmla="*/ 55970 w 1364418"/>
              <a:gd name="connsiteY127" fmla="*/ 321428 h 6858000"/>
              <a:gd name="connsiteX128" fmla="*/ 57061 w 1364418"/>
              <a:gd name="connsiteY128" fmla="*/ 275771 h 6858000"/>
              <a:gd name="connsiteX129" fmla="*/ 74088 w 1364418"/>
              <a:gd name="connsiteY129" fmla="*/ 212860 h 6858000"/>
              <a:gd name="connsiteX130" fmla="*/ 65798 w 1364418"/>
              <a:gd name="connsiteY130" fmla="*/ 144983 h 6858000"/>
              <a:gd name="connsiteX131" fmla="*/ 78082 w 1364418"/>
              <a:gd name="connsiteY131" fmla="*/ 55288 h 6858000"/>
              <a:gd name="connsiteX132" fmla="*/ 37636 w 1364418"/>
              <a:gd name="connsiteY132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245974 w 1364418"/>
              <a:gd name="connsiteY3" fmla="*/ 6857735 h 6858000"/>
              <a:gd name="connsiteX4" fmla="*/ 209564 w 1364418"/>
              <a:gd name="connsiteY4" fmla="*/ 6777899 h 6858000"/>
              <a:gd name="connsiteX5" fmla="*/ 240339 w 1364418"/>
              <a:gd name="connsiteY5" fmla="*/ 6711686 h 6858000"/>
              <a:gd name="connsiteX6" fmla="*/ 286686 w 1364418"/>
              <a:gd name="connsiteY6" fmla="*/ 6664994 h 6858000"/>
              <a:gd name="connsiteX7" fmla="*/ 339152 w 1364418"/>
              <a:gd name="connsiteY7" fmla="*/ 6471804 h 6858000"/>
              <a:gd name="connsiteX8" fmla="*/ 334570 w 1364418"/>
              <a:gd name="connsiteY8" fmla="*/ 6389835 h 6858000"/>
              <a:gd name="connsiteX9" fmla="*/ 317792 w 1364418"/>
              <a:gd name="connsiteY9" fmla="*/ 6324679 h 6858000"/>
              <a:gd name="connsiteX10" fmla="*/ 278227 w 1364418"/>
              <a:gd name="connsiteY10" fmla="*/ 6280046 h 6858000"/>
              <a:gd name="connsiteX11" fmla="*/ 288000 w 1364418"/>
              <a:gd name="connsiteY11" fmla="*/ 6252834 h 6858000"/>
              <a:gd name="connsiteX12" fmla="*/ 265992 w 1364418"/>
              <a:gd name="connsiteY12" fmla="*/ 6202459 h 6858000"/>
              <a:gd name="connsiteX13" fmla="*/ 264790 w 1364418"/>
              <a:gd name="connsiteY13" fmla="*/ 6153037 h 6858000"/>
              <a:gd name="connsiteX14" fmla="*/ 280205 w 1364418"/>
              <a:gd name="connsiteY14" fmla="*/ 6078132 h 6858000"/>
              <a:gd name="connsiteX15" fmla="*/ 267592 w 1364418"/>
              <a:gd name="connsiteY15" fmla="*/ 6028119 h 6858000"/>
              <a:gd name="connsiteX16" fmla="*/ 252821 w 1364418"/>
              <a:gd name="connsiteY16" fmla="*/ 5926735 h 6858000"/>
              <a:gd name="connsiteX17" fmla="*/ 302333 w 1364418"/>
              <a:gd name="connsiteY17" fmla="*/ 5712857 h 6858000"/>
              <a:gd name="connsiteX18" fmla="*/ 332131 w 1364418"/>
              <a:gd name="connsiteY18" fmla="*/ 5660491 h 6858000"/>
              <a:gd name="connsiteX19" fmla="*/ 341254 w 1364418"/>
              <a:gd name="connsiteY19" fmla="*/ 5563435 h 6858000"/>
              <a:gd name="connsiteX20" fmla="*/ 368130 w 1364418"/>
              <a:gd name="connsiteY20" fmla="*/ 5437125 h 6858000"/>
              <a:gd name="connsiteX21" fmla="*/ 381698 w 1364418"/>
              <a:gd name="connsiteY21" fmla="*/ 5396260 h 6858000"/>
              <a:gd name="connsiteX22" fmla="*/ 397679 w 1364418"/>
              <a:gd name="connsiteY22" fmla="*/ 5330009 h 6858000"/>
              <a:gd name="connsiteX23" fmla="*/ 431172 w 1364418"/>
              <a:gd name="connsiteY23" fmla="*/ 5273739 h 6858000"/>
              <a:gd name="connsiteX24" fmla="*/ 440771 w 1364418"/>
              <a:gd name="connsiteY24" fmla="*/ 5241779 h 6858000"/>
              <a:gd name="connsiteX25" fmla="*/ 451997 w 1364418"/>
              <a:gd name="connsiteY25" fmla="*/ 5225268 h 6858000"/>
              <a:gd name="connsiteX26" fmla="*/ 453017 w 1364418"/>
              <a:gd name="connsiteY26" fmla="*/ 5217684 h 6858000"/>
              <a:gd name="connsiteX27" fmla="*/ 460358 w 1364418"/>
              <a:gd name="connsiteY27" fmla="*/ 5193377 h 6858000"/>
              <a:gd name="connsiteX28" fmla="*/ 463661 w 1364418"/>
              <a:gd name="connsiteY28" fmla="*/ 5179288 h 6858000"/>
              <a:gd name="connsiteX29" fmla="*/ 464645 w 1364418"/>
              <a:gd name="connsiteY29" fmla="*/ 5173621 h 6858000"/>
              <a:gd name="connsiteX30" fmla="*/ 460279 w 1364418"/>
              <a:gd name="connsiteY30" fmla="*/ 5159961 h 6858000"/>
              <a:gd name="connsiteX31" fmla="*/ 466956 w 1364418"/>
              <a:gd name="connsiteY31" fmla="*/ 5144295 h 6858000"/>
              <a:gd name="connsiteX32" fmla="*/ 463889 w 1364418"/>
              <a:gd name="connsiteY32" fmla="*/ 5125185 h 6858000"/>
              <a:gd name="connsiteX33" fmla="*/ 470719 w 1364418"/>
              <a:gd name="connsiteY33" fmla="*/ 5121884 h 6858000"/>
              <a:gd name="connsiteX34" fmla="*/ 477755 w 1364418"/>
              <a:gd name="connsiteY34" fmla="*/ 5067850 h 6858000"/>
              <a:gd name="connsiteX35" fmla="*/ 480486 w 1364418"/>
              <a:gd name="connsiteY35" fmla="*/ 5060861 h 6858000"/>
              <a:gd name="connsiteX36" fmla="*/ 477190 w 1364418"/>
              <a:gd name="connsiteY36" fmla="*/ 5034192 h 6858000"/>
              <a:gd name="connsiteX37" fmla="*/ 478744 w 1364418"/>
              <a:gd name="connsiteY37" fmla="*/ 4993030 h 6858000"/>
              <a:gd name="connsiteX38" fmla="*/ 485653 w 1364418"/>
              <a:gd name="connsiteY38" fmla="*/ 4946844 h 6858000"/>
              <a:gd name="connsiteX39" fmla="*/ 481509 w 1364418"/>
              <a:gd name="connsiteY39" fmla="*/ 4932692 h 6858000"/>
              <a:gd name="connsiteX40" fmla="*/ 496912 w 1364418"/>
              <a:gd name="connsiteY40" fmla="*/ 4858827 h 6858000"/>
              <a:gd name="connsiteX41" fmla="*/ 502815 w 1364418"/>
              <a:gd name="connsiteY41" fmla="*/ 4821170 h 6858000"/>
              <a:gd name="connsiteX42" fmla="*/ 507548 w 1364418"/>
              <a:gd name="connsiteY42" fmla="*/ 4780965 h 6858000"/>
              <a:gd name="connsiteX43" fmla="*/ 508841 w 1364418"/>
              <a:gd name="connsiteY43" fmla="*/ 4750867 h 6858000"/>
              <a:gd name="connsiteX44" fmla="*/ 506648 w 1364418"/>
              <a:gd name="connsiteY44" fmla="*/ 4690749 h 6858000"/>
              <a:gd name="connsiteX45" fmla="*/ 502128 w 1364418"/>
              <a:gd name="connsiteY45" fmla="*/ 4584173 h 6858000"/>
              <a:gd name="connsiteX46" fmla="*/ 497211 w 1364418"/>
              <a:gd name="connsiteY46" fmla="*/ 4444346 h 6858000"/>
              <a:gd name="connsiteX47" fmla="*/ 493776 w 1364418"/>
              <a:gd name="connsiteY47" fmla="*/ 4375228 h 6858000"/>
              <a:gd name="connsiteX48" fmla="*/ 474429 w 1364418"/>
              <a:gd name="connsiteY48" fmla="*/ 4214165 h 6858000"/>
              <a:gd name="connsiteX49" fmla="*/ 478502 w 1364418"/>
              <a:gd name="connsiteY49" fmla="*/ 4090296 h 6858000"/>
              <a:gd name="connsiteX50" fmla="*/ 463758 w 1364418"/>
              <a:gd name="connsiteY50" fmla="*/ 4033999 h 6858000"/>
              <a:gd name="connsiteX51" fmla="*/ 464907 w 1364418"/>
              <a:gd name="connsiteY51" fmla="*/ 4031933 h 6858000"/>
              <a:gd name="connsiteX52" fmla="*/ 463483 w 1364418"/>
              <a:gd name="connsiteY52" fmla="*/ 4013953 h 6858000"/>
              <a:gd name="connsiteX53" fmla="*/ 449778 w 1364418"/>
              <a:gd name="connsiteY53" fmla="*/ 3974753 h 6858000"/>
              <a:gd name="connsiteX54" fmla="*/ 451376 w 1364418"/>
              <a:gd name="connsiteY54" fmla="*/ 3969950 h 6858000"/>
              <a:gd name="connsiteX55" fmla="*/ 444798 w 1364418"/>
              <a:gd name="connsiteY55" fmla="*/ 3933779 h 6858000"/>
              <a:gd name="connsiteX56" fmla="*/ 446129 w 1364418"/>
              <a:gd name="connsiteY56" fmla="*/ 3933093 h 6858000"/>
              <a:gd name="connsiteX57" fmla="*/ 450483 w 1364418"/>
              <a:gd name="connsiteY57" fmla="*/ 3922082 h 6858000"/>
              <a:gd name="connsiteX58" fmla="*/ 455561 w 1364418"/>
              <a:gd name="connsiteY58" fmla="*/ 3901461 h 6858000"/>
              <a:gd name="connsiteX59" fmla="*/ 478155 w 1364418"/>
              <a:gd name="connsiteY59" fmla="*/ 3813873 h 6858000"/>
              <a:gd name="connsiteX60" fmla="*/ 477580 w 1364418"/>
              <a:gd name="connsiteY60" fmla="*/ 3806161 h 6858000"/>
              <a:gd name="connsiteX61" fmla="*/ 477887 w 1364418"/>
              <a:gd name="connsiteY61" fmla="*/ 3805957 h 6858000"/>
              <a:gd name="connsiteX62" fmla="*/ 477914 w 1364418"/>
              <a:gd name="connsiteY62" fmla="*/ 3797724 h 6858000"/>
              <a:gd name="connsiteX63" fmla="*/ 476529 w 1364418"/>
              <a:gd name="connsiteY63" fmla="*/ 3792098 h 6858000"/>
              <a:gd name="connsiteX64" fmla="*/ 475413 w 1364418"/>
              <a:gd name="connsiteY64" fmla="*/ 3777135 h 6858000"/>
              <a:gd name="connsiteX65" fmla="*/ 477146 w 1364418"/>
              <a:gd name="connsiteY65" fmla="*/ 3771656 h 6858000"/>
              <a:gd name="connsiteX66" fmla="*/ 480889 w 1364418"/>
              <a:gd name="connsiteY66" fmla="*/ 3769007 h 6858000"/>
              <a:gd name="connsiteX67" fmla="*/ 480355 w 1364418"/>
              <a:gd name="connsiteY67" fmla="*/ 3767709 h 6858000"/>
              <a:gd name="connsiteX68" fmla="*/ 489051 w 1364418"/>
              <a:gd name="connsiteY68" fmla="*/ 3738082 h 6858000"/>
              <a:gd name="connsiteX69" fmla="*/ 496397 w 1364418"/>
              <a:gd name="connsiteY69" fmla="*/ 3673397 h 6858000"/>
              <a:gd name="connsiteX70" fmla="*/ 495693 w 1364418"/>
              <a:gd name="connsiteY70" fmla="*/ 3637109 h 6858000"/>
              <a:gd name="connsiteX71" fmla="*/ 499136 w 1364418"/>
              <a:gd name="connsiteY71" fmla="*/ 3536883 h 6858000"/>
              <a:gd name="connsiteX72" fmla="*/ 506674 w 1364418"/>
              <a:gd name="connsiteY72" fmla="*/ 3435652 h 6858000"/>
              <a:gd name="connsiteX73" fmla="*/ 508345 w 1364418"/>
              <a:gd name="connsiteY73" fmla="*/ 3307769 h 6858000"/>
              <a:gd name="connsiteX74" fmla="*/ 525908 w 1364418"/>
              <a:gd name="connsiteY74" fmla="*/ 3250522 h 6858000"/>
              <a:gd name="connsiteX75" fmla="*/ 526333 w 1364418"/>
              <a:gd name="connsiteY75" fmla="*/ 3229163 h 6858000"/>
              <a:gd name="connsiteX76" fmla="*/ 528156 w 1364418"/>
              <a:gd name="connsiteY76" fmla="*/ 3217217 h 6858000"/>
              <a:gd name="connsiteX77" fmla="*/ 514991 w 1364418"/>
              <a:gd name="connsiteY77" fmla="*/ 3183755 h 6858000"/>
              <a:gd name="connsiteX78" fmla="*/ 515492 w 1364418"/>
              <a:gd name="connsiteY78" fmla="*/ 3178642 h 6858000"/>
              <a:gd name="connsiteX79" fmla="*/ 503092 w 1364418"/>
              <a:gd name="connsiteY79" fmla="*/ 3158586 h 6858000"/>
              <a:gd name="connsiteX80" fmla="*/ 488277 w 1364418"/>
              <a:gd name="connsiteY80" fmla="*/ 3129034 h 6858000"/>
              <a:gd name="connsiteX81" fmla="*/ 488942 w 1364418"/>
              <a:gd name="connsiteY81" fmla="*/ 3126682 h 6858000"/>
              <a:gd name="connsiteX82" fmla="*/ 479810 w 1364418"/>
              <a:gd name="connsiteY82" fmla="*/ 3114519 h 6858000"/>
              <a:gd name="connsiteX83" fmla="*/ 466419 w 1364418"/>
              <a:gd name="connsiteY83" fmla="*/ 3106272 h 6858000"/>
              <a:gd name="connsiteX84" fmla="*/ 439149 w 1364418"/>
              <a:gd name="connsiteY84" fmla="*/ 2958185 h 6858000"/>
              <a:gd name="connsiteX85" fmla="*/ 381763 w 1364418"/>
              <a:gd name="connsiteY85" fmla="*/ 2762989 h 6858000"/>
              <a:gd name="connsiteX86" fmla="*/ 330681 w 1364418"/>
              <a:gd name="connsiteY86" fmla="*/ 2554718 h 6858000"/>
              <a:gd name="connsiteX87" fmla="*/ 310775 w 1364418"/>
              <a:gd name="connsiteY87" fmla="*/ 2485734 h 6858000"/>
              <a:gd name="connsiteX88" fmla="*/ 301498 w 1364418"/>
              <a:gd name="connsiteY88" fmla="*/ 2447068 h 6858000"/>
              <a:gd name="connsiteX89" fmla="*/ 288459 w 1364418"/>
              <a:gd name="connsiteY89" fmla="*/ 2425819 h 6858000"/>
              <a:gd name="connsiteX90" fmla="*/ 294458 w 1364418"/>
              <a:gd name="connsiteY90" fmla="*/ 2402874 h 6858000"/>
              <a:gd name="connsiteX91" fmla="*/ 297070 w 1364418"/>
              <a:gd name="connsiteY91" fmla="*/ 2381443 h 6858000"/>
              <a:gd name="connsiteX92" fmla="*/ 273399 w 1364418"/>
              <a:gd name="connsiteY92" fmla="*/ 2261920 h 6858000"/>
              <a:gd name="connsiteX93" fmla="*/ 263286 w 1364418"/>
              <a:gd name="connsiteY93" fmla="*/ 2195378 h 6858000"/>
              <a:gd name="connsiteX94" fmla="*/ 247503 w 1364418"/>
              <a:gd name="connsiteY94" fmla="*/ 2155135 h 6858000"/>
              <a:gd name="connsiteX95" fmla="*/ 244961 w 1364418"/>
              <a:gd name="connsiteY95" fmla="*/ 2118008 h 6858000"/>
              <a:gd name="connsiteX96" fmla="*/ 245954 w 1364418"/>
              <a:gd name="connsiteY96" fmla="*/ 2050531 h 6858000"/>
              <a:gd name="connsiteX97" fmla="*/ 237760 w 1364418"/>
              <a:gd name="connsiteY97" fmla="*/ 1963269 h 6858000"/>
              <a:gd name="connsiteX98" fmla="*/ 218938 w 1364418"/>
              <a:gd name="connsiteY98" fmla="*/ 1906352 h 6858000"/>
              <a:gd name="connsiteX99" fmla="*/ 195495 w 1364418"/>
              <a:gd name="connsiteY99" fmla="*/ 1861531 h 6858000"/>
              <a:gd name="connsiteX100" fmla="*/ 149294 w 1364418"/>
              <a:gd name="connsiteY100" fmla="*/ 1732919 h 6858000"/>
              <a:gd name="connsiteX101" fmla="*/ 121605 w 1364418"/>
              <a:gd name="connsiteY101" fmla="*/ 1663540 h 6858000"/>
              <a:gd name="connsiteX102" fmla="*/ 120731 w 1364418"/>
              <a:gd name="connsiteY102" fmla="*/ 1615777 h 6858000"/>
              <a:gd name="connsiteX103" fmla="*/ 101526 w 1364418"/>
              <a:gd name="connsiteY103" fmla="*/ 1563678 h 6858000"/>
              <a:gd name="connsiteX104" fmla="*/ 114606 w 1364418"/>
              <a:gd name="connsiteY104" fmla="*/ 1519474 h 6858000"/>
              <a:gd name="connsiteX105" fmla="*/ 107348 w 1364418"/>
              <a:gd name="connsiteY105" fmla="*/ 1477995 h 6858000"/>
              <a:gd name="connsiteX106" fmla="*/ 93433 w 1364418"/>
              <a:gd name="connsiteY106" fmla="*/ 1373769 h 6858000"/>
              <a:gd name="connsiteX107" fmla="*/ 101740 w 1364418"/>
              <a:gd name="connsiteY107" fmla="*/ 1307086 h 6858000"/>
              <a:gd name="connsiteX108" fmla="*/ 102928 w 1364418"/>
              <a:gd name="connsiteY108" fmla="*/ 1189033 h 6858000"/>
              <a:gd name="connsiteX109" fmla="*/ 107613 w 1364418"/>
              <a:gd name="connsiteY109" fmla="*/ 1168288 h 6858000"/>
              <a:gd name="connsiteX110" fmla="*/ 99895 w 1364418"/>
              <a:gd name="connsiteY110" fmla="*/ 1142577 h 6858000"/>
              <a:gd name="connsiteX111" fmla="*/ 89201 w 1364418"/>
              <a:gd name="connsiteY111" fmla="*/ 1088484 h 6858000"/>
              <a:gd name="connsiteX112" fmla="*/ 77937 w 1364418"/>
              <a:gd name="connsiteY112" fmla="*/ 1016103 h 6858000"/>
              <a:gd name="connsiteX113" fmla="*/ 79393 w 1364418"/>
              <a:gd name="connsiteY113" fmla="*/ 954054 h 6858000"/>
              <a:gd name="connsiteX114" fmla="*/ 90309 w 1364418"/>
              <a:gd name="connsiteY114" fmla="*/ 921368 h 6858000"/>
              <a:gd name="connsiteX115" fmla="*/ 74258 w 1364418"/>
              <a:gd name="connsiteY115" fmla="*/ 896999 h 6858000"/>
              <a:gd name="connsiteX116" fmla="*/ 43666 w 1364418"/>
              <a:gd name="connsiteY116" fmla="*/ 821517 h 6858000"/>
              <a:gd name="connsiteX117" fmla="*/ 22616 w 1364418"/>
              <a:gd name="connsiteY117" fmla="*/ 751353 h 6858000"/>
              <a:gd name="connsiteX118" fmla="*/ 22174 w 1364418"/>
              <a:gd name="connsiteY118" fmla="*/ 721230 h 6858000"/>
              <a:gd name="connsiteX119" fmla="*/ 7845 w 1364418"/>
              <a:gd name="connsiteY119" fmla="*/ 681659 h 6858000"/>
              <a:gd name="connsiteX120" fmla="*/ 31306 w 1364418"/>
              <a:gd name="connsiteY120" fmla="*/ 619315 h 6858000"/>
              <a:gd name="connsiteX121" fmla="*/ 15184 w 1364418"/>
              <a:gd name="connsiteY121" fmla="*/ 585934 h 6858000"/>
              <a:gd name="connsiteX122" fmla="*/ 22258 w 1364418"/>
              <a:gd name="connsiteY122" fmla="*/ 538948 h 6858000"/>
              <a:gd name="connsiteX123" fmla="*/ 26166 w 1364418"/>
              <a:gd name="connsiteY123" fmla="*/ 525163 h 6858000"/>
              <a:gd name="connsiteX124" fmla="*/ 52290 w 1364418"/>
              <a:gd name="connsiteY124" fmla="*/ 446567 h 6858000"/>
              <a:gd name="connsiteX125" fmla="*/ 51538 w 1364418"/>
              <a:gd name="connsiteY125" fmla="*/ 393828 h 6858000"/>
              <a:gd name="connsiteX126" fmla="*/ 51368 w 1364418"/>
              <a:gd name="connsiteY126" fmla="*/ 353137 h 6858000"/>
              <a:gd name="connsiteX127" fmla="*/ 55970 w 1364418"/>
              <a:gd name="connsiteY127" fmla="*/ 321428 h 6858000"/>
              <a:gd name="connsiteX128" fmla="*/ 57061 w 1364418"/>
              <a:gd name="connsiteY128" fmla="*/ 275771 h 6858000"/>
              <a:gd name="connsiteX129" fmla="*/ 74088 w 1364418"/>
              <a:gd name="connsiteY129" fmla="*/ 212860 h 6858000"/>
              <a:gd name="connsiteX130" fmla="*/ 65798 w 1364418"/>
              <a:gd name="connsiteY130" fmla="*/ 144983 h 6858000"/>
              <a:gd name="connsiteX131" fmla="*/ 78082 w 1364418"/>
              <a:gd name="connsiteY131" fmla="*/ 55288 h 6858000"/>
              <a:gd name="connsiteX132" fmla="*/ 37636 w 1364418"/>
              <a:gd name="connsiteY132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245974 w 1364418"/>
              <a:gd name="connsiteY3" fmla="*/ 6857735 h 6858000"/>
              <a:gd name="connsiteX4" fmla="*/ 239744 w 1364418"/>
              <a:gd name="connsiteY4" fmla="*/ 6777899 h 6858000"/>
              <a:gd name="connsiteX5" fmla="*/ 240339 w 1364418"/>
              <a:gd name="connsiteY5" fmla="*/ 6711686 h 6858000"/>
              <a:gd name="connsiteX6" fmla="*/ 286686 w 1364418"/>
              <a:gd name="connsiteY6" fmla="*/ 6664994 h 6858000"/>
              <a:gd name="connsiteX7" fmla="*/ 339152 w 1364418"/>
              <a:gd name="connsiteY7" fmla="*/ 6471804 h 6858000"/>
              <a:gd name="connsiteX8" fmla="*/ 334570 w 1364418"/>
              <a:gd name="connsiteY8" fmla="*/ 6389835 h 6858000"/>
              <a:gd name="connsiteX9" fmla="*/ 317792 w 1364418"/>
              <a:gd name="connsiteY9" fmla="*/ 6324679 h 6858000"/>
              <a:gd name="connsiteX10" fmla="*/ 278227 w 1364418"/>
              <a:gd name="connsiteY10" fmla="*/ 6280046 h 6858000"/>
              <a:gd name="connsiteX11" fmla="*/ 288000 w 1364418"/>
              <a:gd name="connsiteY11" fmla="*/ 6252834 h 6858000"/>
              <a:gd name="connsiteX12" fmla="*/ 265992 w 1364418"/>
              <a:gd name="connsiteY12" fmla="*/ 6202459 h 6858000"/>
              <a:gd name="connsiteX13" fmla="*/ 264790 w 1364418"/>
              <a:gd name="connsiteY13" fmla="*/ 6153037 h 6858000"/>
              <a:gd name="connsiteX14" fmla="*/ 280205 w 1364418"/>
              <a:gd name="connsiteY14" fmla="*/ 6078132 h 6858000"/>
              <a:gd name="connsiteX15" fmla="*/ 267592 w 1364418"/>
              <a:gd name="connsiteY15" fmla="*/ 6028119 h 6858000"/>
              <a:gd name="connsiteX16" fmla="*/ 252821 w 1364418"/>
              <a:gd name="connsiteY16" fmla="*/ 5926735 h 6858000"/>
              <a:gd name="connsiteX17" fmla="*/ 302333 w 1364418"/>
              <a:gd name="connsiteY17" fmla="*/ 5712857 h 6858000"/>
              <a:gd name="connsiteX18" fmla="*/ 332131 w 1364418"/>
              <a:gd name="connsiteY18" fmla="*/ 5660491 h 6858000"/>
              <a:gd name="connsiteX19" fmla="*/ 341254 w 1364418"/>
              <a:gd name="connsiteY19" fmla="*/ 5563435 h 6858000"/>
              <a:gd name="connsiteX20" fmla="*/ 368130 w 1364418"/>
              <a:gd name="connsiteY20" fmla="*/ 5437125 h 6858000"/>
              <a:gd name="connsiteX21" fmla="*/ 381698 w 1364418"/>
              <a:gd name="connsiteY21" fmla="*/ 5396260 h 6858000"/>
              <a:gd name="connsiteX22" fmla="*/ 397679 w 1364418"/>
              <a:gd name="connsiteY22" fmla="*/ 5330009 h 6858000"/>
              <a:gd name="connsiteX23" fmla="*/ 431172 w 1364418"/>
              <a:gd name="connsiteY23" fmla="*/ 5273739 h 6858000"/>
              <a:gd name="connsiteX24" fmla="*/ 440771 w 1364418"/>
              <a:gd name="connsiteY24" fmla="*/ 5241779 h 6858000"/>
              <a:gd name="connsiteX25" fmla="*/ 451997 w 1364418"/>
              <a:gd name="connsiteY25" fmla="*/ 5225268 h 6858000"/>
              <a:gd name="connsiteX26" fmla="*/ 453017 w 1364418"/>
              <a:gd name="connsiteY26" fmla="*/ 5217684 h 6858000"/>
              <a:gd name="connsiteX27" fmla="*/ 460358 w 1364418"/>
              <a:gd name="connsiteY27" fmla="*/ 5193377 h 6858000"/>
              <a:gd name="connsiteX28" fmla="*/ 463661 w 1364418"/>
              <a:gd name="connsiteY28" fmla="*/ 5179288 h 6858000"/>
              <a:gd name="connsiteX29" fmla="*/ 464645 w 1364418"/>
              <a:gd name="connsiteY29" fmla="*/ 5173621 h 6858000"/>
              <a:gd name="connsiteX30" fmla="*/ 460279 w 1364418"/>
              <a:gd name="connsiteY30" fmla="*/ 5159961 h 6858000"/>
              <a:gd name="connsiteX31" fmla="*/ 466956 w 1364418"/>
              <a:gd name="connsiteY31" fmla="*/ 5144295 h 6858000"/>
              <a:gd name="connsiteX32" fmla="*/ 463889 w 1364418"/>
              <a:gd name="connsiteY32" fmla="*/ 5125185 h 6858000"/>
              <a:gd name="connsiteX33" fmla="*/ 470719 w 1364418"/>
              <a:gd name="connsiteY33" fmla="*/ 5121884 h 6858000"/>
              <a:gd name="connsiteX34" fmla="*/ 477755 w 1364418"/>
              <a:gd name="connsiteY34" fmla="*/ 5067850 h 6858000"/>
              <a:gd name="connsiteX35" fmla="*/ 480486 w 1364418"/>
              <a:gd name="connsiteY35" fmla="*/ 5060861 h 6858000"/>
              <a:gd name="connsiteX36" fmla="*/ 477190 w 1364418"/>
              <a:gd name="connsiteY36" fmla="*/ 5034192 h 6858000"/>
              <a:gd name="connsiteX37" fmla="*/ 478744 w 1364418"/>
              <a:gd name="connsiteY37" fmla="*/ 4993030 h 6858000"/>
              <a:gd name="connsiteX38" fmla="*/ 485653 w 1364418"/>
              <a:gd name="connsiteY38" fmla="*/ 4946844 h 6858000"/>
              <a:gd name="connsiteX39" fmla="*/ 481509 w 1364418"/>
              <a:gd name="connsiteY39" fmla="*/ 4932692 h 6858000"/>
              <a:gd name="connsiteX40" fmla="*/ 496912 w 1364418"/>
              <a:gd name="connsiteY40" fmla="*/ 4858827 h 6858000"/>
              <a:gd name="connsiteX41" fmla="*/ 502815 w 1364418"/>
              <a:gd name="connsiteY41" fmla="*/ 4821170 h 6858000"/>
              <a:gd name="connsiteX42" fmla="*/ 507548 w 1364418"/>
              <a:gd name="connsiteY42" fmla="*/ 4780965 h 6858000"/>
              <a:gd name="connsiteX43" fmla="*/ 508841 w 1364418"/>
              <a:gd name="connsiteY43" fmla="*/ 4750867 h 6858000"/>
              <a:gd name="connsiteX44" fmla="*/ 506648 w 1364418"/>
              <a:gd name="connsiteY44" fmla="*/ 4690749 h 6858000"/>
              <a:gd name="connsiteX45" fmla="*/ 502128 w 1364418"/>
              <a:gd name="connsiteY45" fmla="*/ 4584173 h 6858000"/>
              <a:gd name="connsiteX46" fmla="*/ 497211 w 1364418"/>
              <a:gd name="connsiteY46" fmla="*/ 4444346 h 6858000"/>
              <a:gd name="connsiteX47" fmla="*/ 493776 w 1364418"/>
              <a:gd name="connsiteY47" fmla="*/ 4375228 h 6858000"/>
              <a:gd name="connsiteX48" fmla="*/ 474429 w 1364418"/>
              <a:gd name="connsiteY48" fmla="*/ 4214165 h 6858000"/>
              <a:gd name="connsiteX49" fmla="*/ 478502 w 1364418"/>
              <a:gd name="connsiteY49" fmla="*/ 4090296 h 6858000"/>
              <a:gd name="connsiteX50" fmla="*/ 463758 w 1364418"/>
              <a:gd name="connsiteY50" fmla="*/ 4033999 h 6858000"/>
              <a:gd name="connsiteX51" fmla="*/ 464907 w 1364418"/>
              <a:gd name="connsiteY51" fmla="*/ 4031933 h 6858000"/>
              <a:gd name="connsiteX52" fmla="*/ 463483 w 1364418"/>
              <a:gd name="connsiteY52" fmla="*/ 4013953 h 6858000"/>
              <a:gd name="connsiteX53" fmla="*/ 449778 w 1364418"/>
              <a:gd name="connsiteY53" fmla="*/ 3974753 h 6858000"/>
              <a:gd name="connsiteX54" fmla="*/ 451376 w 1364418"/>
              <a:gd name="connsiteY54" fmla="*/ 3969950 h 6858000"/>
              <a:gd name="connsiteX55" fmla="*/ 444798 w 1364418"/>
              <a:gd name="connsiteY55" fmla="*/ 3933779 h 6858000"/>
              <a:gd name="connsiteX56" fmla="*/ 446129 w 1364418"/>
              <a:gd name="connsiteY56" fmla="*/ 3933093 h 6858000"/>
              <a:gd name="connsiteX57" fmla="*/ 450483 w 1364418"/>
              <a:gd name="connsiteY57" fmla="*/ 3922082 h 6858000"/>
              <a:gd name="connsiteX58" fmla="*/ 455561 w 1364418"/>
              <a:gd name="connsiteY58" fmla="*/ 3901461 h 6858000"/>
              <a:gd name="connsiteX59" fmla="*/ 478155 w 1364418"/>
              <a:gd name="connsiteY59" fmla="*/ 3813873 h 6858000"/>
              <a:gd name="connsiteX60" fmla="*/ 477580 w 1364418"/>
              <a:gd name="connsiteY60" fmla="*/ 3806161 h 6858000"/>
              <a:gd name="connsiteX61" fmla="*/ 477887 w 1364418"/>
              <a:gd name="connsiteY61" fmla="*/ 3805957 h 6858000"/>
              <a:gd name="connsiteX62" fmla="*/ 477914 w 1364418"/>
              <a:gd name="connsiteY62" fmla="*/ 3797724 h 6858000"/>
              <a:gd name="connsiteX63" fmla="*/ 476529 w 1364418"/>
              <a:gd name="connsiteY63" fmla="*/ 3792098 h 6858000"/>
              <a:gd name="connsiteX64" fmla="*/ 475413 w 1364418"/>
              <a:gd name="connsiteY64" fmla="*/ 3777135 h 6858000"/>
              <a:gd name="connsiteX65" fmla="*/ 477146 w 1364418"/>
              <a:gd name="connsiteY65" fmla="*/ 3771656 h 6858000"/>
              <a:gd name="connsiteX66" fmla="*/ 480889 w 1364418"/>
              <a:gd name="connsiteY66" fmla="*/ 3769007 h 6858000"/>
              <a:gd name="connsiteX67" fmla="*/ 480355 w 1364418"/>
              <a:gd name="connsiteY67" fmla="*/ 3767709 h 6858000"/>
              <a:gd name="connsiteX68" fmla="*/ 489051 w 1364418"/>
              <a:gd name="connsiteY68" fmla="*/ 3738082 h 6858000"/>
              <a:gd name="connsiteX69" fmla="*/ 496397 w 1364418"/>
              <a:gd name="connsiteY69" fmla="*/ 3673397 h 6858000"/>
              <a:gd name="connsiteX70" fmla="*/ 495693 w 1364418"/>
              <a:gd name="connsiteY70" fmla="*/ 3637109 h 6858000"/>
              <a:gd name="connsiteX71" fmla="*/ 499136 w 1364418"/>
              <a:gd name="connsiteY71" fmla="*/ 3536883 h 6858000"/>
              <a:gd name="connsiteX72" fmla="*/ 506674 w 1364418"/>
              <a:gd name="connsiteY72" fmla="*/ 3435652 h 6858000"/>
              <a:gd name="connsiteX73" fmla="*/ 508345 w 1364418"/>
              <a:gd name="connsiteY73" fmla="*/ 3307769 h 6858000"/>
              <a:gd name="connsiteX74" fmla="*/ 525908 w 1364418"/>
              <a:gd name="connsiteY74" fmla="*/ 3250522 h 6858000"/>
              <a:gd name="connsiteX75" fmla="*/ 526333 w 1364418"/>
              <a:gd name="connsiteY75" fmla="*/ 3229163 h 6858000"/>
              <a:gd name="connsiteX76" fmla="*/ 528156 w 1364418"/>
              <a:gd name="connsiteY76" fmla="*/ 3217217 h 6858000"/>
              <a:gd name="connsiteX77" fmla="*/ 514991 w 1364418"/>
              <a:gd name="connsiteY77" fmla="*/ 3183755 h 6858000"/>
              <a:gd name="connsiteX78" fmla="*/ 515492 w 1364418"/>
              <a:gd name="connsiteY78" fmla="*/ 3178642 h 6858000"/>
              <a:gd name="connsiteX79" fmla="*/ 503092 w 1364418"/>
              <a:gd name="connsiteY79" fmla="*/ 3158586 h 6858000"/>
              <a:gd name="connsiteX80" fmla="*/ 488277 w 1364418"/>
              <a:gd name="connsiteY80" fmla="*/ 3129034 h 6858000"/>
              <a:gd name="connsiteX81" fmla="*/ 488942 w 1364418"/>
              <a:gd name="connsiteY81" fmla="*/ 3126682 h 6858000"/>
              <a:gd name="connsiteX82" fmla="*/ 479810 w 1364418"/>
              <a:gd name="connsiteY82" fmla="*/ 3114519 h 6858000"/>
              <a:gd name="connsiteX83" fmla="*/ 466419 w 1364418"/>
              <a:gd name="connsiteY83" fmla="*/ 3106272 h 6858000"/>
              <a:gd name="connsiteX84" fmla="*/ 439149 w 1364418"/>
              <a:gd name="connsiteY84" fmla="*/ 2958185 h 6858000"/>
              <a:gd name="connsiteX85" fmla="*/ 381763 w 1364418"/>
              <a:gd name="connsiteY85" fmla="*/ 2762989 h 6858000"/>
              <a:gd name="connsiteX86" fmla="*/ 330681 w 1364418"/>
              <a:gd name="connsiteY86" fmla="*/ 2554718 h 6858000"/>
              <a:gd name="connsiteX87" fmla="*/ 310775 w 1364418"/>
              <a:gd name="connsiteY87" fmla="*/ 2485734 h 6858000"/>
              <a:gd name="connsiteX88" fmla="*/ 301498 w 1364418"/>
              <a:gd name="connsiteY88" fmla="*/ 2447068 h 6858000"/>
              <a:gd name="connsiteX89" fmla="*/ 288459 w 1364418"/>
              <a:gd name="connsiteY89" fmla="*/ 2425819 h 6858000"/>
              <a:gd name="connsiteX90" fmla="*/ 294458 w 1364418"/>
              <a:gd name="connsiteY90" fmla="*/ 2402874 h 6858000"/>
              <a:gd name="connsiteX91" fmla="*/ 297070 w 1364418"/>
              <a:gd name="connsiteY91" fmla="*/ 2381443 h 6858000"/>
              <a:gd name="connsiteX92" fmla="*/ 273399 w 1364418"/>
              <a:gd name="connsiteY92" fmla="*/ 2261920 h 6858000"/>
              <a:gd name="connsiteX93" fmla="*/ 263286 w 1364418"/>
              <a:gd name="connsiteY93" fmla="*/ 2195378 h 6858000"/>
              <a:gd name="connsiteX94" fmla="*/ 247503 w 1364418"/>
              <a:gd name="connsiteY94" fmla="*/ 2155135 h 6858000"/>
              <a:gd name="connsiteX95" fmla="*/ 244961 w 1364418"/>
              <a:gd name="connsiteY95" fmla="*/ 2118008 h 6858000"/>
              <a:gd name="connsiteX96" fmla="*/ 245954 w 1364418"/>
              <a:gd name="connsiteY96" fmla="*/ 2050531 h 6858000"/>
              <a:gd name="connsiteX97" fmla="*/ 237760 w 1364418"/>
              <a:gd name="connsiteY97" fmla="*/ 1963269 h 6858000"/>
              <a:gd name="connsiteX98" fmla="*/ 218938 w 1364418"/>
              <a:gd name="connsiteY98" fmla="*/ 1906352 h 6858000"/>
              <a:gd name="connsiteX99" fmla="*/ 195495 w 1364418"/>
              <a:gd name="connsiteY99" fmla="*/ 1861531 h 6858000"/>
              <a:gd name="connsiteX100" fmla="*/ 149294 w 1364418"/>
              <a:gd name="connsiteY100" fmla="*/ 1732919 h 6858000"/>
              <a:gd name="connsiteX101" fmla="*/ 121605 w 1364418"/>
              <a:gd name="connsiteY101" fmla="*/ 1663540 h 6858000"/>
              <a:gd name="connsiteX102" fmla="*/ 120731 w 1364418"/>
              <a:gd name="connsiteY102" fmla="*/ 1615777 h 6858000"/>
              <a:gd name="connsiteX103" fmla="*/ 101526 w 1364418"/>
              <a:gd name="connsiteY103" fmla="*/ 1563678 h 6858000"/>
              <a:gd name="connsiteX104" fmla="*/ 114606 w 1364418"/>
              <a:gd name="connsiteY104" fmla="*/ 1519474 h 6858000"/>
              <a:gd name="connsiteX105" fmla="*/ 107348 w 1364418"/>
              <a:gd name="connsiteY105" fmla="*/ 1477995 h 6858000"/>
              <a:gd name="connsiteX106" fmla="*/ 93433 w 1364418"/>
              <a:gd name="connsiteY106" fmla="*/ 1373769 h 6858000"/>
              <a:gd name="connsiteX107" fmla="*/ 101740 w 1364418"/>
              <a:gd name="connsiteY107" fmla="*/ 1307086 h 6858000"/>
              <a:gd name="connsiteX108" fmla="*/ 102928 w 1364418"/>
              <a:gd name="connsiteY108" fmla="*/ 1189033 h 6858000"/>
              <a:gd name="connsiteX109" fmla="*/ 107613 w 1364418"/>
              <a:gd name="connsiteY109" fmla="*/ 1168288 h 6858000"/>
              <a:gd name="connsiteX110" fmla="*/ 99895 w 1364418"/>
              <a:gd name="connsiteY110" fmla="*/ 1142577 h 6858000"/>
              <a:gd name="connsiteX111" fmla="*/ 89201 w 1364418"/>
              <a:gd name="connsiteY111" fmla="*/ 1088484 h 6858000"/>
              <a:gd name="connsiteX112" fmla="*/ 77937 w 1364418"/>
              <a:gd name="connsiteY112" fmla="*/ 1016103 h 6858000"/>
              <a:gd name="connsiteX113" fmla="*/ 79393 w 1364418"/>
              <a:gd name="connsiteY113" fmla="*/ 954054 h 6858000"/>
              <a:gd name="connsiteX114" fmla="*/ 90309 w 1364418"/>
              <a:gd name="connsiteY114" fmla="*/ 921368 h 6858000"/>
              <a:gd name="connsiteX115" fmla="*/ 74258 w 1364418"/>
              <a:gd name="connsiteY115" fmla="*/ 896999 h 6858000"/>
              <a:gd name="connsiteX116" fmla="*/ 43666 w 1364418"/>
              <a:gd name="connsiteY116" fmla="*/ 821517 h 6858000"/>
              <a:gd name="connsiteX117" fmla="*/ 22616 w 1364418"/>
              <a:gd name="connsiteY117" fmla="*/ 751353 h 6858000"/>
              <a:gd name="connsiteX118" fmla="*/ 22174 w 1364418"/>
              <a:gd name="connsiteY118" fmla="*/ 721230 h 6858000"/>
              <a:gd name="connsiteX119" fmla="*/ 7845 w 1364418"/>
              <a:gd name="connsiteY119" fmla="*/ 681659 h 6858000"/>
              <a:gd name="connsiteX120" fmla="*/ 31306 w 1364418"/>
              <a:gd name="connsiteY120" fmla="*/ 619315 h 6858000"/>
              <a:gd name="connsiteX121" fmla="*/ 15184 w 1364418"/>
              <a:gd name="connsiteY121" fmla="*/ 585934 h 6858000"/>
              <a:gd name="connsiteX122" fmla="*/ 22258 w 1364418"/>
              <a:gd name="connsiteY122" fmla="*/ 538948 h 6858000"/>
              <a:gd name="connsiteX123" fmla="*/ 26166 w 1364418"/>
              <a:gd name="connsiteY123" fmla="*/ 525163 h 6858000"/>
              <a:gd name="connsiteX124" fmla="*/ 52290 w 1364418"/>
              <a:gd name="connsiteY124" fmla="*/ 446567 h 6858000"/>
              <a:gd name="connsiteX125" fmla="*/ 51538 w 1364418"/>
              <a:gd name="connsiteY125" fmla="*/ 393828 h 6858000"/>
              <a:gd name="connsiteX126" fmla="*/ 51368 w 1364418"/>
              <a:gd name="connsiteY126" fmla="*/ 353137 h 6858000"/>
              <a:gd name="connsiteX127" fmla="*/ 55970 w 1364418"/>
              <a:gd name="connsiteY127" fmla="*/ 321428 h 6858000"/>
              <a:gd name="connsiteX128" fmla="*/ 57061 w 1364418"/>
              <a:gd name="connsiteY128" fmla="*/ 275771 h 6858000"/>
              <a:gd name="connsiteX129" fmla="*/ 74088 w 1364418"/>
              <a:gd name="connsiteY129" fmla="*/ 212860 h 6858000"/>
              <a:gd name="connsiteX130" fmla="*/ 65798 w 1364418"/>
              <a:gd name="connsiteY130" fmla="*/ 144983 h 6858000"/>
              <a:gd name="connsiteX131" fmla="*/ 78082 w 1364418"/>
              <a:gd name="connsiteY131" fmla="*/ 55288 h 6858000"/>
              <a:gd name="connsiteX132" fmla="*/ 37636 w 1364418"/>
              <a:gd name="connsiteY132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245974 w 1364418"/>
              <a:gd name="connsiteY3" fmla="*/ 6857735 h 6858000"/>
              <a:gd name="connsiteX4" fmla="*/ 239744 w 1364418"/>
              <a:gd name="connsiteY4" fmla="*/ 6777899 h 6858000"/>
              <a:gd name="connsiteX5" fmla="*/ 264484 w 1364418"/>
              <a:gd name="connsiteY5" fmla="*/ 6716710 h 6858000"/>
              <a:gd name="connsiteX6" fmla="*/ 286686 w 1364418"/>
              <a:gd name="connsiteY6" fmla="*/ 6664994 h 6858000"/>
              <a:gd name="connsiteX7" fmla="*/ 339152 w 1364418"/>
              <a:gd name="connsiteY7" fmla="*/ 6471804 h 6858000"/>
              <a:gd name="connsiteX8" fmla="*/ 334570 w 1364418"/>
              <a:gd name="connsiteY8" fmla="*/ 6389835 h 6858000"/>
              <a:gd name="connsiteX9" fmla="*/ 317792 w 1364418"/>
              <a:gd name="connsiteY9" fmla="*/ 6324679 h 6858000"/>
              <a:gd name="connsiteX10" fmla="*/ 278227 w 1364418"/>
              <a:gd name="connsiteY10" fmla="*/ 6280046 h 6858000"/>
              <a:gd name="connsiteX11" fmla="*/ 288000 w 1364418"/>
              <a:gd name="connsiteY11" fmla="*/ 6252834 h 6858000"/>
              <a:gd name="connsiteX12" fmla="*/ 265992 w 1364418"/>
              <a:gd name="connsiteY12" fmla="*/ 6202459 h 6858000"/>
              <a:gd name="connsiteX13" fmla="*/ 264790 w 1364418"/>
              <a:gd name="connsiteY13" fmla="*/ 6153037 h 6858000"/>
              <a:gd name="connsiteX14" fmla="*/ 280205 w 1364418"/>
              <a:gd name="connsiteY14" fmla="*/ 6078132 h 6858000"/>
              <a:gd name="connsiteX15" fmla="*/ 267592 w 1364418"/>
              <a:gd name="connsiteY15" fmla="*/ 6028119 h 6858000"/>
              <a:gd name="connsiteX16" fmla="*/ 252821 w 1364418"/>
              <a:gd name="connsiteY16" fmla="*/ 5926735 h 6858000"/>
              <a:gd name="connsiteX17" fmla="*/ 302333 w 1364418"/>
              <a:gd name="connsiteY17" fmla="*/ 5712857 h 6858000"/>
              <a:gd name="connsiteX18" fmla="*/ 332131 w 1364418"/>
              <a:gd name="connsiteY18" fmla="*/ 5660491 h 6858000"/>
              <a:gd name="connsiteX19" fmla="*/ 341254 w 1364418"/>
              <a:gd name="connsiteY19" fmla="*/ 5563435 h 6858000"/>
              <a:gd name="connsiteX20" fmla="*/ 368130 w 1364418"/>
              <a:gd name="connsiteY20" fmla="*/ 5437125 h 6858000"/>
              <a:gd name="connsiteX21" fmla="*/ 381698 w 1364418"/>
              <a:gd name="connsiteY21" fmla="*/ 5396260 h 6858000"/>
              <a:gd name="connsiteX22" fmla="*/ 397679 w 1364418"/>
              <a:gd name="connsiteY22" fmla="*/ 5330009 h 6858000"/>
              <a:gd name="connsiteX23" fmla="*/ 431172 w 1364418"/>
              <a:gd name="connsiteY23" fmla="*/ 5273739 h 6858000"/>
              <a:gd name="connsiteX24" fmla="*/ 440771 w 1364418"/>
              <a:gd name="connsiteY24" fmla="*/ 5241779 h 6858000"/>
              <a:gd name="connsiteX25" fmla="*/ 451997 w 1364418"/>
              <a:gd name="connsiteY25" fmla="*/ 5225268 h 6858000"/>
              <a:gd name="connsiteX26" fmla="*/ 453017 w 1364418"/>
              <a:gd name="connsiteY26" fmla="*/ 5217684 h 6858000"/>
              <a:gd name="connsiteX27" fmla="*/ 460358 w 1364418"/>
              <a:gd name="connsiteY27" fmla="*/ 5193377 h 6858000"/>
              <a:gd name="connsiteX28" fmla="*/ 463661 w 1364418"/>
              <a:gd name="connsiteY28" fmla="*/ 5179288 h 6858000"/>
              <a:gd name="connsiteX29" fmla="*/ 464645 w 1364418"/>
              <a:gd name="connsiteY29" fmla="*/ 5173621 h 6858000"/>
              <a:gd name="connsiteX30" fmla="*/ 460279 w 1364418"/>
              <a:gd name="connsiteY30" fmla="*/ 5159961 h 6858000"/>
              <a:gd name="connsiteX31" fmla="*/ 466956 w 1364418"/>
              <a:gd name="connsiteY31" fmla="*/ 5144295 h 6858000"/>
              <a:gd name="connsiteX32" fmla="*/ 463889 w 1364418"/>
              <a:gd name="connsiteY32" fmla="*/ 5125185 h 6858000"/>
              <a:gd name="connsiteX33" fmla="*/ 470719 w 1364418"/>
              <a:gd name="connsiteY33" fmla="*/ 5121884 h 6858000"/>
              <a:gd name="connsiteX34" fmla="*/ 477755 w 1364418"/>
              <a:gd name="connsiteY34" fmla="*/ 5067850 h 6858000"/>
              <a:gd name="connsiteX35" fmla="*/ 480486 w 1364418"/>
              <a:gd name="connsiteY35" fmla="*/ 5060861 h 6858000"/>
              <a:gd name="connsiteX36" fmla="*/ 477190 w 1364418"/>
              <a:gd name="connsiteY36" fmla="*/ 5034192 h 6858000"/>
              <a:gd name="connsiteX37" fmla="*/ 478744 w 1364418"/>
              <a:gd name="connsiteY37" fmla="*/ 4993030 h 6858000"/>
              <a:gd name="connsiteX38" fmla="*/ 485653 w 1364418"/>
              <a:gd name="connsiteY38" fmla="*/ 4946844 h 6858000"/>
              <a:gd name="connsiteX39" fmla="*/ 481509 w 1364418"/>
              <a:gd name="connsiteY39" fmla="*/ 4932692 h 6858000"/>
              <a:gd name="connsiteX40" fmla="*/ 496912 w 1364418"/>
              <a:gd name="connsiteY40" fmla="*/ 4858827 h 6858000"/>
              <a:gd name="connsiteX41" fmla="*/ 502815 w 1364418"/>
              <a:gd name="connsiteY41" fmla="*/ 4821170 h 6858000"/>
              <a:gd name="connsiteX42" fmla="*/ 507548 w 1364418"/>
              <a:gd name="connsiteY42" fmla="*/ 4780965 h 6858000"/>
              <a:gd name="connsiteX43" fmla="*/ 508841 w 1364418"/>
              <a:gd name="connsiteY43" fmla="*/ 4750867 h 6858000"/>
              <a:gd name="connsiteX44" fmla="*/ 506648 w 1364418"/>
              <a:gd name="connsiteY44" fmla="*/ 4690749 h 6858000"/>
              <a:gd name="connsiteX45" fmla="*/ 502128 w 1364418"/>
              <a:gd name="connsiteY45" fmla="*/ 4584173 h 6858000"/>
              <a:gd name="connsiteX46" fmla="*/ 497211 w 1364418"/>
              <a:gd name="connsiteY46" fmla="*/ 4444346 h 6858000"/>
              <a:gd name="connsiteX47" fmla="*/ 493776 w 1364418"/>
              <a:gd name="connsiteY47" fmla="*/ 4375228 h 6858000"/>
              <a:gd name="connsiteX48" fmla="*/ 474429 w 1364418"/>
              <a:gd name="connsiteY48" fmla="*/ 4214165 h 6858000"/>
              <a:gd name="connsiteX49" fmla="*/ 478502 w 1364418"/>
              <a:gd name="connsiteY49" fmla="*/ 4090296 h 6858000"/>
              <a:gd name="connsiteX50" fmla="*/ 463758 w 1364418"/>
              <a:gd name="connsiteY50" fmla="*/ 4033999 h 6858000"/>
              <a:gd name="connsiteX51" fmla="*/ 464907 w 1364418"/>
              <a:gd name="connsiteY51" fmla="*/ 4031933 h 6858000"/>
              <a:gd name="connsiteX52" fmla="*/ 463483 w 1364418"/>
              <a:gd name="connsiteY52" fmla="*/ 4013953 h 6858000"/>
              <a:gd name="connsiteX53" fmla="*/ 449778 w 1364418"/>
              <a:gd name="connsiteY53" fmla="*/ 3974753 h 6858000"/>
              <a:gd name="connsiteX54" fmla="*/ 451376 w 1364418"/>
              <a:gd name="connsiteY54" fmla="*/ 3969950 h 6858000"/>
              <a:gd name="connsiteX55" fmla="*/ 444798 w 1364418"/>
              <a:gd name="connsiteY55" fmla="*/ 3933779 h 6858000"/>
              <a:gd name="connsiteX56" fmla="*/ 446129 w 1364418"/>
              <a:gd name="connsiteY56" fmla="*/ 3933093 h 6858000"/>
              <a:gd name="connsiteX57" fmla="*/ 450483 w 1364418"/>
              <a:gd name="connsiteY57" fmla="*/ 3922082 h 6858000"/>
              <a:gd name="connsiteX58" fmla="*/ 455561 w 1364418"/>
              <a:gd name="connsiteY58" fmla="*/ 3901461 h 6858000"/>
              <a:gd name="connsiteX59" fmla="*/ 478155 w 1364418"/>
              <a:gd name="connsiteY59" fmla="*/ 3813873 h 6858000"/>
              <a:gd name="connsiteX60" fmla="*/ 477580 w 1364418"/>
              <a:gd name="connsiteY60" fmla="*/ 3806161 h 6858000"/>
              <a:gd name="connsiteX61" fmla="*/ 477887 w 1364418"/>
              <a:gd name="connsiteY61" fmla="*/ 3805957 h 6858000"/>
              <a:gd name="connsiteX62" fmla="*/ 477914 w 1364418"/>
              <a:gd name="connsiteY62" fmla="*/ 3797724 h 6858000"/>
              <a:gd name="connsiteX63" fmla="*/ 476529 w 1364418"/>
              <a:gd name="connsiteY63" fmla="*/ 3792098 h 6858000"/>
              <a:gd name="connsiteX64" fmla="*/ 475413 w 1364418"/>
              <a:gd name="connsiteY64" fmla="*/ 3777135 h 6858000"/>
              <a:gd name="connsiteX65" fmla="*/ 477146 w 1364418"/>
              <a:gd name="connsiteY65" fmla="*/ 3771656 h 6858000"/>
              <a:gd name="connsiteX66" fmla="*/ 480889 w 1364418"/>
              <a:gd name="connsiteY66" fmla="*/ 3769007 h 6858000"/>
              <a:gd name="connsiteX67" fmla="*/ 480355 w 1364418"/>
              <a:gd name="connsiteY67" fmla="*/ 3767709 h 6858000"/>
              <a:gd name="connsiteX68" fmla="*/ 489051 w 1364418"/>
              <a:gd name="connsiteY68" fmla="*/ 3738082 h 6858000"/>
              <a:gd name="connsiteX69" fmla="*/ 496397 w 1364418"/>
              <a:gd name="connsiteY69" fmla="*/ 3673397 h 6858000"/>
              <a:gd name="connsiteX70" fmla="*/ 495693 w 1364418"/>
              <a:gd name="connsiteY70" fmla="*/ 3637109 h 6858000"/>
              <a:gd name="connsiteX71" fmla="*/ 499136 w 1364418"/>
              <a:gd name="connsiteY71" fmla="*/ 3536883 h 6858000"/>
              <a:gd name="connsiteX72" fmla="*/ 506674 w 1364418"/>
              <a:gd name="connsiteY72" fmla="*/ 3435652 h 6858000"/>
              <a:gd name="connsiteX73" fmla="*/ 508345 w 1364418"/>
              <a:gd name="connsiteY73" fmla="*/ 3307769 h 6858000"/>
              <a:gd name="connsiteX74" fmla="*/ 525908 w 1364418"/>
              <a:gd name="connsiteY74" fmla="*/ 3250522 h 6858000"/>
              <a:gd name="connsiteX75" fmla="*/ 526333 w 1364418"/>
              <a:gd name="connsiteY75" fmla="*/ 3229163 h 6858000"/>
              <a:gd name="connsiteX76" fmla="*/ 528156 w 1364418"/>
              <a:gd name="connsiteY76" fmla="*/ 3217217 h 6858000"/>
              <a:gd name="connsiteX77" fmla="*/ 514991 w 1364418"/>
              <a:gd name="connsiteY77" fmla="*/ 3183755 h 6858000"/>
              <a:gd name="connsiteX78" fmla="*/ 515492 w 1364418"/>
              <a:gd name="connsiteY78" fmla="*/ 3178642 h 6858000"/>
              <a:gd name="connsiteX79" fmla="*/ 503092 w 1364418"/>
              <a:gd name="connsiteY79" fmla="*/ 3158586 h 6858000"/>
              <a:gd name="connsiteX80" fmla="*/ 488277 w 1364418"/>
              <a:gd name="connsiteY80" fmla="*/ 3129034 h 6858000"/>
              <a:gd name="connsiteX81" fmla="*/ 488942 w 1364418"/>
              <a:gd name="connsiteY81" fmla="*/ 3126682 h 6858000"/>
              <a:gd name="connsiteX82" fmla="*/ 479810 w 1364418"/>
              <a:gd name="connsiteY82" fmla="*/ 3114519 h 6858000"/>
              <a:gd name="connsiteX83" fmla="*/ 466419 w 1364418"/>
              <a:gd name="connsiteY83" fmla="*/ 3106272 h 6858000"/>
              <a:gd name="connsiteX84" fmla="*/ 439149 w 1364418"/>
              <a:gd name="connsiteY84" fmla="*/ 2958185 h 6858000"/>
              <a:gd name="connsiteX85" fmla="*/ 381763 w 1364418"/>
              <a:gd name="connsiteY85" fmla="*/ 2762989 h 6858000"/>
              <a:gd name="connsiteX86" fmla="*/ 330681 w 1364418"/>
              <a:gd name="connsiteY86" fmla="*/ 2554718 h 6858000"/>
              <a:gd name="connsiteX87" fmla="*/ 310775 w 1364418"/>
              <a:gd name="connsiteY87" fmla="*/ 2485734 h 6858000"/>
              <a:gd name="connsiteX88" fmla="*/ 301498 w 1364418"/>
              <a:gd name="connsiteY88" fmla="*/ 2447068 h 6858000"/>
              <a:gd name="connsiteX89" fmla="*/ 288459 w 1364418"/>
              <a:gd name="connsiteY89" fmla="*/ 2425819 h 6858000"/>
              <a:gd name="connsiteX90" fmla="*/ 294458 w 1364418"/>
              <a:gd name="connsiteY90" fmla="*/ 2402874 h 6858000"/>
              <a:gd name="connsiteX91" fmla="*/ 297070 w 1364418"/>
              <a:gd name="connsiteY91" fmla="*/ 2381443 h 6858000"/>
              <a:gd name="connsiteX92" fmla="*/ 273399 w 1364418"/>
              <a:gd name="connsiteY92" fmla="*/ 2261920 h 6858000"/>
              <a:gd name="connsiteX93" fmla="*/ 263286 w 1364418"/>
              <a:gd name="connsiteY93" fmla="*/ 2195378 h 6858000"/>
              <a:gd name="connsiteX94" fmla="*/ 247503 w 1364418"/>
              <a:gd name="connsiteY94" fmla="*/ 2155135 h 6858000"/>
              <a:gd name="connsiteX95" fmla="*/ 244961 w 1364418"/>
              <a:gd name="connsiteY95" fmla="*/ 2118008 h 6858000"/>
              <a:gd name="connsiteX96" fmla="*/ 245954 w 1364418"/>
              <a:gd name="connsiteY96" fmla="*/ 2050531 h 6858000"/>
              <a:gd name="connsiteX97" fmla="*/ 237760 w 1364418"/>
              <a:gd name="connsiteY97" fmla="*/ 1963269 h 6858000"/>
              <a:gd name="connsiteX98" fmla="*/ 218938 w 1364418"/>
              <a:gd name="connsiteY98" fmla="*/ 1906352 h 6858000"/>
              <a:gd name="connsiteX99" fmla="*/ 195495 w 1364418"/>
              <a:gd name="connsiteY99" fmla="*/ 1861531 h 6858000"/>
              <a:gd name="connsiteX100" fmla="*/ 149294 w 1364418"/>
              <a:gd name="connsiteY100" fmla="*/ 1732919 h 6858000"/>
              <a:gd name="connsiteX101" fmla="*/ 121605 w 1364418"/>
              <a:gd name="connsiteY101" fmla="*/ 1663540 h 6858000"/>
              <a:gd name="connsiteX102" fmla="*/ 120731 w 1364418"/>
              <a:gd name="connsiteY102" fmla="*/ 1615777 h 6858000"/>
              <a:gd name="connsiteX103" fmla="*/ 101526 w 1364418"/>
              <a:gd name="connsiteY103" fmla="*/ 1563678 h 6858000"/>
              <a:gd name="connsiteX104" fmla="*/ 114606 w 1364418"/>
              <a:gd name="connsiteY104" fmla="*/ 1519474 h 6858000"/>
              <a:gd name="connsiteX105" fmla="*/ 107348 w 1364418"/>
              <a:gd name="connsiteY105" fmla="*/ 1477995 h 6858000"/>
              <a:gd name="connsiteX106" fmla="*/ 93433 w 1364418"/>
              <a:gd name="connsiteY106" fmla="*/ 1373769 h 6858000"/>
              <a:gd name="connsiteX107" fmla="*/ 101740 w 1364418"/>
              <a:gd name="connsiteY107" fmla="*/ 1307086 h 6858000"/>
              <a:gd name="connsiteX108" fmla="*/ 102928 w 1364418"/>
              <a:gd name="connsiteY108" fmla="*/ 1189033 h 6858000"/>
              <a:gd name="connsiteX109" fmla="*/ 107613 w 1364418"/>
              <a:gd name="connsiteY109" fmla="*/ 1168288 h 6858000"/>
              <a:gd name="connsiteX110" fmla="*/ 99895 w 1364418"/>
              <a:gd name="connsiteY110" fmla="*/ 1142577 h 6858000"/>
              <a:gd name="connsiteX111" fmla="*/ 89201 w 1364418"/>
              <a:gd name="connsiteY111" fmla="*/ 1088484 h 6858000"/>
              <a:gd name="connsiteX112" fmla="*/ 77937 w 1364418"/>
              <a:gd name="connsiteY112" fmla="*/ 1016103 h 6858000"/>
              <a:gd name="connsiteX113" fmla="*/ 79393 w 1364418"/>
              <a:gd name="connsiteY113" fmla="*/ 954054 h 6858000"/>
              <a:gd name="connsiteX114" fmla="*/ 90309 w 1364418"/>
              <a:gd name="connsiteY114" fmla="*/ 921368 h 6858000"/>
              <a:gd name="connsiteX115" fmla="*/ 74258 w 1364418"/>
              <a:gd name="connsiteY115" fmla="*/ 896999 h 6858000"/>
              <a:gd name="connsiteX116" fmla="*/ 43666 w 1364418"/>
              <a:gd name="connsiteY116" fmla="*/ 821517 h 6858000"/>
              <a:gd name="connsiteX117" fmla="*/ 22616 w 1364418"/>
              <a:gd name="connsiteY117" fmla="*/ 751353 h 6858000"/>
              <a:gd name="connsiteX118" fmla="*/ 22174 w 1364418"/>
              <a:gd name="connsiteY118" fmla="*/ 721230 h 6858000"/>
              <a:gd name="connsiteX119" fmla="*/ 7845 w 1364418"/>
              <a:gd name="connsiteY119" fmla="*/ 681659 h 6858000"/>
              <a:gd name="connsiteX120" fmla="*/ 31306 w 1364418"/>
              <a:gd name="connsiteY120" fmla="*/ 619315 h 6858000"/>
              <a:gd name="connsiteX121" fmla="*/ 15184 w 1364418"/>
              <a:gd name="connsiteY121" fmla="*/ 585934 h 6858000"/>
              <a:gd name="connsiteX122" fmla="*/ 22258 w 1364418"/>
              <a:gd name="connsiteY122" fmla="*/ 538948 h 6858000"/>
              <a:gd name="connsiteX123" fmla="*/ 26166 w 1364418"/>
              <a:gd name="connsiteY123" fmla="*/ 525163 h 6858000"/>
              <a:gd name="connsiteX124" fmla="*/ 52290 w 1364418"/>
              <a:gd name="connsiteY124" fmla="*/ 446567 h 6858000"/>
              <a:gd name="connsiteX125" fmla="*/ 51538 w 1364418"/>
              <a:gd name="connsiteY125" fmla="*/ 393828 h 6858000"/>
              <a:gd name="connsiteX126" fmla="*/ 51368 w 1364418"/>
              <a:gd name="connsiteY126" fmla="*/ 353137 h 6858000"/>
              <a:gd name="connsiteX127" fmla="*/ 55970 w 1364418"/>
              <a:gd name="connsiteY127" fmla="*/ 321428 h 6858000"/>
              <a:gd name="connsiteX128" fmla="*/ 57061 w 1364418"/>
              <a:gd name="connsiteY128" fmla="*/ 275771 h 6858000"/>
              <a:gd name="connsiteX129" fmla="*/ 74088 w 1364418"/>
              <a:gd name="connsiteY129" fmla="*/ 212860 h 6858000"/>
              <a:gd name="connsiteX130" fmla="*/ 65798 w 1364418"/>
              <a:gd name="connsiteY130" fmla="*/ 144983 h 6858000"/>
              <a:gd name="connsiteX131" fmla="*/ 78082 w 1364418"/>
              <a:gd name="connsiteY131" fmla="*/ 55288 h 6858000"/>
              <a:gd name="connsiteX132" fmla="*/ 37636 w 1364418"/>
              <a:gd name="connsiteY132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245974 w 1364418"/>
              <a:gd name="connsiteY3" fmla="*/ 6857735 h 6858000"/>
              <a:gd name="connsiteX4" fmla="*/ 239744 w 1364418"/>
              <a:gd name="connsiteY4" fmla="*/ 6777899 h 6858000"/>
              <a:gd name="connsiteX5" fmla="*/ 264484 w 1364418"/>
              <a:gd name="connsiteY5" fmla="*/ 6716710 h 6858000"/>
              <a:gd name="connsiteX6" fmla="*/ 280651 w 1364418"/>
              <a:gd name="connsiteY6" fmla="*/ 6639873 h 6858000"/>
              <a:gd name="connsiteX7" fmla="*/ 339152 w 1364418"/>
              <a:gd name="connsiteY7" fmla="*/ 6471804 h 6858000"/>
              <a:gd name="connsiteX8" fmla="*/ 334570 w 1364418"/>
              <a:gd name="connsiteY8" fmla="*/ 6389835 h 6858000"/>
              <a:gd name="connsiteX9" fmla="*/ 317792 w 1364418"/>
              <a:gd name="connsiteY9" fmla="*/ 6324679 h 6858000"/>
              <a:gd name="connsiteX10" fmla="*/ 278227 w 1364418"/>
              <a:gd name="connsiteY10" fmla="*/ 6280046 h 6858000"/>
              <a:gd name="connsiteX11" fmla="*/ 288000 w 1364418"/>
              <a:gd name="connsiteY11" fmla="*/ 6252834 h 6858000"/>
              <a:gd name="connsiteX12" fmla="*/ 265992 w 1364418"/>
              <a:gd name="connsiteY12" fmla="*/ 6202459 h 6858000"/>
              <a:gd name="connsiteX13" fmla="*/ 264790 w 1364418"/>
              <a:gd name="connsiteY13" fmla="*/ 6153037 h 6858000"/>
              <a:gd name="connsiteX14" fmla="*/ 280205 w 1364418"/>
              <a:gd name="connsiteY14" fmla="*/ 6078132 h 6858000"/>
              <a:gd name="connsiteX15" fmla="*/ 267592 w 1364418"/>
              <a:gd name="connsiteY15" fmla="*/ 6028119 h 6858000"/>
              <a:gd name="connsiteX16" fmla="*/ 252821 w 1364418"/>
              <a:gd name="connsiteY16" fmla="*/ 5926735 h 6858000"/>
              <a:gd name="connsiteX17" fmla="*/ 302333 w 1364418"/>
              <a:gd name="connsiteY17" fmla="*/ 5712857 h 6858000"/>
              <a:gd name="connsiteX18" fmla="*/ 332131 w 1364418"/>
              <a:gd name="connsiteY18" fmla="*/ 5660491 h 6858000"/>
              <a:gd name="connsiteX19" fmla="*/ 341254 w 1364418"/>
              <a:gd name="connsiteY19" fmla="*/ 5563435 h 6858000"/>
              <a:gd name="connsiteX20" fmla="*/ 368130 w 1364418"/>
              <a:gd name="connsiteY20" fmla="*/ 5437125 h 6858000"/>
              <a:gd name="connsiteX21" fmla="*/ 381698 w 1364418"/>
              <a:gd name="connsiteY21" fmla="*/ 5396260 h 6858000"/>
              <a:gd name="connsiteX22" fmla="*/ 397679 w 1364418"/>
              <a:gd name="connsiteY22" fmla="*/ 5330009 h 6858000"/>
              <a:gd name="connsiteX23" fmla="*/ 431172 w 1364418"/>
              <a:gd name="connsiteY23" fmla="*/ 5273739 h 6858000"/>
              <a:gd name="connsiteX24" fmla="*/ 440771 w 1364418"/>
              <a:gd name="connsiteY24" fmla="*/ 5241779 h 6858000"/>
              <a:gd name="connsiteX25" fmla="*/ 451997 w 1364418"/>
              <a:gd name="connsiteY25" fmla="*/ 5225268 h 6858000"/>
              <a:gd name="connsiteX26" fmla="*/ 453017 w 1364418"/>
              <a:gd name="connsiteY26" fmla="*/ 5217684 h 6858000"/>
              <a:gd name="connsiteX27" fmla="*/ 460358 w 1364418"/>
              <a:gd name="connsiteY27" fmla="*/ 5193377 h 6858000"/>
              <a:gd name="connsiteX28" fmla="*/ 463661 w 1364418"/>
              <a:gd name="connsiteY28" fmla="*/ 5179288 h 6858000"/>
              <a:gd name="connsiteX29" fmla="*/ 464645 w 1364418"/>
              <a:gd name="connsiteY29" fmla="*/ 5173621 h 6858000"/>
              <a:gd name="connsiteX30" fmla="*/ 460279 w 1364418"/>
              <a:gd name="connsiteY30" fmla="*/ 5159961 h 6858000"/>
              <a:gd name="connsiteX31" fmla="*/ 466956 w 1364418"/>
              <a:gd name="connsiteY31" fmla="*/ 5144295 h 6858000"/>
              <a:gd name="connsiteX32" fmla="*/ 463889 w 1364418"/>
              <a:gd name="connsiteY32" fmla="*/ 5125185 h 6858000"/>
              <a:gd name="connsiteX33" fmla="*/ 470719 w 1364418"/>
              <a:gd name="connsiteY33" fmla="*/ 5121884 h 6858000"/>
              <a:gd name="connsiteX34" fmla="*/ 477755 w 1364418"/>
              <a:gd name="connsiteY34" fmla="*/ 5067850 h 6858000"/>
              <a:gd name="connsiteX35" fmla="*/ 480486 w 1364418"/>
              <a:gd name="connsiteY35" fmla="*/ 5060861 h 6858000"/>
              <a:gd name="connsiteX36" fmla="*/ 477190 w 1364418"/>
              <a:gd name="connsiteY36" fmla="*/ 5034192 h 6858000"/>
              <a:gd name="connsiteX37" fmla="*/ 478744 w 1364418"/>
              <a:gd name="connsiteY37" fmla="*/ 4993030 h 6858000"/>
              <a:gd name="connsiteX38" fmla="*/ 485653 w 1364418"/>
              <a:gd name="connsiteY38" fmla="*/ 4946844 h 6858000"/>
              <a:gd name="connsiteX39" fmla="*/ 481509 w 1364418"/>
              <a:gd name="connsiteY39" fmla="*/ 4932692 h 6858000"/>
              <a:gd name="connsiteX40" fmla="*/ 496912 w 1364418"/>
              <a:gd name="connsiteY40" fmla="*/ 4858827 h 6858000"/>
              <a:gd name="connsiteX41" fmla="*/ 502815 w 1364418"/>
              <a:gd name="connsiteY41" fmla="*/ 4821170 h 6858000"/>
              <a:gd name="connsiteX42" fmla="*/ 507548 w 1364418"/>
              <a:gd name="connsiteY42" fmla="*/ 4780965 h 6858000"/>
              <a:gd name="connsiteX43" fmla="*/ 508841 w 1364418"/>
              <a:gd name="connsiteY43" fmla="*/ 4750867 h 6858000"/>
              <a:gd name="connsiteX44" fmla="*/ 506648 w 1364418"/>
              <a:gd name="connsiteY44" fmla="*/ 4690749 h 6858000"/>
              <a:gd name="connsiteX45" fmla="*/ 502128 w 1364418"/>
              <a:gd name="connsiteY45" fmla="*/ 4584173 h 6858000"/>
              <a:gd name="connsiteX46" fmla="*/ 497211 w 1364418"/>
              <a:gd name="connsiteY46" fmla="*/ 4444346 h 6858000"/>
              <a:gd name="connsiteX47" fmla="*/ 493776 w 1364418"/>
              <a:gd name="connsiteY47" fmla="*/ 4375228 h 6858000"/>
              <a:gd name="connsiteX48" fmla="*/ 474429 w 1364418"/>
              <a:gd name="connsiteY48" fmla="*/ 4214165 h 6858000"/>
              <a:gd name="connsiteX49" fmla="*/ 478502 w 1364418"/>
              <a:gd name="connsiteY49" fmla="*/ 4090296 h 6858000"/>
              <a:gd name="connsiteX50" fmla="*/ 463758 w 1364418"/>
              <a:gd name="connsiteY50" fmla="*/ 4033999 h 6858000"/>
              <a:gd name="connsiteX51" fmla="*/ 464907 w 1364418"/>
              <a:gd name="connsiteY51" fmla="*/ 4031933 h 6858000"/>
              <a:gd name="connsiteX52" fmla="*/ 463483 w 1364418"/>
              <a:gd name="connsiteY52" fmla="*/ 4013953 h 6858000"/>
              <a:gd name="connsiteX53" fmla="*/ 449778 w 1364418"/>
              <a:gd name="connsiteY53" fmla="*/ 3974753 h 6858000"/>
              <a:gd name="connsiteX54" fmla="*/ 451376 w 1364418"/>
              <a:gd name="connsiteY54" fmla="*/ 3969950 h 6858000"/>
              <a:gd name="connsiteX55" fmla="*/ 444798 w 1364418"/>
              <a:gd name="connsiteY55" fmla="*/ 3933779 h 6858000"/>
              <a:gd name="connsiteX56" fmla="*/ 446129 w 1364418"/>
              <a:gd name="connsiteY56" fmla="*/ 3933093 h 6858000"/>
              <a:gd name="connsiteX57" fmla="*/ 450483 w 1364418"/>
              <a:gd name="connsiteY57" fmla="*/ 3922082 h 6858000"/>
              <a:gd name="connsiteX58" fmla="*/ 455561 w 1364418"/>
              <a:gd name="connsiteY58" fmla="*/ 3901461 h 6858000"/>
              <a:gd name="connsiteX59" fmla="*/ 478155 w 1364418"/>
              <a:gd name="connsiteY59" fmla="*/ 3813873 h 6858000"/>
              <a:gd name="connsiteX60" fmla="*/ 477580 w 1364418"/>
              <a:gd name="connsiteY60" fmla="*/ 3806161 h 6858000"/>
              <a:gd name="connsiteX61" fmla="*/ 477887 w 1364418"/>
              <a:gd name="connsiteY61" fmla="*/ 3805957 h 6858000"/>
              <a:gd name="connsiteX62" fmla="*/ 477914 w 1364418"/>
              <a:gd name="connsiteY62" fmla="*/ 3797724 h 6858000"/>
              <a:gd name="connsiteX63" fmla="*/ 476529 w 1364418"/>
              <a:gd name="connsiteY63" fmla="*/ 3792098 h 6858000"/>
              <a:gd name="connsiteX64" fmla="*/ 475413 w 1364418"/>
              <a:gd name="connsiteY64" fmla="*/ 3777135 h 6858000"/>
              <a:gd name="connsiteX65" fmla="*/ 477146 w 1364418"/>
              <a:gd name="connsiteY65" fmla="*/ 3771656 h 6858000"/>
              <a:gd name="connsiteX66" fmla="*/ 480889 w 1364418"/>
              <a:gd name="connsiteY66" fmla="*/ 3769007 h 6858000"/>
              <a:gd name="connsiteX67" fmla="*/ 480355 w 1364418"/>
              <a:gd name="connsiteY67" fmla="*/ 3767709 h 6858000"/>
              <a:gd name="connsiteX68" fmla="*/ 489051 w 1364418"/>
              <a:gd name="connsiteY68" fmla="*/ 3738082 h 6858000"/>
              <a:gd name="connsiteX69" fmla="*/ 496397 w 1364418"/>
              <a:gd name="connsiteY69" fmla="*/ 3673397 h 6858000"/>
              <a:gd name="connsiteX70" fmla="*/ 495693 w 1364418"/>
              <a:gd name="connsiteY70" fmla="*/ 3637109 h 6858000"/>
              <a:gd name="connsiteX71" fmla="*/ 499136 w 1364418"/>
              <a:gd name="connsiteY71" fmla="*/ 3536883 h 6858000"/>
              <a:gd name="connsiteX72" fmla="*/ 506674 w 1364418"/>
              <a:gd name="connsiteY72" fmla="*/ 3435652 h 6858000"/>
              <a:gd name="connsiteX73" fmla="*/ 508345 w 1364418"/>
              <a:gd name="connsiteY73" fmla="*/ 3307769 h 6858000"/>
              <a:gd name="connsiteX74" fmla="*/ 525908 w 1364418"/>
              <a:gd name="connsiteY74" fmla="*/ 3250522 h 6858000"/>
              <a:gd name="connsiteX75" fmla="*/ 526333 w 1364418"/>
              <a:gd name="connsiteY75" fmla="*/ 3229163 h 6858000"/>
              <a:gd name="connsiteX76" fmla="*/ 528156 w 1364418"/>
              <a:gd name="connsiteY76" fmla="*/ 3217217 h 6858000"/>
              <a:gd name="connsiteX77" fmla="*/ 514991 w 1364418"/>
              <a:gd name="connsiteY77" fmla="*/ 3183755 h 6858000"/>
              <a:gd name="connsiteX78" fmla="*/ 515492 w 1364418"/>
              <a:gd name="connsiteY78" fmla="*/ 3178642 h 6858000"/>
              <a:gd name="connsiteX79" fmla="*/ 503092 w 1364418"/>
              <a:gd name="connsiteY79" fmla="*/ 3158586 h 6858000"/>
              <a:gd name="connsiteX80" fmla="*/ 488277 w 1364418"/>
              <a:gd name="connsiteY80" fmla="*/ 3129034 h 6858000"/>
              <a:gd name="connsiteX81" fmla="*/ 488942 w 1364418"/>
              <a:gd name="connsiteY81" fmla="*/ 3126682 h 6858000"/>
              <a:gd name="connsiteX82" fmla="*/ 479810 w 1364418"/>
              <a:gd name="connsiteY82" fmla="*/ 3114519 h 6858000"/>
              <a:gd name="connsiteX83" fmla="*/ 466419 w 1364418"/>
              <a:gd name="connsiteY83" fmla="*/ 3106272 h 6858000"/>
              <a:gd name="connsiteX84" fmla="*/ 439149 w 1364418"/>
              <a:gd name="connsiteY84" fmla="*/ 2958185 h 6858000"/>
              <a:gd name="connsiteX85" fmla="*/ 381763 w 1364418"/>
              <a:gd name="connsiteY85" fmla="*/ 2762989 h 6858000"/>
              <a:gd name="connsiteX86" fmla="*/ 330681 w 1364418"/>
              <a:gd name="connsiteY86" fmla="*/ 2554718 h 6858000"/>
              <a:gd name="connsiteX87" fmla="*/ 310775 w 1364418"/>
              <a:gd name="connsiteY87" fmla="*/ 2485734 h 6858000"/>
              <a:gd name="connsiteX88" fmla="*/ 301498 w 1364418"/>
              <a:gd name="connsiteY88" fmla="*/ 2447068 h 6858000"/>
              <a:gd name="connsiteX89" fmla="*/ 288459 w 1364418"/>
              <a:gd name="connsiteY89" fmla="*/ 2425819 h 6858000"/>
              <a:gd name="connsiteX90" fmla="*/ 294458 w 1364418"/>
              <a:gd name="connsiteY90" fmla="*/ 2402874 h 6858000"/>
              <a:gd name="connsiteX91" fmla="*/ 297070 w 1364418"/>
              <a:gd name="connsiteY91" fmla="*/ 2381443 h 6858000"/>
              <a:gd name="connsiteX92" fmla="*/ 273399 w 1364418"/>
              <a:gd name="connsiteY92" fmla="*/ 2261920 h 6858000"/>
              <a:gd name="connsiteX93" fmla="*/ 263286 w 1364418"/>
              <a:gd name="connsiteY93" fmla="*/ 2195378 h 6858000"/>
              <a:gd name="connsiteX94" fmla="*/ 247503 w 1364418"/>
              <a:gd name="connsiteY94" fmla="*/ 2155135 h 6858000"/>
              <a:gd name="connsiteX95" fmla="*/ 244961 w 1364418"/>
              <a:gd name="connsiteY95" fmla="*/ 2118008 h 6858000"/>
              <a:gd name="connsiteX96" fmla="*/ 245954 w 1364418"/>
              <a:gd name="connsiteY96" fmla="*/ 2050531 h 6858000"/>
              <a:gd name="connsiteX97" fmla="*/ 237760 w 1364418"/>
              <a:gd name="connsiteY97" fmla="*/ 1963269 h 6858000"/>
              <a:gd name="connsiteX98" fmla="*/ 218938 w 1364418"/>
              <a:gd name="connsiteY98" fmla="*/ 1906352 h 6858000"/>
              <a:gd name="connsiteX99" fmla="*/ 195495 w 1364418"/>
              <a:gd name="connsiteY99" fmla="*/ 1861531 h 6858000"/>
              <a:gd name="connsiteX100" fmla="*/ 149294 w 1364418"/>
              <a:gd name="connsiteY100" fmla="*/ 1732919 h 6858000"/>
              <a:gd name="connsiteX101" fmla="*/ 121605 w 1364418"/>
              <a:gd name="connsiteY101" fmla="*/ 1663540 h 6858000"/>
              <a:gd name="connsiteX102" fmla="*/ 120731 w 1364418"/>
              <a:gd name="connsiteY102" fmla="*/ 1615777 h 6858000"/>
              <a:gd name="connsiteX103" fmla="*/ 101526 w 1364418"/>
              <a:gd name="connsiteY103" fmla="*/ 1563678 h 6858000"/>
              <a:gd name="connsiteX104" fmla="*/ 114606 w 1364418"/>
              <a:gd name="connsiteY104" fmla="*/ 1519474 h 6858000"/>
              <a:gd name="connsiteX105" fmla="*/ 107348 w 1364418"/>
              <a:gd name="connsiteY105" fmla="*/ 1477995 h 6858000"/>
              <a:gd name="connsiteX106" fmla="*/ 93433 w 1364418"/>
              <a:gd name="connsiteY106" fmla="*/ 1373769 h 6858000"/>
              <a:gd name="connsiteX107" fmla="*/ 101740 w 1364418"/>
              <a:gd name="connsiteY107" fmla="*/ 1307086 h 6858000"/>
              <a:gd name="connsiteX108" fmla="*/ 102928 w 1364418"/>
              <a:gd name="connsiteY108" fmla="*/ 1189033 h 6858000"/>
              <a:gd name="connsiteX109" fmla="*/ 107613 w 1364418"/>
              <a:gd name="connsiteY109" fmla="*/ 1168288 h 6858000"/>
              <a:gd name="connsiteX110" fmla="*/ 99895 w 1364418"/>
              <a:gd name="connsiteY110" fmla="*/ 1142577 h 6858000"/>
              <a:gd name="connsiteX111" fmla="*/ 89201 w 1364418"/>
              <a:gd name="connsiteY111" fmla="*/ 1088484 h 6858000"/>
              <a:gd name="connsiteX112" fmla="*/ 77937 w 1364418"/>
              <a:gd name="connsiteY112" fmla="*/ 1016103 h 6858000"/>
              <a:gd name="connsiteX113" fmla="*/ 79393 w 1364418"/>
              <a:gd name="connsiteY113" fmla="*/ 954054 h 6858000"/>
              <a:gd name="connsiteX114" fmla="*/ 90309 w 1364418"/>
              <a:gd name="connsiteY114" fmla="*/ 921368 h 6858000"/>
              <a:gd name="connsiteX115" fmla="*/ 74258 w 1364418"/>
              <a:gd name="connsiteY115" fmla="*/ 896999 h 6858000"/>
              <a:gd name="connsiteX116" fmla="*/ 43666 w 1364418"/>
              <a:gd name="connsiteY116" fmla="*/ 821517 h 6858000"/>
              <a:gd name="connsiteX117" fmla="*/ 22616 w 1364418"/>
              <a:gd name="connsiteY117" fmla="*/ 751353 h 6858000"/>
              <a:gd name="connsiteX118" fmla="*/ 22174 w 1364418"/>
              <a:gd name="connsiteY118" fmla="*/ 721230 h 6858000"/>
              <a:gd name="connsiteX119" fmla="*/ 7845 w 1364418"/>
              <a:gd name="connsiteY119" fmla="*/ 681659 h 6858000"/>
              <a:gd name="connsiteX120" fmla="*/ 31306 w 1364418"/>
              <a:gd name="connsiteY120" fmla="*/ 619315 h 6858000"/>
              <a:gd name="connsiteX121" fmla="*/ 15184 w 1364418"/>
              <a:gd name="connsiteY121" fmla="*/ 585934 h 6858000"/>
              <a:gd name="connsiteX122" fmla="*/ 22258 w 1364418"/>
              <a:gd name="connsiteY122" fmla="*/ 538948 h 6858000"/>
              <a:gd name="connsiteX123" fmla="*/ 26166 w 1364418"/>
              <a:gd name="connsiteY123" fmla="*/ 525163 h 6858000"/>
              <a:gd name="connsiteX124" fmla="*/ 52290 w 1364418"/>
              <a:gd name="connsiteY124" fmla="*/ 446567 h 6858000"/>
              <a:gd name="connsiteX125" fmla="*/ 51538 w 1364418"/>
              <a:gd name="connsiteY125" fmla="*/ 393828 h 6858000"/>
              <a:gd name="connsiteX126" fmla="*/ 51368 w 1364418"/>
              <a:gd name="connsiteY126" fmla="*/ 353137 h 6858000"/>
              <a:gd name="connsiteX127" fmla="*/ 55970 w 1364418"/>
              <a:gd name="connsiteY127" fmla="*/ 321428 h 6858000"/>
              <a:gd name="connsiteX128" fmla="*/ 57061 w 1364418"/>
              <a:gd name="connsiteY128" fmla="*/ 275771 h 6858000"/>
              <a:gd name="connsiteX129" fmla="*/ 74088 w 1364418"/>
              <a:gd name="connsiteY129" fmla="*/ 212860 h 6858000"/>
              <a:gd name="connsiteX130" fmla="*/ 65798 w 1364418"/>
              <a:gd name="connsiteY130" fmla="*/ 144983 h 6858000"/>
              <a:gd name="connsiteX131" fmla="*/ 78082 w 1364418"/>
              <a:gd name="connsiteY131" fmla="*/ 55288 h 6858000"/>
              <a:gd name="connsiteX132" fmla="*/ 37636 w 1364418"/>
              <a:gd name="connsiteY132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245974 w 1364418"/>
              <a:gd name="connsiteY3" fmla="*/ 6857735 h 6858000"/>
              <a:gd name="connsiteX4" fmla="*/ 281996 w 1364418"/>
              <a:gd name="connsiteY4" fmla="*/ 6792972 h 6858000"/>
              <a:gd name="connsiteX5" fmla="*/ 264484 w 1364418"/>
              <a:gd name="connsiteY5" fmla="*/ 6716710 h 6858000"/>
              <a:gd name="connsiteX6" fmla="*/ 280651 w 1364418"/>
              <a:gd name="connsiteY6" fmla="*/ 6639873 h 6858000"/>
              <a:gd name="connsiteX7" fmla="*/ 339152 w 1364418"/>
              <a:gd name="connsiteY7" fmla="*/ 6471804 h 6858000"/>
              <a:gd name="connsiteX8" fmla="*/ 334570 w 1364418"/>
              <a:gd name="connsiteY8" fmla="*/ 6389835 h 6858000"/>
              <a:gd name="connsiteX9" fmla="*/ 317792 w 1364418"/>
              <a:gd name="connsiteY9" fmla="*/ 6324679 h 6858000"/>
              <a:gd name="connsiteX10" fmla="*/ 278227 w 1364418"/>
              <a:gd name="connsiteY10" fmla="*/ 6280046 h 6858000"/>
              <a:gd name="connsiteX11" fmla="*/ 288000 w 1364418"/>
              <a:gd name="connsiteY11" fmla="*/ 6252834 h 6858000"/>
              <a:gd name="connsiteX12" fmla="*/ 265992 w 1364418"/>
              <a:gd name="connsiteY12" fmla="*/ 6202459 h 6858000"/>
              <a:gd name="connsiteX13" fmla="*/ 264790 w 1364418"/>
              <a:gd name="connsiteY13" fmla="*/ 6153037 h 6858000"/>
              <a:gd name="connsiteX14" fmla="*/ 280205 w 1364418"/>
              <a:gd name="connsiteY14" fmla="*/ 6078132 h 6858000"/>
              <a:gd name="connsiteX15" fmla="*/ 267592 w 1364418"/>
              <a:gd name="connsiteY15" fmla="*/ 6028119 h 6858000"/>
              <a:gd name="connsiteX16" fmla="*/ 252821 w 1364418"/>
              <a:gd name="connsiteY16" fmla="*/ 5926735 h 6858000"/>
              <a:gd name="connsiteX17" fmla="*/ 302333 w 1364418"/>
              <a:gd name="connsiteY17" fmla="*/ 5712857 h 6858000"/>
              <a:gd name="connsiteX18" fmla="*/ 332131 w 1364418"/>
              <a:gd name="connsiteY18" fmla="*/ 5660491 h 6858000"/>
              <a:gd name="connsiteX19" fmla="*/ 341254 w 1364418"/>
              <a:gd name="connsiteY19" fmla="*/ 5563435 h 6858000"/>
              <a:gd name="connsiteX20" fmla="*/ 368130 w 1364418"/>
              <a:gd name="connsiteY20" fmla="*/ 5437125 h 6858000"/>
              <a:gd name="connsiteX21" fmla="*/ 381698 w 1364418"/>
              <a:gd name="connsiteY21" fmla="*/ 5396260 h 6858000"/>
              <a:gd name="connsiteX22" fmla="*/ 397679 w 1364418"/>
              <a:gd name="connsiteY22" fmla="*/ 5330009 h 6858000"/>
              <a:gd name="connsiteX23" fmla="*/ 431172 w 1364418"/>
              <a:gd name="connsiteY23" fmla="*/ 5273739 h 6858000"/>
              <a:gd name="connsiteX24" fmla="*/ 440771 w 1364418"/>
              <a:gd name="connsiteY24" fmla="*/ 5241779 h 6858000"/>
              <a:gd name="connsiteX25" fmla="*/ 451997 w 1364418"/>
              <a:gd name="connsiteY25" fmla="*/ 5225268 h 6858000"/>
              <a:gd name="connsiteX26" fmla="*/ 453017 w 1364418"/>
              <a:gd name="connsiteY26" fmla="*/ 5217684 h 6858000"/>
              <a:gd name="connsiteX27" fmla="*/ 460358 w 1364418"/>
              <a:gd name="connsiteY27" fmla="*/ 5193377 h 6858000"/>
              <a:gd name="connsiteX28" fmla="*/ 463661 w 1364418"/>
              <a:gd name="connsiteY28" fmla="*/ 5179288 h 6858000"/>
              <a:gd name="connsiteX29" fmla="*/ 464645 w 1364418"/>
              <a:gd name="connsiteY29" fmla="*/ 5173621 h 6858000"/>
              <a:gd name="connsiteX30" fmla="*/ 460279 w 1364418"/>
              <a:gd name="connsiteY30" fmla="*/ 5159961 h 6858000"/>
              <a:gd name="connsiteX31" fmla="*/ 466956 w 1364418"/>
              <a:gd name="connsiteY31" fmla="*/ 5144295 h 6858000"/>
              <a:gd name="connsiteX32" fmla="*/ 463889 w 1364418"/>
              <a:gd name="connsiteY32" fmla="*/ 5125185 h 6858000"/>
              <a:gd name="connsiteX33" fmla="*/ 470719 w 1364418"/>
              <a:gd name="connsiteY33" fmla="*/ 5121884 h 6858000"/>
              <a:gd name="connsiteX34" fmla="*/ 477755 w 1364418"/>
              <a:gd name="connsiteY34" fmla="*/ 5067850 h 6858000"/>
              <a:gd name="connsiteX35" fmla="*/ 480486 w 1364418"/>
              <a:gd name="connsiteY35" fmla="*/ 5060861 h 6858000"/>
              <a:gd name="connsiteX36" fmla="*/ 477190 w 1364418"/>
              <a:gd name="connsiteY36" fmla="*/ 5034192 h 6858000"/>
              <a:gd name="connsiteX37" fmla="*/ 478744 w 1364418"/>
              <a:gd name="connsiteY37" fmla="*/ 4993030 h 6858000"/>
              <a:gd name="connsiteX38" fmla="*/ 485653 w 1364418"/>
              <a:gd name="connsiteY38" fmla="*/ 4946844 h 6858000"/>
              <a:gd name="connsiteX39" fmla="*/ 481509 w 1364418"/>
              <a:gd name="connsiteY39" fmla="*/ 4932692 h 6858000"/>
              <a:gd name="connsiteX40" fmla="*/ 496912 w 1364418"/>
              <a:gd name="connsiteY40" fmla="*/ 4858827 h 6858000"/>
              <a:gd name="connsiteX41" fmla="*/ 502815 w 1364418"/>
              <a:gd name="connsiteY41" fmla="*/ 4821170 h 6858000"/>
              <a:gd name="connsiteX42" fmla="*/ 507548 w 1364418"/>
              <a:gd name="connsiteY42" fmla="*/ 4780965 h 6858000"/>
              <a:gd name="connsiteX43" fmla="*/ 508841 w 1364418"/>
              <a:gd name="connsiteY43" fmla="*/ 4750867 h 6858000"/>
              <a:gd name="connsiteX44" fmla="*/ 506648 w 1364418"/>
              <a:gd name="connsiteY44" fmla="*/ 4690749 h 6858000"/>
              <a:gd name="connsiteX45" fmla="*/ 502128 w 1364418"/>
              <a:gd name="connsiteY45" fmla="*/ 4584173 h 6858000"/>
              <a:gd name="connsiteX46" fmla="*/ 497211 w 1364418"/>
              <a:gd name="connsiteY46" fmla="*/ 4444346 h 6858000"/>
              <a:gd name="connsiteX47" fmla="*/ 493776 w 1364418"/>
              <a:gd name="connsiteY47" fmla="*/ 4375228 h 6858000"/>
              <a:gd name="connsiteX48" fmla="*/ 474429 w 1364418"/>
              <a:gd name="connsiteY48" fmla="*/ 4214165 h 6858000"/>
              <a:gd name="connsiteX49" fmla="*/ 478502 w 1364418"/>
              <a:gd name="connsiteY49" fmla="*/ 4090296 h 6858000"/>
              <a:gd name="connsiteX50" fmla="*/ 463758 w 1364418"/>
              <a:gd name="connsiteY50" fmla="*/ 4033999 h 6858000"/>
              <a:gd name="connsiteX51" fmla="*/ 464907 w 1364418"/>
              <a:gd name="connsiteY51" fmla="*/ 4031933 h 6858000"/>
              <a:gd name="connsiteX52" fmla="*/ 463483 w 1364418"/>
              <a:gd name="connsiteY52" fmla="*/ 4013953 h 6858000"/>
              <a:gd name="connsiteX53" fmla="*/ 449778 w 1364418"/>
              <a:gd name="connsiteY53" fmla="*/ 3974753 h 6858000"/>
              <a:gd name="connsiteX54" fmla="*/ 451376 w 1364418"/>
              <a:gd name="connsiteY54" fmla="*/ 3969950 h 6858000"/>
              <a:gd name="connsiteX55" fmla="*/ 444798 w 1364418"/>
              <a:gd name="connsiteY55" fmla="*/ 3933779 h 6858000"/>
              <a:gd name="connsiteX56" fmla="*/ 446129 w 1364418"/>
              <a:gd name="connsiteY56" fmla="*/ 3933093 h 6858000"/>
              <a:gd name="connsiteX57" fmla="*/ 450483 w 1364418"/>
              <a:gd name="connsiteY57" fmla="*/ 3922082 h 6858000"/>
              <a:gd name="connsiteX58" fmla="*/ 455561 w 1364418"/>
              <a:gd name="connsiteY58" fmla="*/ 3901461 h 6858000"/>
              <a:gd name="connsiteX59" fmla="*/ 478155 w 1364418"/>
              <a:gd name="connsiteY59" fmla="*/ 3813873 h 6858000"/>
              <a:gd name="connsiteX60" fmla="*/ 477580 w 1364418"/>
              <a:gd name="connsiteY60" fmla="*/ 3806161 h 6858000"/>
              <a:gd name="connsiteX61" fmla="*/ 477887 w 1364418"/>
              <a:gd name="connsiteY61" fmla="*/ 3805957 h 6858000"/>
              <a:gd name="connsiteX62" fmla="*/ 477914 w 1364418"/>
              <a:gd name="connsiteY62" fmla="*/ 3797724 h 6858000"/>
              <a:gd name="connsiteX63" fmla="*/ 476529 w 1364418"/>
              <a:gd name="connsiteY63" fmla="*/ 3792098 h 6858000"/>
              <a:gd name="connsiteX64" fmla="*/ 475413 w 1364418"/>
              <a:gd name="connsiteY64" fmla="*/ 3777135 h 6858000"/>
              <a:gd name="connsiteX65" fmla="*/ 477146 w 1364418"/>
              <a:gd name="connsiteY65" fmla="*/ 3771656 h 6858000"/>
              <a:gd name="connsiteX66" fmla="*/ 480889 w 1364418"/>
              <a:gd name="connsiteY66" fmla="*/ 3769007 h 6858000"/>
              <a:gd name="connsiteX67" fmla="*/ 480355 w 1364418"/>
              <a:gd name="connsiteY67" fmla="*/ 3767709 h 6858000"/>
              <a:gd name="connsiteX68" fmla="*/ 489051 w 1364418"/>
              <a:gd name="connsiteY68" fmla="*/ 3738082 h 6858000"/>
              <a:gd name="connsiteX69" fmla="*/ 496397 w 1364418"/>
              <a:gd name="connsiteY69" fmla="*/ 3673397 h 6858000"/>
              <a:gd name="connsiteX70" fmla="*/ 495693 w 1364418"/>
              <a:gd name="connsiteY70" fmla="*/ 3637109 h 6858000"/>
              <a:gd name="connsiteX71" fmla="*/ 499136 w 1364418"/>
              <a:gd name="connsiteY71" fmla="*/ 3536883 h 6858000"/>
              <a:gd name="connsiteX72" fmla="*/ 506674 w 1364418"/>
              <a:gd name="connsiteY72" fmla="*/ 3435652 h 6858000"/>
              <a:gd name="connsiteX73" fmla="*/ 508345 w 1364418"/>
              <a:gd name="connsiteY73" fmla="*/ 3307769 h 6858000"/>
              <a:gd name="connsiteX74" fmla="*/ 525908 w 1364418"/>
              <a:gd name="connsiteY74" fmla="*/ 3250522 h 6858000"/>
              <a:gd name="connsiteX75" fmla="*/ 526333 w 1364418"/>
              <a:gd name="connsiteY75" fmla="*/ 3229163 h 6858000"/>
              <a:gd name="connsiteX76" fmla="*/ 528156 w 1364418"/>
              <a:gd name="connsiteY76" fmla="*/ 3217217 h 6858000"/>
              <a:gd name="connsiteX77" fmla="*/ 514991 w 1364418"/>
              <a:gd name="connsiteY77" fmla="*/ 3183755 h 6858000"/>
              <a:gd name="connsiteX78" fmla="*/ 515492 w 1364418"/>
              <a:gd name="connsiteY78" fmla="*/ 3178642 h 6858000"/>
              <a:gd name="connsiteX79" fmla="*/ 503092 w 1364418"/>
              <a:gd name="connsiteY79" fmla="*/ 3158586 h 6858000"/>
              <a:gd name="connsiteX80" fmla="*/ 488277 w 1364418"/>
              <a:gd name="connsiteY80" fmla="*/ 3129034 h 6858000"/>
              <a:gd name="connsiteX81" fmla="*/ 488942 w 1364418"/>
              <a:gd name="connsiteY81" fmla="*/ 3126682 h 6858000"/>
              <a:gd name="connsiteX82" fmla="*/ 479810 w 1364418"/>
              <a:gd name="connsiteY82" fmla="*/ 3114519 h 6858000"/>
              <a:gd name="connsiteX83" fmla="*/ 466419 w 1364418"/>
              <a:gd name="connsiteY83" fmla="*/ 3106272 h 6858000"/>
              <a:gd name="connsiteX84" fmla="*/ 439149 w 1364418"/>
              <a:gd name="connsiteY84" fmla="*/ 2958185 h 6858000"/>
              <a:gd name="connsiteX85" fmla="*/ 381763 w 1364418"/>
              <a:gd name="connsiteY85" fmla="*/ 2762989 h 6858000"/>
              <a:gd name="connsiteX86" fmla="*/ 330681 w 1364418"/>
              <a:gd name="connsiteY86" fmla="*/ 2554718 h 6858000"/>
              <a:gd name="connsiteX87" fmla="*/ 310775 w 1364418"/>
              <a:gd name="connsiteY87" fmla="*/ 2485734 h 6858000"/>
              <a:gd name="connsiteX88" fmla="*/ 301498 w 1364418"/>
              <a:gd name="connsiteY88" fmla="*/ 2447068 h 6858000"/>
              <a:gd name="connsiteX89" fmla="*/ 288459 w 1364418"/>
              <a:gd name="connsiteY89" fmla="*/ 2425819 h 6858000"/>
              <a:gd name="connsiteX90" fmla="*/ 294458 w 1364418"/>
              <a:gd name="connsiteY90" fmla="*/ 2402874 h 6858000"/>
              <a:gd name="connsiteX91" fmla="*/ 297070 w 1364418"/>
              <a:gd name="connsiteY91" fmla="*/ 2381443 h 6858000"/>
              <a:gd name="connsiteX92" fmla="*/ 273399 w 1364418"/>
              <a:gd name="connsiteY92" fmla="*/ 2261920 h 6858000"/>
              <a:gd name="connsiteX93" fmla="*/ 263286 w 1364418"/>
              <a:gd name="connsiteY93" fmla="*/ 2195378 h 6858000"/>
              <a:gd name="connsiteX94" fmla="*/ 247503 w 1364418"/>
              <a:gd name="connsiteY94" fmla="*/ 2155135 h 6858000"/>
              <a:gd name="connsiteX95" fmla="*/ 244961 w 1364418"/>
              <a:gd name="connsiteY95" fmla="*/ 2118008 h 6858000"/>
              <a:gd name="connsiteX96" fmla="*/ 245954 w 1364418"/>
              <a:gd name="connsiteY96" fmla="*/ 2050531 h 6858000"/>
              <a:gd name="connsiteX97" fmla="*/ 237760 w 1364418"/>
              <a:gd name="connsiteY97" fmla="*/ 1963269 h 6858000"/>
              <a:gd name="connsiteX98" fmla="*/ 218938 w 1364418"/>
              <a:gd name="connsiteY98" fmla="*/ 1906352 h 6858000"/>
              <a:gd name="connsiteX99" fmla="*/ 195495 w 1364418"/>
              <a:gd name="connsiteY99" fmla="*/ 1861531 h 6858000"/>
              <a:gd name="connsiteX100" fmla="*/ 149294 w 1364418"/>
              <a:gd name="connsiteY100" fmla="*/ 1732919 h 6858000"/>
              <a:gd name="connsiteX101" fmla="*/ 121605 w 1364418"/>
              <a:gd name="connsiteY101" fmla="*/ 1663540 h 6858000"/>
              <a:gd name="connsiteX102" fmla="*/ 120731 w 1364418"/>
              <a:gd name="connsiteY102" fmla="*/ 1615777 h 6858000"/>
              <a:gd name="connsiteX103" fmla="*/ 101526 w 1364418"/>
              <a:gd name="connsiteY103" fmla="*/ 1563678 h 6858000"/>
              <a:gd name="connsiteX104" fmla="*/ 114606 w 1364418"/>
              <a:gd name="connsiteY104" fmla="*/ 1519474 h 6858000"/>
              <a:gd name="connsiteX105" fmla="*/ 107348 w 1364418"/>
              <a:gd name="connsiteY105" fmla="*/ 1477995 h 6858000"/>
              <a:gd name="connsiteX106" fmla="*/ 93433 w 1364418"/>
              <a:gd name="connsiteY106" fmla="*/ 1373769 h 6858000"/>
              <a:gd name="connsiteX107" fmla="*/ 101740 w 1364418"/>
              <a:gd name="connsiteY107" fmla="*/ 1307086 h 6858000"/>
              <a:gd name="connsiteX108" fmla="*/ 102928 w 1364418"/>
              <a:gd name="connsiteY108" fmla="*/ 1189033 h 6858000"/>
              <a:gd name="connsiteX109" fmla="*/ 107613 w 1364418"/>
              <a:gd name="connsiteY109" fmla="*/ 1168288 h 6858000"/>
              <a:gd name="connsiteX110" fmla="*/ 99895 w 1364418"/>
              <a:gd name="connsiteY110" fmla="*/ 1142577 h 6858000"/>
              <a:gd name="connsiteX111" fmla="*/ 89201 w 1364418"/>
              <a:gd name="connsiteY111" fmla="*/ 1088484 h 6858000"/>
              <a:gd name="connsiteX112" fmla="*/ 77937 w 1364418"/>
              <a:gd name="connsiteY112" fmla="*/ 1016103 h 6858000"/>
              <a:gd name="connsiteX113" fmla="*/ 79393 w 1364418"/>
              <a:gd name="connsiteY113" fmla="*/ 954054 h 6858000"/>
              <a:gd name="connsiteX114" fmla="*/ 90309 w 1364418"/>
              <a:gd name="connsiteY114" fmla="*/ 921368 h 6858000"/>
              <a:gd name="connsiteX115" fmla="*/ 74258 w 1364418"/>
              <a:gd name="connsiteY115" fmla="*/ 896999 h 6858000"/>
              <a:gd name="connsiteX116" fmla="*/ 43666 w 1364418"/>
              <a:gd name="connsiteY116" fmla="*/ 821517 h 6858000"/>
              <a:gd name="connsiteX117" fmla="*/ 22616 w 1364418"/>
              <a:gd name="connsiteY117" fmla="*/ 751353 h 6858000"/>
              <a:gd name="connsiteX118" fmla="*/ 22174 w 1364418"/>
              <a:gd name="connsiteY118" fmla="*/ 721230 h 6858000"/>
              <a:gd name="connsiteX119" fmla="*/ 7845 w 1364418"/>
              <a:gd name="connsiteY119" fmla="*/ 681659 h 6858000"/>
              <a:gd name="connsiteX120" fmla="*/ 31306 w 1364418"/>
              <a:gd name="connsiteY120" fmla="*/ 619315 h 6858000"/>
              <a:gd name="connsiteX121" fmla="*/ 15184 w 1364418"/>
              <a:gd name="connsiteY121" fmla="*/ 585934 h 6858000"/>
              <a:gd name="connsiteX122" fmla="*/ 22258 w 1364418"/>
              <a:gd name="connsiteY122" fmla="*/ 538948 h 6858000"/>
              <a:gd name="connsiteX123" fmla="*/ 26166 w 1364418"/>
              <a:gd name="connsiteY123" fmla="*/ 525163 h 6858000"/>
              <a:gd name="connsiteX124" fmla="*/ 52290 w 1364418"/>
              <a:gd name="connsiteY124" fmla="*/ 446567 h 6858000"/>
              <a:gd name="connsiteX125" fmla="*/ 51538 w 1364418"/>
              <a:gd name="connsiteY125" fmla="*/ 393828 h 6858000"/>
              <a:gd name="connsiteX126" fmla="*/ 51368 w 1364418"/>
              <a:gd name="connsiteY126" fmla="*/ 353137 h 6858000"/>
              <a:gd name="connsiteX127" fmla="*/ 55970 w 1364418"/>
              <a:gd name="connsiteY127" fmla="*/ 321428 h 6858000"/>
              <a:gd name="connsiteX128" fmla="*/ 57061 w 1364418"/>
              <a:gd name="connsiteY128" fmla="*/ 275771 h 6858000"/>
              <a:gd name="connsiteX129" fmla="*/ 74088 w 1364418"/>
              <a:gd name="connsiteY129" fmla="*/ 212860 h 6858000"/>
              <a:gd name="connsiteX130" fmla="*/ 65798 w 1364418"/>
              <a:gd name="connsiteY130" fmla="*/ 144983 h 6858000"/>
              <a:gd name="connsiteX131" fmla="*/ 78082 w 1364418"/>
              <a:gd name="connsiteY131" fmla="*/ 55288 h 6858000"/>
              <a:gd name="connsiteX132" fmla="*/ 37636 w 1364418"/>
              <a:gd name="connsiteY132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1364418" h="6858000">
                <a:moveTo>
                  <a:pt x="37636" y="0"/>
                </a:moveTo>
                <a:lnTo>
                  <a:pt x="1364418" y="0"/>
                </a:lnTo>
                <a:lnTo>
                  <a:pt x="1364418" y="6858000"/>
                </a:lnTo>
                <a:lnTo>
                  <a:pt x="245974" y="6857735"/>
                </a:lnTo>
                <a:cubicBezTo>
                  <a:pt x="246649" y="6829312"/>
                  <a:pt x="258792" y="6817314"/>
                  <a:pt x="281996" y="6792972"/>
                </a:cubicBezTo>
                <a:cubicBezTo>
                  <a:pt x="288036" y="6763449"/>
                  <a:pt x="261498" y="6738121"/>
                  <a:pt x="264484" y="6716710"/>
                </a:cubicBezTo>
                <a:cubicBezTo>
                  <a:pt x="264597" y="6714739"/>
                  <a:pt x="280538" y="6641844"/>
                  <a:pt x="280651" y="6639873"/>
                </a:cubicBezTo>
                <a:cubicBezTo>
                  <a:pt x="296114" y="6596543"/>
                  <a:pt x="335196" y="6519339"/>
                  <a:pt x="339152" y="6471804"/>
                </a:cubicBezTo>
                <a:lnTo>
                  <a:pt x="334570" y="6389835"/>
                </a:lnTo>
                <a:cubicBezTo>
                  <a:pt x="334613" y="6357588"/>
                  <a:pt x="338883" y="6333072"/>
                  <a:pt x="317792" y="6324679"/>
                </a:cubicBezTo>
                <a:cubicBezTo>
                  <a:pt x="308402" y="6306381"/>
                  <a:pt x="279168" y="6293695"/>
                  <a:pt x="278227" y="6280046"/>
                </a:cubicBezTo>
                <a:cubicBezTo>
                  <a:pt x="281050" y="6269969"/>
                  <a:pt x="290039" y="6265765"/>
                  <a:pt x="288000" y="6252834"/>
                </a:cubicBezTo>
                <a:lnTo>
                  <a:pt x="265992" y="6202459"/>
                </a:lnTo>
                <a:cubicBezTo>
                  <a:pt x="264772" y="6196814"/>
                  <a:pt x="268092" y="6158095"/>
                  <a:pt x="264790" y="6153037"/>
                </a:cubicBezTo>
                <a:cubicBezTo>
                  <a:pt x="302335" y="6114354"/>
                  <a:pt x="260378" y="6128837"/>
                  <a:pt x="280205" y="6078132"/>
                </a:cubicBezTo>
                <a:cubicBezTo>
                  <a:pt x="283657" y="6049622"/>
                  <a:pt x="275724" y="6059673"/>
                  <a:pt x="267592" y="6028119"/>
                </a:cubicBezTo>
                <a:cubicBezTo>
                  <a:pt x="277113" y="5988572"/>
                  <a:pt x="234727" y="5976018"/>
                  <a:pt x="252821" y="5926735"/>
                </a:cubicBezTo>
                <a:cubicBezTo>
                  <a:pt x="290324" y="5823532"/>
                  <a:pt x="288016" y="5757776"/>
                  <a:pt x="302333" y="5712857"/>
                </a:cubicBezTo>
                <a:cubicBezTo>
                  <a:pt x="310258" y="5688518"/>
                  <a:pt x="328236" y="5675288"/>
                  <a:pt x="332131" y="5660491"/>
                </a:cubicBezTo>
                <a:cubicBezTo>
                  <a:pt x="345782" y="5622696"/>
                  <a:pt x="344964" y="5595787"/>
                  <a:pt x="341254" y="5563435"/>
                </a:cubicBezTo>
                <a:cubicBezTo>
                  <a:pt x="335745" y="5537661"/>
                  <a:pt x="359171" y="5479228"/>
                  <a:pt x="368130" y="5437125"/>
                </a:cubicBezTo>
                <a:cubicBezTo>
                  <a:pt x="379868" y="5399640"/>
                  <a:pt x="373836" y="5420657"/>
                  <a:pt x="381698" y="5396260"/>
                </a:cubicBezTo>
                <a:cubicBezTo>
                  <a:pt x="395995" y="5391935"/>
                  <a:pt x="389433" y="5350429"/>
                  <a:pt x="397679" y="5330009"/>
                </a:cubicBezTo>
                <a:cubicBezTo>
                  <a:pt x="405925" y="5309589"/>
                  <a:pt x="420210" y="5291626"/>
                  <a:pt x="431172" y="5273739"/>
                </a:cubicBezTo>
                <a:cubicBezTo>
                  <a:pt x="426568" y="5263245"/>
                  <a:pt x="432286" y="5253790"/>
                  <a:pt x="440771" y="5241779"/>
                </a:cubicBezTo>
                <a:lnTo>
                  <a:pt x="451997" y="5225268"/>
                </a:lnTo>
                <a:lnTo>
                  <a:pt x="453017" y="5217684"/>
                </a:lnTo>
                <a:cubicBezTo>
                  <a:pt x="455252" y="5208685"/>
                  <a:pt x="458044" y="5200600"/>
                  <a:pt x="460358" y="5193377"/>
                </a:cubicBezTo>
                <a:lnTo>
                  <a:pt x="463661" y="5179288"/>
                </a:lnTo>
                <a:lnTo>
                  <a:pt x="464645" y="5173621"/>
                </a:lnTo>
                <a:lnTo>
                  <a:pt x="460279" y="5159961"/>
                </a:lnTo>
                <a:lnTo>
                  <a:pt x="466956" y="5144295"/>
                </a:lnTo>
                <a:lnTo>
                  <a:pt x="463889" y="5125185"/>
                </a:lnTo>
                <a:cubicBezTo>
                  <a:pt x="466252" y="5124475"/>
                  <a:pt x="468554" y="5123363"/>
                  <a:pt x="470719" y="5121884"/>
                </a:cubicBezTo>
                <a:lnTo>
                  <a:pt x="477755" y="5067850"/>
                </a:lnTo>
                <a:lnTo>
                  <a:pt x="480486" y="5060861"/>
                </a:lnTo>
                <a:lnTo>
                  <a:pt x="477190" y="5034192"/>
                </a:lnTo>
                <a:cubicBezTo>
                  <a:pt x="476699" y="5019824"/>
                  <a:pt x="477403" y="5006180"/>
                  <a:pt x="478744" y="4993030"/>
                </a:cubicBezTo>
                <a:lnTo>
                  <a:pt x="485653" y="4946844"/>
                </a:lnTo>
                <a:lnTo>
                  <a:pt x="481509" y="4932692"/>
                </a:lnTo>
                <a:cubicBezTo>
                  <a:pt x="481214" y="4911802"/>
                  <a:pt x="495319" y="4880686"/>
                  <a:pt x="496912" y="4858827"/>
                </a:cubicBezTo>
                <a:lnTo>
                  <a:pt x="502815" y="4821170"/>
                </a:lnTo>
                <a:lnTo>
                  <a:pt x="507548" y="4780965"/>
                </a:lnTo>
                <a:lnTo>
                  <a:pt x="508841" y="4750867"/>
                </a:lnTo>
                <a:lnTo>
                  <a:pt x="506648" y="4690749"/>
                </a:lnTo>
                <a:cubicBezTo>
                  <a:pt x="512729" y="4654213"/>
                  <a:pt x="491337" y="4623546"/>
                  <a:pt x="502128" y="4584173"/>
                </a:cubicBezTo>
                <a:cubicBezTo>
                  <a:pt x="488693" y="4519562"/>
                  <a:pt x="492047" y="4501522"/>
                  <a:pt x="497211" y="4444346"/>
                </a:cubicBezTo>
                <a:cubicBezTo>
                  <a:pt x="511033" y="4454946"/>
                  <a:pt x="497584" y="4394050"/>
                  <a:pt x="493776" y="4375228"/>
                </a:cubicBezTo>
                <a:cubicBezTo>
                  <a:pt x="491426" y="4334791"/>
                  <a:pt x="480594" y="4270639"/>
                  <a:pt x="474429" y="4214165"/>
                </a:cubicBezTo>
                <a:cubicBezTo>
                  <a:pt x="465297" y="4170832"/>
                  <a:pt x="480280" y="4120324"/>
                  <a:pt x="478502" y="4090296"/>
                </a:cubicBezTo>
                <a:lnTo>
                  <a:pt x="463758" y="4033999"/>
                </a:lnTo>
                <a:lnTo>
                  <a:pt x="464907" y="4031933"/>
                </a:lnTo>
                <a:cubicBezTo>
                  <a:pt x="467040" y="4022997"/>
                  <a:pt x="465967" y="4017669"/>
                  <a:pt x="463483" y="4013953"/>
                </a:cubicBezTo>
                <a:lnTo>
                  <a:pt x="449778" y="3974753"/>
                </a:lnTo>
                <a:lnTo>
                  <a:pt x="451376" y="3969950"/>
                </a:lnTo>
                <a:lnTo>
                  <a:pt x="444798" y="3933779"/>
                </a:lnTo>
                <a:lnTo>
                  <a:pt x="446129" y="3933093"/>
                </a:lnTo>
                <a:cubicBezTo>
                  <a:pt x="448961" y="3930731"/>
                  <a:pt x="450769" y="3927433"/>
                  <a:pt x="450483" y="3922082"/>
                </a:cubicBezTo>
                <a:cubicBezTo>
                  <a:pt x="471740" y="3927556"/>
                  <a:pt x="458283" y="3917724"/>
                  <a:pt x="455561" y="3901461"/>
                </a:cubicBezTo>
                <a:cubicBezTo>
                  <a:pt x="460173" y="3883426"/>
                  <a:pt x="474485" y="3829756"/>
                  <a:pt x="478155" y="3813873"/>
                </a:cubicBezTo>
                <a:cubicBezTo>
                  <a:pt x="477963" y="3811302"/>
                  <a:pt x="477772" y="3808732"/>
                  <a:pt x="477580" y="3806161"/>
                </a:cubicBezTo>
                <a:lnTo>
                  <a:pt x="477887" y="3805957"/>
                </a:lnTo>
                <a:cubicBezTo>
                  <a:pt x="478443" y="3804175"/>
                  <a:pt x="478509" y="3801600"/>
                  <a:pt x="477914" y="3797724"/>
                </a:cubicBezTo>
                <a:lnTo>
                  <a:pt x="476529" y="3792098"/>
                </a:lnTo>
                <a:lnTo>
                  <a:pt x="475413" y="3777135"/>
                </a:lnTo>
                <a:lnTo>
                  <a:pt x="477146" y="3771656"/>
                </a:lnTo>
                <a:lnTo>
                  <a:pt x="480889" y="3769007"/>
                </a:lnTo>
                <a:lnTo>
                  <a:pt x="480355" y="3767709"/>
                </a:lnTo>
                <a:cubicBezTo>
                  <a:pt x="472854" y="3758603"/>
                  <a:pt x="462858" y="3757457"/>
                  <a:pt x="489051" y="3738082"/>
                </a:cubicBezTo>
                <a:cubicBezTo>
                  <a:pt x="476420" y="3716230"/>
                  <a:pt x="492614" y="3707883"/>
                  <a:pt x="496397" y="3673397"/>
                </a:cubicBezTo>
                <a:cubicBezTo>
                  <a:pt x="485059" y="3661788"/>
                  <a:pt x="488117" y="3649813"/>
                  <a:pt x="495693" y="3637109"/>
                </a:cubicBezTo>
                <a:cubicBezTo>
                  <a:pt x="488827" y="3605834"/>
                  <a:pt x="498565" y="3573837"/>
                  <a:pt x="499136" y="3536883"/>
                </a:cubicBezTo>
                <a:cubicBezTo>
                  <a:pt x="483096" y="3500539"/>
                  <a:pt x="506170" y="3475121"/>
                  <a:pt x="506674" y="3435652"/>
                </a:cubicBezTo>
                <a:cubicBezTo>
                  <a:pt x="508209" y="3397466"/>
                  <a:pt x="505139" y="3338624"/>
                  <a:pt x="508345" y="3307769"/>
                </a:cubicBezTo>
                <a:cubicBezTo>
                  <a:pt x="522826" y="3292381"/>
                  <a:pt x="493343" y="3256540"/>
                  <a:pt x="525908" y="3250522"/>
                </a:cubicBezTo>
                <a:cubicBezTo>
                  <a:pt x="519705" y="3235893"/>
                  <a:pt x="504475" y="3230937"/>
                  <a:pt x="526333" y="3229163"/>
                </a:cubicBezTo>
                <a:cubicBezTo>
                  <a:pt x="524884" y="3224149"/>
                  <a:pt x="525919" y="3220404"/>
                  <a:pt x="528156" y="3217217"/>
                </a:cubicBezTo>
                <a:lnTo>
                  <a:pt x="514991" y="3183755"/>
                </a:lnTo>
                <a:lnTo>
                  <a:pt x="515492" y="3178642"/>
                </a:lnTo>
                <a:lnTo>
                  <a:pt x="503092" y="3158586"/>
                </a:lnTo>
                <a:lnTo>
                  <a:pt x="488277" y="3129034"/>
                </a:lnTo>
                <a:lnTo>
                  <a:pt x="488942" y="3126682"/>
                </a:lnTo>
                <a:lnTo>
                  <a:pt x="479810" y="3114519"/>
                </a:lnTo>
                <a:cubicBezTo>
                  <a:pt x="476044" y="3110886"/>
                  <a:pt x="471657" y="3108020"/>
                  <a:pt x="466419" y="3106272"/>
                </a:cubicBezTo>
                <a:cubicBezTo>
                  <a:pt x="479357" y="3049949"/>
                  <a:pt x="446991" y="3011906"/>
                  <a:pt x="439149" y="2958185"/>
                </a:cubicBezTo>
                <a:cubicBezTo>
                  <a:pt x="423473" y="2895670"/>
                  <a:pt x="402616" y="2832884"/>
                  <a:pt x="381763" y="2762989"/>
                </a:cubicBezTo>
                <a:cubicBezTo>
                  <a:pt x="340504" y="2718141"/>
                  <a:pt x="357875" y="2611979"/>
                  <a:pt x="330681" y="2554718"/>
                </a:cubicBezTo>
                <a:cubicBezTo>
                  <a:pt x="354561" y="2510384"/>
                  <a:pt x="312857" y="2522616"/>
                  <a:pt x="310775" y="2485734"/>
                </a:cubicBezTo>
                <a:cubicBezTo>
                  <a:pt x="283880" y="2505125"/>
                  <a:pt x="334754" y="2437857"/>
                  <a:pt x="301498" y="2447068"/>
                </a:cubicBezTo>
                <a:cubicBezTo>
                  <a:pt x="302171" y="2440064"/>
                  <a:pt x="286502" y="2432988"/>
                  <a:pt x="288459" y="2425819"/>
                </a:cubicBezTo>
                <a:lnTo>
                  <a:pt x="294458" y="2402874"/>
                </a:lnTo>
                <a:lnTo>
                  <a:pt x="297070" y="2381443"/>
                </a:lnTo>
                <a:cubicBezTo>
                  <a:pt x="291389" y="2355877"/>
                  <a:pt x="281925" y="2295004"/>
                  <a:pt x="273399" y="2261920"/>
                </a:cubicBezTo>
                <a:cubicBezTo>
                  <a:pt x="264489" y="2250852"/>
                  <a:pt x="256407" y="2208397"/>
                  <a:pt x="263286" y="2195378"/>
                </a:cubicBezTo>
                <a:cubicBezTo>
                  <a:pt x="262597" y="2185499"/>
                  <a:pt x="238753" y="2164596"/>
                  <a:pt x="247503" y="2155135"/>
                </a:cubicBezTo>
                <a:cubicBezTo>
                  <a:pt x="257474" y="2141929"/>
                  <a:pt x="229406" y="2121310"/>
                  <a:pt x="244961" y="2118008"/>
                </a:cubicBezTo>
                <a:cubicBezTo>
                  <a:pt x="225493" y="2103116"/>
                  <a:pt x="245373" y="2072196"/>
                  <a:pt x="245954" y="2050531"/>
                </a:cubicBezTo>
                <a:cubicBezTo>
                  <a:pt x="228015" y="2040209"/>
                  <a:pt x="246924" y="2004931"/>
                  <a:pt x="237760" y="1963269"/>
                </a:cubicBezTo>
                <a:cubicBezTo>
                  <a:pt x="217314" y="1952304"/>
                  <a:pt x="249162" y="1930958"/>
                  <a:pt x="218938" y="1906352"/>
                </a:cubicBezTo>
                <a:cubicBezTo>
                  <a:pt x="211894" y="1889396"/>
                  <a:pt x="204207" y="1891128"/>
                  <a:pt x="195495" y="1861531"/>
                </a:cubicBezTo>
                <a:cubicBezTo>
                  <a:pt x="152756" y="1820122"/>
                  <a:pt x="167197" y="1775736"/>
                  <a:pt x="149294" y="1732919"/>
                </a:cubicBezTo>
                <a:cubicBezTo>
                  <a:pt x="132272" y="1683226"/>
                  <a:pt x="131129" y="1708347"/>
                  <a:pt x="121605" y="1663540"/>
                </a:cubicBezTo>
                <a:cubicBezTo>
                  <a:pt x="131383" y="1652207"/>
                  <a:pt x="129824" y="1627305"/>
                  <a:pt x="120731" y="1615777"/>
                </a:cubicBezTo>
                <a:cubicBezTo>
                  <a:pt x="113324" y="1591298"/>
                  <a:pt x="125561" y="1582061"/>
                  <a:pt x="101526" y="1563678"/>
                </a:cubicBezTo>
                <a:cubicBezTo>
                  <a:pt x="118336" y="1562186"/>
                  <a:pt x="95368" y="1514217"/>
                  <a:pt x="114606" y="1519474"/>
                </a:cubicBezTo>
                <a:cubicBezTo>
                  <a:pt x="124662" y="1497831"/>
                  <a:pt x="99126" y="1498809"/>
                  <a:pt x="107348" y="1477995"/>
                </a:cubicBezTo>
                <a:cubicBezTo>
                  <a:pt x="102372" y="1450946"/>
                  <a:pt x="98082" y="1395585"/>
                  <a:pt x="93433" y="1373769"/>
                </a:cubicBezTo>
                <a:lnTo>
                  <a:pt x="101740" y="1307086"/>
                </a:lnTo>
                <a:cubicBezTo>
                  <a:pt x="61518" y="1238798"/>
                  <a:pt x="128597" y="1302829"/>
                  <a:pt x="102928" y="1189033"/>
                </a:cubicBezTo>
                <a:cubicBezTo>
                  <a:pt x="96991" y="1183619"/>
                  <a:pt x="100433" y="1168361"/>
                  <a:pt x="107613" y="1168288"/>
                </a:cubicBezTo>
                <a:cubicBezTo>
                  <a:pt x="104521" y="1161401"/>
                  <a:pt x="88898" y="1146763"/>
                  <a:pt x="99895" y="1142577"/>
                </a:cubicBezTo>
                <a:cubicBezTo>
                  <a:pt x="98248" y="1123927"/>
                  <a:pt x="94639" y="1105753"/>
                  <a:pt x="89201" y="1088484"/>
                </a:cubicBezTo>
                <a:lnTo>
                  <a:pt x="77937" y="1016103"/>
                </a:lnTo>
                <a:cubicBezTo>
                  <a:pt x="78422" y="988163"/>
                  <a:pt x="78908" y="981994"/>
                  <a:pt x="79393" y="954054"/>
                </a:cubicBezTo>
                <a:cubicBezTo>
                  <a:pt x="74607" y="950500"/>
                  <a:pt x="84928" y="922140"/>
                  <a:pt x="90309" y="921368"/>
                </a:cubicBezTo>
                <a:cubicBezTo>
                  <a:pt x="87566" y="916400"/>
                  <a:pt x="66268" y="901306"/>
                  <a:pt x="74258" y="896999"/>
                </a:cubicBezTo>
                <a:cubicBezTo>
                  <a:pt x="69492" y="868759"/>
                  <a:pt x="58957" y="842759"/>
                  <a:pt x="43666" y="821517"/>
                </a:cubicBezTo>
                <a:cubicBezTo>
                  <a:pt x="35059" y="797243"/>
                  <a:pt x="27646" y="764612"/>
                  <a:pt x="22616" y="751353"/>
                </a:cubicBezTo>
                <a:cubicBezTo>
                  <a:pt x="22469" y="741312"/>
                  <a:pt x="22321" y="731271"/>
                  <a:pt x="22174" y="721230"/>
                </a:cubicBezTo>
                <a:lnTo>
                  <a:pt x="7845" y="681659"/>
                </a:lnTo>
                <a:cubicBezTo>
                  <a:pt x="-21513" y="678654"/>
                  <a:pt x="41748" y="630810"/>
                  <a:pt x="31306" y="619315"/>
                </a:cubicBezTo>
                <a:cubicBezTo>
                  <a:pt x="37997" y="611016"/>
                  <a:pt x="17724" y="592108"/>
                  <a:pt x="15184" y="585934"/>
                </a:cubicBezTo>
                <a:cubicBezTo>
                  <a:pt x="14724" y="571597"/>
                  <a:pt x="22718" y="553285"/>
                  <a:pt x="22258" y="538948"/>
                </a:cubicBezTo>
                <a:cubicBezTo>
                  <a:pt x="22152" y="531703"/>
                  <a:pt x="26272" y="532408"/>
                  <a:pt x="26166" y="525163"/>
                </a:cubicBezTo>
                <a:cubicBezTo>
                  <a:pt x="28507" y="511668"/>
                  <a:pt x="56166" y="464433"/>
                  <a:pt x="52290" y="446567"/>
                </a:cubicBezTo>
                <a:cubicBezTo>
                  <a:pt x="47300" y="425186"/>
                  <a:pt x="52062" y="408582"/>
                  <a:pt x="51538" y="393828"/>
                </a:cubicBezTo>
                <a:cubicBezTo>
                  <a:pt x="51481" y="380264"/>
                  <a:pt x="51425" y="366701"/>
                  <a:pt x="51368" y="353137"/>
                </a:cubicBezTo>
                <a:cubicBezTo>
                  <a:pt x="50053" y="345863"/>
                  <a:pt x="61696" y="333814"/>
                  <a:pt x="55970" y="321428"/>
                </a:cubicBezTo>
                <a:cubicBezTo>
                  <a:pt x="56334" y="306209"/>
                  <a:pt x="56697" y="290990"/>
                  <a:pt x="57061" y="275771"/>
                </a:cubicBezTo>
                <a:cubicBezTo>
                  <a:pt x="46146" y="254441"/>
                  <a:pt x="87623" y="243671"/>
                  <a:pt x="74088" y="212860"/>
                </a:cubicBezTo>
                <a:cubicBezTo>
                  <a:pt x="92367" y="188146"/>
                  <a:pt x="68261" y="179672"/>
                  <a:pt x="65798" y="144983"/>
                </a:cubicBezTo>
                <a:cubicBezTo>
                  <a:pt x="52661" y="119338"/>
                  <a:pt x="79134" y="90517"/>
                  <a:pt x="78082" y="55288"/>
                </a:cubicBezTo>
                <a:lnTo>
                  <a:pt x="37636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" name="Kép 1" descr="A képen Emberi arc, személy, nyakkendő, ruházat látható&#10;&#10;Automatikusan generált leírás">
            <a:extLst>
              <a:ext uri="{FF2B5EF4-FFF2-40B4-BE49-F238E27FC236}">
                <a16:creationId xmlns:a16="http://schemas.microsoft.com/office/drawing/2014/main" id="{5FA21C8D-A53A-A838-F485-1032AB342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7710" y="1614050"/>
            <a:ext cx="7014290" cy="362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319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ép 1" descr="A képen Emberi arc, személy, portré, ruházat látható&#10;&#10;Automatikusan generált leírás">
            <a:extLst>
              <a:ext uri="{FF2B5EF4-FFF2-40B4-BE49-F238E27FC236}">
                <a16:creationId xmlns:a16="http://schemas.microsoft.com/office/drawing/2014/main" id="{BADA47DA-6F86-1D47-0526-78A218A8CE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37" r="2" b="17488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F8F723F3-7A99-4C33-93C1-525B7A89F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0465" y="360727"/>
            <a:ext cx="4776460" cy="6497273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hu-HU" sz="2400" b="1" dirty="0">
                <a:latin typeface="+mj-lt"/>
              </a:rPr>
              <a:t>Imre Kocsis 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hu-HU" sz="2400" dirty="0">
                <a:latin typeface="+mj-lt"/>
              </a:rPr>
              <a:t>(Balatonederics, le 3 </a:t>
            </a:r>
            <a:r>
              <a:rPr lang="hu-HU" sz="2400" dirty="0" err="1">
                <a:latin typeface="+mj-lt"/>
              </a:rPr>
              <a:t>novembre</a:t>
            </a:r>
            <a:r>
              <a:rPr lang="hu-HU" sz="2400" dirty="0">
                <a:latin typeface="+mj-lt"/>
              </a:rPr>
              <a:t> 1910) </a:t>
            </a:r>
          </a:p>
          <a:p>
            <a:pPr lvl="1">
              <a:spcAft>
                <a:spcPts val="600"/>
              </a:spcAft>
            </a:pPr>
            <a:r>
              <a:rPr lang="hu-HU" sz="2200" dirty="0">
                <a:latin typeface="+mj-lt"/>
              </a:rPr>
              <a:t>i</a:t>
            </a:r>
            <a:r>
              <a:rPr lang="fr-FR" sz="2200" dirty="0">
                <a:latin typeface="+mj-lt"/>
              </a:rPr>
              <a:t>l rejoint la Légion étrangère française en 1938</a:t>
            </a:r>
            <a:endParaRPr lang="hu-HU" sz="2200" dirty="0">
              <a:latin typeface="+mj-lt"/>
            </a:endParaRPr>
          </a:p>
          <a:p>
            <a:pPr lvl="1">
              <a:spcAft>
                <a:spcPts val="600"/>
              </a:spcAft>
            </a:pPr>
            <a:r>
              <a:rPr lang="hu-HU" sz="2200" dirty="0">
                <a:latin typeface="+mj-lt"/>
              </a:rPr>
              <a:t>e</a:t>
            </a:r>
            <a:r>
              <a:rPr lang="fr-FR" sz="2200" dirty="0">
                <a:latin typeface="+mj-lt"/>
              </a:rPr>
              <a:t>n 1940, il est transféré à la 13</a:t>
            </a:r>
            <a:r>
              <a:rPr lang="fr-FR" sz="2200" baseline="30000" dirty="0">
                <a:latin typeface="+mj-lt"/>
              </a:rPr>
              <a:t>e</a:t>
            </a:r>
            <a:r>
              <a:rPr lang="fr-FR" sz="2200" dirty="0">
                <a:latin typeface="+mj-lt"/>
              </a:rPr>
              <a:t> </a:t>
            </a:r>
            <a:r>
              <a:rPr lang="hu-HU" sz="2200" dirty="0" err="1">
                <a:latin typeface="+mj-lt"/>
              </a:rPr>
              <a:t>demi</a:t>
            </a:r>
            <a:r>
              <a:rPr lang="hu-HU" sz="2200" dirty="0">
                <a:latin typeface="+mj-lt"/>
              </a:rPr>
              <a:t>-</a:t>
            </a:r>
            <a:r>
              <a:rPr lang="fr-FR" sz="2200" dirty="0">
                <a:latin typeface="+mj-lt"/>
              </a:rPr>
              <a:t>brigade de la Légion</a:t>
            </a:r>
            <a:endParaRPr lang="hu-HU" sz="2200" dirty="0">
              <a:latin typeface="+mj-lt"/>
            </a:endParaRPr>
          </a:p>
          <a:p>
            <a:pPr lvl="1">
              <a:spcAft>
                <a:spcPts val="600"/>
              </a:spcAft>
            </a:pPr>
            <a:r>
              <a:rPr lang="hu-HU" sz="2200" dirty="0" err="1">
                <a:latin typeface="+mj-lt"/>
              </a:rPr>
              <a:t>Il</a:t>
            </a:r>
            <a:r>
              <a:rPr lang="hu-HU" sz="2200" dirty="0">
                <a:latin typeface="+mj-lt"/>
              </a:rPr>
              <a:t> </a:t>
            </a:r>
            <a:r>
              <a:rPr lang="fr-FR" sz="2200" dirty="0">
                <a:latin typeface="+mj-lt"/>
              </a:rPr>
              <a:t>participe aux campagnes de Norvège, d'Afrique, de Syrie, d'Italie et de France </a:t>
            </a:r>
            <a:endParaRPr lang="hu-HU" sz="2200" dirty="0">
              <a:latin typeface="+mj-lt"/>
            </a:endParaRPr>
          </a:p>
          <a:p>
            <a:pPr lvl="1">
              <a:spcAft>
                <a:spcPts val="600"/>
              </a:spcAft>
            </a:pPr>
            <a:r>
              <a:rPr lang="hu-HU" sz="2200" dirty="0" err="1">
                <a:latin typeface="+mj-lt"/>
              </a:rPr>
              <a:t>il</a:t>
            </a:r>
            <a:r>
              <a:rPr lang="hu-HU" sz="2200" dirty="0">
                <a:latin typeface="+mj-lt"/>
              </a:rPr>
              <a:t> </a:t>
            </a:r>
            <a:r>
              <a:rPr lang="fr-FR" sz="2200" dirty="0">
                <a:latin typeface="+mj-lt"/>
              </a:rPr>
              <a:t>est promu à plusieurs reprises et, en 1944, </a:t>
            </a:r>
            <a:r>
              <a:rPr lang="hu-HU" sz="2200" dirty="0" err="1">
                <a:latin typeface="+mj-lt"/>
              </a:rPr>
              <a:t>obtient</a:t>
            </a:r>
            <a:r>
              <a:rPr lang="hu-HU" sz="2200" dirty="0">
                <a:latin typeface="+mj-lt"/>
              </a:rPr>
              <a:t> le</a:t>
            </a:r>
            <a:r>
              <a:rPr lang="fr-FR" sz="2200" dirty="0">
                <a:latin typeface="+mj-lt"/>
              </a:rPr>
              <a:t> grade de sergent-major</a:t>
            </a:r>
            <a:endParaRPr lang="hu-HU" sz="2200" dirty="0">
              <a:latin typeface="+mj-lt"/>
            </a:endParaRPr>
          </a:p>
          <a:p>
            <a:pPr lvl="1">
              <a:spcAft>
                <a:spcPts val="600"/>
              </a:spcAft>
            </a:pPr>
            <a:r>
              <a:rPr lang="hu-HU" sz="2200" dirty="0">
                <a:latin typeface="+mj-lt"/>
              </a:rPr>
              <a:t>i</a:t>
            </a:r>
            <a:r>
              <a:rPr lang="fr-FR" sz="2200" dirty="0">
                <a:latin typeface="+mj-lt"/>
              </a:rPr>
              <a:t>l est tué au combat en Alsace en décembre 1944.</a:t>
            </a:r>
            <a:endParaRPr lang="hu-HU" sz="1700" dirty="0"/>
          </a:p>
        </p:txBody>
      </p:sp>
    </p:spTree>
    <p:extLst>
      <p:ext uri="{BB962C8B-B14F-4D97-AF65-F5344CB8AC3E}">
        <p14:creationId xmlns:p14="http://schemas.microsoft.com/office/powerpoint/2010/main" val="35650255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16674508-81D3-48CF-96BF-7FC60EAA5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41994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AA136ED-6AF6-9A6C-272C-7ED2F5BAB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949" y="629173"/>
            <a:ext cx="5231121" cy="5964573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hu-HU" sz="2400" b="1" dirty="0">
                <a:latin typeface="+mj-lt"/>
              </a:rPr>
              <a:t>Raoul </a:t>
            </a:r>
            <a:r>
              <a:rPr lang="hu-HU" sz="2400" b="1" dirty="0" err="1">
                <a:latin typeface="+mj-lt"/>
              </a:rPr>
              <a:t>Monclar</a:t>
            </a:r>
            <a:r>
              <a:rPr lang="hu-HU" sz="2400" b="1" dirty="0">
                <a:latin typeface="+mj-lt"/>
              </a:rPr>
              <a:t> (Raoul </a:t>
            </a:r>
            <a:r>
              <a:rPr lang="hu-HU" sz="2400" b="1" dirty="0" err="1">
                <a:latin typeface="+mj-lt"/>
              </a:rPr>
              <a:t>Magrin-Vernerey</a:t>
            </a:r>
            <a:r>
              <a:rPr lang="hu-HU" sz="2400" b="1" dirty="0">
                <a:latin typeface="+mj-lt"/>
              </a:rPr>
              <a:t>)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hu-HU" sz="2200" dirty="0">
                <a:latin typeface="+mj-lt"/>
              </a:rPr>
              <a:t>(Budapest, le 7 </a:t>
            </a:r>
            <a:r>
              <a:rPr lang="hu-HU" sz="2200" dirty="0" err="1">
                <a:latin typeface="+mj-lt"/>
              </a:rPr>
              <a:t>février</a:t>
            </a:r>
            <a:r>
              <a:rPr lang="hu-HU" sz="2200" dirty="0">
                <a:latin typeface="+mj-lt"/>
              </a:rPr>
              <a:t> 1892) </a:t>
            </a:r>
          </a:p>
          <a:p>
            <a:r>
              <a:rPr lang="fr-FR" sz="2200" dirty="0">
                <a:latin typeface="+mj-lt"/>
              </a:rPr>
              <a:t>enfant illégitime d'un aristocrate hongrois et d'une gouvernante française </a:t>
            </a:r>
            <a:endParaRPr lang="hu-HU" sz="2200" dirty="0">
              <a:latin typeface="+mj-lt"/>
            </a:endParaRPr>
          </a:p>
          <a:p>
            <a:r>
              <a:rPr lang="hu-HU" sz="2200" dirty="0">
                <a:latin typeface="+mj-lt"/>
              </a:rPr>
              <a:t>d</a:t>
            </a:r>
            <a:r>
              <a:rPr lang="fr-FR" sz="2200" dirty="0" err="1">
                <a:latin typeface="+mj-lt"/>
              </a:rPr>
              <a:t>iplômé</a:t>
            </a:r>
            <a:r>
              <a:rPr lang="fr-FR" sz="2200" dirty="0">
                <a:latin typeface="+mj-lt"/>
              </a:rPr>
              <a:t> de l'École militaire de Saint-Cyr, il se distingue à plusieurs reprises lors de la Première Guerre mondiale</a:t>
            </a:r>
            <a:endParaRPr lang="hu-HU" sz="2200" dirty="0">
              <a:latin typeface="+mj-lt"/>
            </a:endParaRPr>
          </a:p>
          <a:p>
            <a:r>
              <a:rPr lang="hu-HU" sz="2200" dirty="0" err="1">
                <a:latin typeface="+mj-lt"/>
              </a:rPr>
              <a:t>Il</a:t>
            </a:r>
            <a:r>
              <a:rPr lang="hu-HU" sz="2200" dirty="0">
                <a:latin typeface="+mj-lt"/>
              </a:rPr>
              <a:t> </a:t>
            </a:r>
            <a:r>
              <a:rPr lang="fr-FR" sz="2200" dirty="0">
                <a:latin typeface="+mj-lt"/>
              </a:rPr>
              <a:t>sert dans la Légion étrangère pendant l'entre-deux-guerres</a:t>
            </a:r>
            <a:endParaRPr lang="hu-HU" sz="2200" dirty="0">
              <a:latin typeface="+mj-lt"/>
            </a:endParaRPr>
          </a:p>
          <a:p>
            <a:r>
              <a:rPr lang="hu-HU" sz="2200" dirty="0">
                <a:latin typeface="+mj-lt"/>
              </a:rPr>
              <a:t>e</a:t>
            </a:r>
            <a:r>
              <a:rPr lang="fr-FR" sz="2200" dirty="0">
                <a:latin typeface="+mj-lt"/>
              </a:rPr>
              <a:t>n 1940, il est nommé commandant de la 13</a:t>
            </a:r>
            <a:r>
              <a:rPr lang="fr-FR" sz="2200" baseline="30000" dirty="0">
                <a:latin typeface="+mj-lt"/>
              </a:rPr>
              <a:t>e</a:t>
            </a:r>
            <a:r>
              <a:rPr lang="fr-FR" sz="2200" dirty="0">
                <a:latin typeface="+mj-lt"/>
              </a:rPr>
              <a:t> </a:t>
            </a:r>
            <a:r>
              <a:rPr lang="hu-HU" sz="2200" dirty="0" err="1">
                <a:latin typeface="+mj-lt"/>
              </a:rPr>
              <a:t>demi</a:t>
            </a:r>
            <a:r>
              <a:rPr lang="hu-HU" sz="2200" dirty="0">
                <a:latin typeface="+mj-lt"/>
              </a:rPr>
              <a:t>-</a:t>
            </a:r>
            <a:r>
              <a:rPr lang="fr-FR" sz="2200" dirty="0">
                <a:latin typeface="+mj-lt"/>
              </a:rPr>
              <a:t>brigade </a:t>
            </a:r>
            <a:r>
              <a:rPr lang="hu-HU" sz="2200" dirty="0">
                <a:latin typeface="+mj-lt"/>
              </a:rPr>
              <a:t>de la Légion </a:t>
            </a:r>
            <a:r>
              <a:rPr lang="hu-HU" sz="2200" dirty="0" err="1">
                <a:latin typeface="+mj-lt"/>
              </a:rPr>
              <a:t>étrangère</a:t>
            </a:r>
            <a:r>
              <a:rPr lang="fr-FR" sz="2200" dirty="0">
                <a:latin typeface="+mj-lt"/>
              </a:rPr>
              <a:t>, poste qu'il occupe jusqu'à la fin de l'année 1941</a:t>
            </a:r>
            <a:endParaRPr lang="hu-HU" sz="2200" dirty="0">
              <a:latin typeface="+mj-lt"/>
            </a:endParaRPr>
          </a:p>
          <a:p>
            <a:r>
              <a:rPr lang="hu-HU" sz="2200" dirty="0">
                <a:latin typeface="+mj-lt"/>
              </a:rPr>
              <a:t>a</a:t>
            </a:r>
            <a:r>
              <a:rPr lang="fr-FR" sz="2200" dirty="0">
                <a:latin typeface="+mj-lt"/>
              </a:rPr>
              <a:t>près la guerre, il participe à plusieurs campagnes (Indochine, Corée)</a:t>
            </a:r>
            <a:endParaRPr lang="hu-HU" sz="2200" dirty="0">
              <a:latin typeface="+mj-lt"/>
            </a:endParaRPr>
          </a:p>
          <a:p>
            <a:r>
              <a:rPr lang="hu-HU" sz="2200" dirty="0">
                <a:latin typeface="+mj-lt"/>
              </a:rPr>
              <a:t>i</a:t>
            </a:r>
            <a:r>
              <a:rPr lang="fr-FR" sz="2200" dirty="0">
                <a:latin typeface="+mj-lt"/>
              </a:rPr>
              <a:t>l meurt en 1964. </a:t>
            </a:r>
            <a:endParaRPr lang="hu-HU" sz="1400" dirty="0">
              <a:latin typeface="+mj-lt"/>
            </a:endParaRPr>
          </a:p>
        </p:txBody>
      </p:sp>
      <p:pic>
        <p:nvPicPr>
          <p:cNvPr id="2" name="Kép 1" descr="A képen ruházat, ember, Katonai egyenruha, Emberi arc látható&#10;&#10;Automatikusan generált leírás">
            <a:extLst>
              <a:ext uri="{FF2B5EF4-FFF2-40B4-BE49-F238E27FC236}">
                <a16:creationId xmlns:a16="http://schemas.microsoft.com/office/drawing/2014/main" id="{BBCE1704-66B2-7C38-AD99-F95CCC473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3921" y="717012"/>
            <a:ext cx="4071027" cy="544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548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nt">
            <a:extLst>
              <a:ext uri="{FF2B5EF4-FFF2-40B4-BE49-F238E27FC236}">
                <a16:creationId xmlns:a16="http://schemas.microsoft.com/office/drawing/2014/main" id="{D380959B-464C-9ED8-C9EB-AB6FC997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25448" y="8300"/>
            <a:ext cx="10966551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22">
            <a:extLst>
              <a:ext uri="{FF2B5EF4-FFF2-40B4-BE49-F238E27FC236}">
                <a16:creationId xmlns:a16="http://schemas.microsoft.com/office/drawing/2014/main" id="{06B83858-ED7D-57B6-6CAA-83168807C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5" cy="6858000"/>
          </a:xfrm>
          <a:prstGeom prst="rect">
            <a:avLst/>
          </a:prstGeom>
          <a:ln>
            <a:noFill/>
          </a:ln>
          <a:effectLst>
            <a:outerShdw blurRad="317500" dist="127000" dir="2400000" sx="95000" sy="95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F97FFD4-A8B9-3D4D-1623-7BE467E46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10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90500" dist="139700" dir="300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3" descr="A képen ruházat, személy, Emberi arc, ember látható&#10;&#10;Automatikusan generált leírás">
            <a:extLst>
              <a:ext uri="{FF2B5EF4-FFF2-40B4-BE49-F238E27FC236}">
                <a16:creationId xmlns:a16="http://schemas.microsoft.com/office/drawing/2014/main" id="{157BBD8D-F488-C09A-A1EB-829716B6B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23" y="-17751"/>
            <a:ext cx="5145829" cy="6884052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BA516302-E0B3-A508-938A-FB48F0FC6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7402" y="335560"/>
            <a:ext cx="5779013" cy="64008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hu-HU" sz="2400" b="1" dirty="0">
                <a:latin typeface="+mj-lt"/>
              </a:rPr>
              <a:t>Pál </a:t>
            </a:r>
            <a:r>
              <a:rPr lang="hu-HU" sz="2400" b="1" dirty="0" err="1">
                <a:latin typeface="+mj-lt"/>
              </a:rPr>
              <a:t>Pretsz</a:t>
            </a:r>
            <a:endParaRPr lang="hu-HU" sz="2400" b="1" dirty="0">
              <a:latin typeface="+mj-lt"/>
            </a:endParaRPr>
          </a:p>
          <a:p>
            <a:pPr marL="0" indent="0" algn="ctr">
              <a:spcAft>
                <a:spcPts val="600"/>
              </a:spcAft>
              <a:buNone/>
            </a:pPr>
            <a:r>
              <a:rPr lang="hu-HU" sz="2400" dirty="0">
                <a:latin typeface="+mj-lt"/>
              </a:rPr>
              <a:t>(Kópháza, le 29 </a:t>
            </a:r>
            <a:r>
              <a:rPr lang="hu-HU" sz="2400" dirty="0" err="1">
                <a:latin typeface="+mj-lt"/>
              </a:rPr>
              <a:t>juin</a:t>
            </a:r>
            <a:r>
              <a:rPr lang="hu-HU" sz="2400" dirty="0">
                <a:latin typeface="+mj-lt"/>
              </a:rPr>
              <a:t> 1919)</a:t>
            </a:r>
          </a:p>
          <a:p>
            <a:r>
              <a:rPr lang="hu-HU" sz="2200" dirty="0">
                <a:latin typeface="+mj-lt"/>
              </a:rPr>
              <a:t>e</a:t>
            </a:r>
            <a:r>
              <a:rPr lang="fr-FR" sz="2200" dirty="0">
                <a:latin typeface="+mj-lt"/>
              </a:rPr>
              <a:t>n 1936, il rejoint la Légion étrangère et, en 1940, il est transféré à la 13e demi-brigade de la Légion étrangère</a:t>
            </a:r>
            <a:endParaRPr lang="hu-HU" sz="2200" dirty="0">
              <a:latin typeface="+mj-lt"/>
            </a:endParaRPr>
          </a:p>
          <a:p>
            <a:r>
              <a:rPr lang="hu-HU" sz="2200" dirty="0" err="1">
                <a:latin typeface="+mj-lt"/>
              </a:rPr>
              <a:t>il</a:t>
            </a:r>
            <a:r>
              <a:rPr lang="hu-HU" sz="2200" dirty="0">
                <a:latin typeface="+mj-lt"/>
              </a:rPr>
              <a:t> </a:t>
            </a:r>
            <a:r>
              <a:rPr lang="fr-FR" sz="2200" dirty="0">
                <a:latin typeface="+mj-lt"/>
              </a:rPr>
              <a:t>participe aux campagnes de Norvège, d'Afrique, de Syrie, d'Italie et de France </a:t>
            </a:r>
            <a:endParaRPr lang="hu-HU" sz="2200" dirty="0">
              <a:latin typeface="+mj-lt"/>
            </a:endParaRPr>
          </a:p>
          <a:p>
            <a:r>
              <a:rPr lang="fr-FR" sz="2200" dirty="0">
                <a:latin typeface="+mj-lt"/>
              </a:rPr>
              <a:t>blessé à 4 reprises</a:t>
            </a:r>
            <a:endParaRPr lang="hu-HU" sz="2200" dirty="0">
              <a:latin typeface="+mj-lt"/>
            </a:endParaRPr>
          </a:p>
          <a:p>
            <a:r>
              <a:rPr lang="fr-FR" sz="2200" dirty="0">
                <a:latin typeface="+mj-lt"/>
              </a:rPr>
              <a:t>termine la guerre en tant que citoyen français avec le grade de sergent-major</a:t>
            </a:r>
            <a:endParaRPr lang="hu-HU" sz="2200" dirty="0">
              <a:latin typeface="+mj-lt"/>
            </a:endParaRPr>
          </a:p>
          <a:p>
            <a:r>
              <a:rPr lang="hu-HU" sz="2200" dirty="0">
                <a:latin typeface="+mj-lt"/>
              </a:rPr>
              <a:t>r</a:t>
            </a:r>
            <a:r>
              <a:rPr lang="fr-FR" sz="2200" dirty="0" err="1">
                <a:latin typeface="+mj-lt"/>
              </a:rPr>
              <a:t>éformé</a:t>
            </a:r>
            <a:r>
              <a:rPr lang="fr-FR" sz="2200" dirty="0">
                <a:latin typeface="+mj-lt"/>
              </a:rPr>
              <a:t> en 1956 après avoir servi en Indochine, à Madagascar et en Algérie</a:t>
            </a:r>
            <a:endParaRPr lang="hu-HU" sz="2200" dirty="0">
              <a:latin typeface="+mj-lt"/>
            </a:endParaRPr>
          </a:p>
          <a:p>
            <a:r>
              <a:rPr lang="hu-HU" sz="2200" dirty="0">
                <a:latin typeface="+mj-lt"/>
              </a:rPr>
              <a:t>i</a:t>
            </a:r>
            <a:r>
              <a:rPr lang="fr-FR" sz="2200" dirty="0">
                <a:latin typeface="+mj-lt"/>
              </a:rPr>
              <a:t>l est décédé en 1996. </a:t>
            </a:r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30255753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16674508-81D3-48CF-96BF-7FC60EAA5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41994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AA136ED-6AF6-9A6C-272C-7ED2F5BAB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949" y="343147"/>
            <a:ext cx="5231121" cy="634287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hu-HU" sz="2400" b="1" dirty="0">
                <a:latin typeface="+mj-lt"/>
              </a:rPr>
              <a:t>Tibor </a:t>
            </a:r>
            <a:r>
              <a:rPr lang="en-US" sz="2400" b="1" dirty="0" err="1">
                <a:latin typeface="+mj-lt"/>
              </a:rPr>
              <a:t>Révész</a:t>
            </a:r>
            <a:r>
              <a:rPr lang="en-US" sz="2400" b="1" dirty="0">
                <a:latin typeface="+mj-lt"/>
              </a:rPr>
              <a:t>-Long</a:t>
            </a:r>
          </a:p>
          <a:p>
            <a:pPr marL="0" indent="0" algn="ctr">
              <a:buNone/>
            </a:pPr>
            <a:r>
              <a:rPr lang="en-US" sz="2400" dirty="0">
                <a:latin typeface="+mj-lt"/>
              </a:rPr>
              <a:t>(Budapest, </a:t>
            </a:r>
            <a:r>
              <a:rPr lang="hu-HU" sz="2400" dirty="0">
                <a:latin typeface="+mj-lt"/>
              </a:rPr>
              <a:t>le 1</a:t>
            </a:r>
            <a:r>
              <a:rPr lang="hu-HU" sz="2400" baseline="30000" dirty="0">
                <a:latin typeface="+mj-lt"/>
              </a:rPr>
              <a:t>er</a:t>
            </a:r>
            <a:r>
              <a:rPr lang="hu-HU" sz="2400" dirty="0">
                <a:latin typeface="+mj-lt"/>
              </a:rPr>
              <a:t> </a:t>
            </a:r>
            <a:r>
              <a:rPr lang="hu-HU" sz="2400" dirty="0" err="1">
                <a:latin typeface="+mj-lt"/>
              </a:rPr>
              <a:t>juin</a:t>
            </a:r>
            <a:r>
              <a:rPr lang="hu-HU" sz="2400" dirty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1902) </a:t>
            </a:r>
          </a:p>
          <a:p>
            <a:r>
              <a:rPr lang="hu-HU" sz="2200" dirty="0">
                <a:latin typeface="+mj-lt"/>
              </a:rPr>
              <a:t>m</a:t>
            </a:r>
            <a:r>
              <a:rPr lang="fr-FR" sz="2200" dirty="0" err="1">
                <a:latin typeface="+mj-lt"/>
              </a:rPr>
              <a:t>édecin</a:t>
            </a:r>
            <a:r>
              <a:rPr lang="fr-FR" sz="2200" dirty="0">
                <a:latin typeface="+mj-lt"/>
              </a:rPr>
              <a:t> diplômé, il travaille à Paris à partir de 1932</a:t>
            </a:r>
            <a:endParaRPr lang="hu-HU" sz="2200" dirty="0">
              <a:latin typeface="+mj-lt"/>
            </a:endParaRPr>
          </a:p>
          <a:p>
            <a:r>
              <a:rPr lang="hu-HU" sz="2200" dirty="0">
                <a:latin typeface="+mj-lt"/>
              </a:rPr>
              <a:t>i</a:t>
            </a:r>
            <a:r>
              <a:rPr lang="fr-FR" sz="2200" dirty="0">
                <a:latin typeface="+mj-lt"/>
              </a:rPr>
              <a:t>l s'engage dans l'armée française en septembre 1939 et est réformé en juillet 1940</a:t>
            </a:r>
            <a:endParaRPr lang="hu-HU" sz="2200" dirty="0">
              <a:latin typeface="+mj-lt"/>
            </a:endParaRPr>
          </a:p>
          <a:p>
            <a:r>
              <a:rPr lang="hu-HU" sz="2200" dirty="0" err="1">
                <a:latin typeface="+mj-lt"/>
              </a:rPr>
              <a:t>il</a:t>
            </a:r>
            <a:r>
              <a:rPr lang="hu-HU" sz="2200" dirty="0">
                <a:latin typeface="+mj-lt"/>
              </a:rPr>
              <a:t> </a:t>
            </a:r>
            <a:r>
              <a:rPr lang="fr-FR" sz="2200" dirty="0">
                <a:latin typeface="+mj-lt"/>
              </a:rPr>
              <a:t>s'engage dans la Résistance et à partir de 1942 dans les Forces françaises libres</a:t>
            </a:r>
            <a:endParaRPr lang="hu-HU" sz="2200" dirty="0">
              <a:latin typeface="+mj-lt"/>
            </a:endParaRPr>
          </a:p>
          <a:p>
            <a:r>
              <a:rPr lang="fr-FR" sz="2200" dirty="0">
                <a:latin typeface="+mj-lt"/>
              </a:rPr>
              <a:t>chargé des communications électroniques, il assure la liaison avec Londres au niveau national</a:t>
            </a:r>
            <a:endParaRPr lang="hu-HU" sz="2200" dirty="0">
              <a:latin typeface="+mj-lt"/>
            </a:endParaRPr>
          </a:p>
          <a:p>
            <a:r>
              <a:rPr lang="fr-FR" sz="2200" dirty="0">
                <a:latin typeface="+mj-lt"/>
              </a:rPr>
              <a:t>il obtient la nationalité française en 1945</a:t>
            </a:r>
            <a:endParaRPr lang="hu-HU" sz="2200" dirty="0">
              <a:latin typeface="+mj-lt"/>
            </a:endParaRPr>
          </a:p>
          <a:p>
            <a:r>
              <a:rPr lang="hu-HU" sz="2200" dirty="0" err="1">
                <a:latin typeface="+mj-lt"/>
              </a:rPr>
              <a:t>il</a:t>
            </a:r>
            <a:r>
              <a:rPr lang="hu-HU" sz="2200" dirty="0">
                <a:latin typeface="+mj-lt"/>
              </a:rPr>
              <a:t> </a:t>
            </a:r>
            <a:r>
              <a:rPr lang="fr-FR" sz="2200" dirty="0">
                <a:latin typeface="+mj-lt"/>
              </a:rPr>
              <a:t>exerce la médecine jusqu'à sa retraite en 1973</a:t>
            </a:r>
            <a:endParaRPr lang="hu-HU" sz="2200" dirty="0">
              <a:latin typeface="+mj-lt"/>
            </a:endParaRPr>
          </a:p>
          <a:p>
            <a:r>
              <a:rPr lang="hu-HU" sz="2200" dirty="0">
                <a:latin typeface="+mj-lt"/>
              </a:rPr>
              <a:t>i</a:t>
            </a:r>
            <a:r>
              <a:rPr lang="fr-FR" sz="2200" dirty="0">
                <a:latin typeface="+mj-lt"/>
              </a:rPr>
              <a:t>l est décédé en 1976. </a:t>
            </a:r>
            <a:endParaRPr lang="hu-HU" sz="1400" dirty="0">
              <a:latin typeface="+mj-lt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DBC51DED-C44E-2BC6-74D8-33C0B3081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2588" y="343147"/>
            <a:ext cx="4571999" cy="612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6409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E5A01F8E-3D45-A032-3995-617DF53C30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870CEC7-6F2A-B611-AD9F-D4CD05D80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6104" y="65314"/>
            <a:ext cx="3485418" cy="718457"/>
          </a:xfrm>
        </p:spPr>
        <p:txBody>
          <a:bodyPr>
            <a:normAutofit/>
          </a:bodyPr>
          <a:lstStyle/>
          <a:p>
            <a:pPr algn="ctr"/>
            <a:r>
              <a:rPr lang="hu-HU" sz="3200" dirty="0" err="1">
                <a:latin typeface="Montserrat" panose="00000500000000000000" pitchFamily="2" charset="-18"/>
              </a:rPr>
              <a:t>Conclusion</a:t>
            </a:r>
            <a:endParaRPr lang="hu-HU" sz="3200" dirty="0">
              <a:latin typeface="Montserrat" panose="00000500000000000000" pitchFamily="2" charset="-18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B36F0E0-9BAC-B7F8-4CDA-69536E6D6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6104" y="935373"/>
            <a:ext cx="3485418" cy="5857313"/>
          </a:xfrm>
        </p:spPr>
        <p:txBody>
          <a:bodyPr>
            <a:noAutofit/>
          </a:bodyPr>
          <a:lstStyle/>
          <a:p>
            <a:r>
              <a:rPr lang="fr-FR" sz="2000" dirty="0">
                <a:latin typeface="+mj-lt"/>
              </a:rPr>
              <a:t>Bien que peu connu, un nombre relativement important de Hongrois a été impliqué dans les activités de la Résistance française. </a:t>
            </a:r>
            <a:endParaRPr lang="hu-HU" sz="2000" dirty="0">
              <a:latin typeface="+mj-lt"/>
            </a:endParaRPr>
          </a:p>
          <a:p>
            <a:r>
              <a:rPr lang="fr-FR" sz="2000" dirty="0">
                <a:latin typeface="+mj-lt"/>
              </a:rPr>
              <a:t>Ils avaient leur propre organisation dans les rangs de la résistance intérieure, mais participaient également aux activités de nombreux autres groupes. </a:t>
            </a:r>
            <a:endParaRPr lang="hu-HU" sz="2000" dirty="0">
              <a:latin typeface="+mj-lt"/>
            </a:endParaRPr>
          </a:p>
          <a:p>
            <a:r>
              <a:rPr lang="fr-FR" sz="2000" dirty="0">
                <a:latin typeface="+mj-lt"/>
              </a:rPr>
              <a:t>Trois membres du groupe Manouchian étaient hongrois. </a:t>
            </a:r>
            <a:endParaRPr lang="hu-HU" sz="2000" dirty="0">
              <a:latin typeface="+mj-lt"/>
            </a:endParaRPr>
          </a:p>
          <a:p>
            <a:r>
              <a:rPr lang="fr-FR" sz="2000" dirty="0">
                <a:latin typeface="+mj-lt"/>
              </a:rPr>
              <a:t>Ils ont également joué un rôle important dans la résistance extérieure, comme en témoigne le fait que 6 d'entre eux ont reçu la </a:t>
            </a:r>
            <a:r>
              <a:rPr lang="hu-HU" sz="2000" dirty="0" err="1">
                <a:latin typeface="+mj-lt"/>
              </a:rPr>
              <a:t>croix</a:t>
            </a:r>
            <a:r>
              <a:rPr lang="fr-FR" sz="2000" dirty="0">
                <a:latin typeface="+mj-lt"/>
              </a:rPr>
              <a:t> de la Libération. 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2065754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B0BFCF4-78D4-AC33-14C2-4C596BB9A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fr-FR" sz="3200" dirty="0">
                <a:latin typeface="Montserrat" panose="00000500000000000000" pitchFamily="2" charset="-18"/>
              </a:rPr>
              <a:t>La nature </a:t>
            </a:r>
            <a:br>
              <a:rPr lang="hu-HU" sz="3200" dirty="0">
                <a:latin typeface="Montserrat" panose="00000500000000000000" pitchFamily="2" charset="-18"/>
              </a:rPr>
            </a:br>
            <a:r>
              <a:rPr lang="fr-FR" sz="3200" dirty="0">
                <a:latin typeface="Montserrat" panose="00000500000000000000" pitchFamily="2" charset="-18"/>
              </a:rPr>
              <a:t>des relations militaires franco-hongroises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B8D4FBE-767C-68DA-AB4F-061E6E7FF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949" y="2324912"/>
            <a:ext cx="5745223" cy="4182892"/>
          </a:xfrm>
        </p:spPr>
        <p:txBody>
          <a:bodyPr anchor="ctr">
            <a:normAutofit/>
          </a:bodyPr>
          <a:lstStyle/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 (Címsorok)"/>
                <a:ea typeface="+mn-ea"/>
                <a:cs typeface="+mn-cs"/>
              </a:rPr>
              <a:t>Entre la France et la Hongrie, malgré les positions diplomatiques différentes, il n’y a pas de déclaration de guerre.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 (Címsorok)"/>
              <a:ea typeface="+mn-ea"/>
              <a:cs typeface="+mn-cs"/>
            </a:endParaRP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2400" dirty="0">
                <a:latin typeface="Calibri Light (Címsorok)"/>
              </a:rPr>
              <a:t>La France </a:t>
            </a:r>
            <a:r>
              <a:rPr lang="hu-HU" sz="2400" dirty="0" err="1">
                <a:latin typeface="Calibri Light (Címsorok)"/>
              </a:rPr>
              <a:t>subit</a:t>
            </a:r>
            <a:r>
              <a:rPr lang="hu-HU" sz="2400" dirty="0">
                <a:latin typeface="Calibri Light (Címsorok)"/>
              </a:rPr>
              <a:t> </a:t>
            </a:r>
            <a:r>
              <a:rPr lang="hu-HU" sz="2400" dirty="0" err="1">
                <a:latin typeface="Calibri Light (Címsorok)"/>
              </a:rPr>
              <a:t>une</a:t>
            </a:r>
            <a:r>
              <a:rPr lang="hu-HU" sz="2400" dirty="0">
                <a:latin typeface="Calibri Light (Címsorok)"/>
              </a:rPr>
              <a:t> </a:t>
            </a:r>
            <a:r>
              <a:rPr lang="hu-HU" sz="2400" dirty="0" err="1">
                <a:latin typeface="Calibri Light (Címsorok)"/>
              </a:rPr>
              <a:t>défaite</a:t>
            </a:r>
            <a:r>
              <a:rPr lang="hu-HU" sz="2400" dirty="0">
                <a:latin typeface="Calibri Light (Címsorok)"/>
              </a:rPr>
              <a:t> </a:t>
            </a:r>
            <a:r>
              <a:rPr lang="hu-HU" sz="2400" dirty="0" err="1">
                <a:latin typeface="Calibri Light (Címsorok)"/>
              </a:rPr>
              <a:t>en</a:t>
            </a:r>
            <a:r>
              <a:rPr lang="hu-HU" sz="2400" dirty="0">
                <a:latin typeface="Calibri Light (Címsorok)"/>
              </a:rPr>
              <a:t> </a:t>
            </a:r>
            <a:r>
              <a:rPr lang="hu-HU" sz="2400" dirty="0" err="1">
                <a:latin typeface="Calibri Light (Címsorok)"/>
              </a:rPr>
              <a:t>juin</a:t>
            </a:r>
            <a:r>
              <a:rPr lang="hu-HU" sz="2400" dirty="0">
                <a:latin typeface="Calibri Light (Címsorok)"/>
              </a:rPr>
              <a:t> 1940 </a:t>
            </a:r>
            <a:r>
              <a:rPr lang="hu-HU" sz="2400" dirty="0" err="1">
                <a:latin typeface="Calibri Light (Címsorok)"/>
              </a:rPr>
              <a:t>et</a:t>
            </a:r>
            <a:r>
              <a:rPr lang="hu-HU" sz="2400" dirty="0">
                <a:latin typeface="Calibri Light (Címsorok)"/>
              </a:rPr>
              <a:t> </a:t>
            </a:r>
            <a:r>
              <a:rPr lang="hu-HU" sz="2400" dirty="0" err="1">
                <a:latin typeface="Calibri Light (Címsorok)"/>
              </a:rPr>
              <a:t>conclut</a:t>
            </a:r>
            <a:r>
              <a:rPr lang="hu-HU" sz="2400" dirty="0">
                <a:latin typeface="Calibri Light (Címsorok)"/>
              </a:rPr>
              <a:t> un </a:t>
            </a:r>
            <a:r>
              <a:rPr lang="hu-HU" sz="2400" dirty="0" err="1">
                <a:latin typeface="Calibri Light (Címsorok)"/>
              </a:rPr>
              <a:t>armistice</a:t>
            </a:r>
            <a:r>
              <a:rPr lang="hu-HU" sz="2400" dirty="0">
                <a:latin typeface="Calibri Light (Címsorok)"/>
              </a:rPr>
              <a:t>, </a:t>
            </a:r>
            <a:r>
              <a:rPr lang="hu-HU" sz="2400" dirty="0" err="1">
                <a:latin typeface="Calibri Light (Címsorok)"/>
              </a:rPr>
              <a:t>tandis</a:t>
            </a:r>
            <a:r>
              <a:rPr lang="hu-HU" sz="2400" dirty="0">
                <a:latin typeface="Calibri Light (Címsorok)"/>
              </a:rPr>
              <a:t> </a:t>
            </a:r>
            <a:r>
              <a:rPr lang="hu-HU" sz="2400" dirty="0" err="1">
                <a:latin typeface="Calibri Light (Címsorok)"/>
              </a:rPr>
              <a:t>que</a:t>
            </a:r>
            <a:r>
              <a:rPr lang="hu-HU" sz="2400" dirty="0">
                <a:latin typeface="Calibri Light (Címsorok)"/>
              </a:rPr>
              <a:t> la </a:t>
            </a:r>
            <a:r>
              <a:rPr lang="hu-HU" sz="2400" dirty="0" err="1">
                <a:latin typeface="Calibri Light (Címsorok)"/>
              </a:rPr>
              <a:t>Hongrie</a:t>
            </a:r>
            <a:r>
              <a:rPr lang="hu-HU" sz="2400" dirty="0">
                <a:latin typeface="Calibri Light (Címsorok)"/>
              </a:rPr>
              <a:t> </a:t>
            </a:r>
            <a:r>
              <a:rPr lang="hu-HU" sz="2400" dirty="0" err="1">
                <a:latin typeface="Calibri Light (Címsorok)"/>
              </a:rPr>
              <a:t>entre</a:t>
            </a:r>
            <a:r>
              <a:rPr lang="hu-HU" sz="2400" dirty="0">
                <a:latin typeface="Calibri Light (Címsorok)"/>
              </a:rPr>
              <a:t> </a:t>
            </a:r>
            <a:r>
              <a:rPr lang="hu-HU" sz="2400" dirty="0" err="1">
                <a:latin typeface="Calibri Light (Címsorok)"/>
              </a:rPr>
              <a:t>en</a:t>
            </a:r>
            <a:r>
              <a:rPr lang="hu-HU" sz="2400" dirty="0">
                <a:latin typeface="Calibri Light (Címsorok)"/>
              </a:rPr>
              <a:t> guerre </a:t>
            </a:r>
            <a:r>
              <a:rPr lang="hu-HU" sz="2400" dirty="0" err="1">
                <a:latin typeface="Calibri Light (Címsorok)"/>
              </a:rPr>
              <a:t>en</a:t>
            </a:r>
            <a:r>
              <a:rPr lang="hu-HU" sz="2400" dirty="0">
                <a:latin typeface="Calibri Light (Címsorok)"/>
              </a:rPr>
              <a:t> </a:t>
            </a:r>
            <a:r>
              <a:rPr lang="hu-HU" sz="2400" dirty="0" err="1">
                <a:latin typeface="Calibri Light (Címsorok)"/>
              </a:rPr>
              <a:t>juin</a:t>
            </a:r>
            <a:r>
              <a:rPr lang="hu-HU" sz="2400" dirty="0">
                <a:latin typeface="Calibri Light (Címsorok)"/>
              </a:rPr>
              <a:t> 1941.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 (Címsorok)"/>
              <a:ea typeface="+mn-ea"/>
              <a:cs typeface="+mn-cs"/>
            </a:endParaRP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 (Címsorok)"/>
                <a:ea typeface="+mn-ea"/>
                <a:cs typeface="+mn-cs"/>
              </a:rPr>
              <a:t>Par 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 (Címsorok)"/>
                <a:ea typeface="+mn-ea"/>
                <a:cs typeface="+mn-cs"/>
              </a:rPr>
              <a:t>conséquent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 (Címsorok)"/>
                <a:ea typeface="+mn-ea"/>
                <a:cs typeface="+mn-cs"/>
              </a:rPr>
              <a:t>, les 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 (Címsorok)"/>
                <a:ea typeface="+mn-ea"/>
                <a:cs typeface="+mn-cs"/>
              </a:rPr>
              <a:t>deux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 (Címsorok)"/>
                <a:ea typeface="+mn-ea"/>
                <a:cs typeface="+mn-cs"/>
              </a:rPr>
              <a:t> 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 (Címsorok)"/>
                <a:ea typeface="+mn-ea"/>
                <a:cs typeface="+mn-cs"/>
              </a:rPr>
              <a:t>État</a:t>
            </a:r>
            <a:r>
              <a:rPr lang="hu-HU" sz="2400" dirty="0">
                <a:latin typeface="Calibri Light (Címsorok)"/>
              </a:rPr>
              <a:t>s </a:t>
            </a:r>
            <a:r>
              <a:rPr lang="hu-HU" sz="2400" dirty="0" err="1">
                <a:latin typeface="Calibri Light (Címsorok)"/>
              </a:rPr>
              <a:t>maintiennent</a:t>
            </a:r>
            <a:r>
              <a:rPr lang="hu-HU" sz="2400" dirty="0">
                <a:latin typeface="Calibri Light (Címsorok)"/>
              </a:rPr>
              <a:t> </a:t>
            </a:r>
            <a:r>
              <a:rPr lang="hu-HU" sz="2400" dirty="0" err="1">
                <a:latin typeface="Calibri Light (Címsorok)"/>
              </a:rPr>
              <a:t>une</a:t>
            </a:r>
            <a:r>
              <a:rPr lang="hu-HU" sz="2400" dirty="0">
                <a:latin typeface="Calibri Light (Címsorok)"/>
              </a:rPr>
              <a:t> </a:t>
            </a:r>
            <a:r>
              <a:rPr lang="hu-HU" sz="2400" dirty="0" err="1">
                <a:latin typeface="Calibri Light (Címsorok)"/>
              </a:rPr>
              <a:t>relation</a:t>
            </a:r>
            <a:r>
              <a:rPr lang="hu-HU" sz="2400" dirty="0">
                <a:latin typeface="Calibri Light (Címsorok)"/>
              </a:rPr>
              <a:t> </a:t>
            </a:r>
            <a:r>
              <a:rPr lang="hu-HU" sz="2400" dirty="0" err="1">
                <a:latin typeface="Calibri Light (Címsorok)"/>
              </a:rPr>
              <a:t>diplomatique</a:t>
            </a:r>
            <a:r>
              <a:rPr lang="hu-HU" sz="2400" dirty="0">
                <a:latin typeface="Calibri Light (Címsorok)"/>
              </a:rPr>
              <a:t> </a:t>
            </a:r>
            <a:r>
              <a:rPr lang="hu-HU" sz="2400" dirty="0" err="1">
                <a:latin typeface="Calibri Light (Címsorok)"/>
              </a:rPr>
              <a:t>officielle</a:t>
            </a:r>
            <a:r>
              <a:rPr lang="hu-HU" sz="2400" dirty="0">
                <a:latin typeface="Calibri Light (Címsorok)"/>
              </a:rPr>
              <a:t>. 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 (Címsorok)"/>
              <a:ea typeface="+mn-ea"/>
              <a:cs typeface="+mn-cs"/>
            </a:endParaRPr>
          </a:p>
        </p:txBody>
      </p:sp>
      <p:pic>
        <p:nvPicPr>
          <p:cNvPr id="5" name="Kép 4" descr="A képen térkép, szöveg, atlasz látható&#10;&#10;Automatikusan generált leírás">
            <a:extLst>
              <a:ext uri="{FF2B5EF4-FFF2-40B4-BE49-F238E27FC236}">
                <a16:creationId xmlns:a16="http://schemas.microsoft.com/office/drawing/2014/main" id="{E7A27FF8-827C-70C6-64CD-0F9FE6596C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25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0800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A képen ruházat, személy, ember, kültéri látható&#10;&#10;Automatikusan generált leírás">
            <a:extLst>
              <a:ext uri="{FF2B5EF4-FFF2-40B4-BE49-F238E27FC236}">
                <a16:creationId xmlns:a16="http://schemas.microsoft.com/office/drawing/2014/main" id="{25F1038E-40FD-7546-FFFC-7E249776FA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95" b="18719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46" name="Freeform 12">
            <a:extLst>
              <a:ext uri="{FF2B5EF4-FFF2-40B4-BE49-F238E27FC236}">
                <a16:creationId xmlns:a16="http://schemas.microsoft.com/office/drawing/2014/main" id="{522A94E1-AEBD-4286-BFF8-0711E4CD3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622650" y="5181600"/>
            <a:ext cx="9165010" cy="1174750"/>
          </a:xfrm>
          <a:custGeom>
            <a:avLst/>
            <a:gdLst>
              <a:gd name="connsiteX0" fmla="*/ 0 w 9165010"/>
              <a:gd name="connsiteY0" fmla="*/ 1073384 h 1073384"/>
              <a:gd name="connsiteX1" fmla="*/ 9165010 w 9165010"/>
              <a:gd name="connsiteY1" fmla="*/ 1073384 h 1073384"/>
              <a:gd name="connsiteX2" fmla="*/ 9165010 w 9165010"/>
              <a:gd name="connsiteY2" fmla="*/ 266817 h 1073384"/>
              <a:gd name="connsiteX3" fmla="*/ 4757604 w 9165010"/>
              <a:gd name="connsiteY3" fmla="*/ 266817 h 1073384"/>
              <a:gd name="connsiteX4" fmla="*/ 4582505 w 9165010"/>
              <a:gd name="connsiteY4" fmla="*/ 0 h 1073384"/>
              <a:gd name="connsiteX5" fmla="*/ 4407407 w 9165010"/>
              <a:gd name="connsiteY5" fmla="*/ 266817 h 1073384"/>
              <a:gd name="connsiteX6" fmla="*/ 0 w 9165010"/>
              <a:gd name="connsiteY6" fmla="*/ 266817 h 107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5010" h="1073384">
                <a:moveTo>
                  <a:pt x="0" y="1073384"/>
                </a:moveTo>
                <a:lnTo>
                  <a:pt x="9165010" y="1073384"/>
                </a:lnTo>
                <a:lnTo>
                  <a:pt x="9165010" y="266817"/>
                </a:lnTo>
                <a:lnTo>
                  <a:pt x="4757604" y="266817"/>
                </a:lnTo>
                <a:lnTo>
                  <a:pt x="4582505" y="0"/>
                </a:lnTo>
                <a:lnTo>
                  <a:pt x="4407407" y="266817"/>
                </a:lnTo>
                <a:lnTo>
                  <a:pt x="0" y="266817"/>
                </a:lnTo>
                <a:close/>
              </a:path>
            </a:pathLst>
          </a:custGeom>
          <a:solidFill>
            <a:srgbClr val="404040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03A46C5-6B65-4363-4A28-A676A5B2C8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650" y="5254391"/>
            <a:ext cx="8867012" cy="77493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hu-HU" sz="4000" b="1" dirty="0" err="1">
                <a:solidFill>
                  <a:srgbClr val="FFFFFF"/>
                </a:solidFill>
              </a:rPr>
              <a:t>Merci</a:t>
            </a:r>
            <a:r>
              <a:rPr lang="hu-HU" sz="4000" b="1" dirty="0">
                <a:solidFill>
                  <a:srgbClr val="FFFFFF"/>
                </a:solidFill>
              </a:rPr>
              <a:t> de </a:t>
            </a:r>
            <a:r>
              <a:rPr lang="hu-HU" sz="4000" b="1" dirty="0" err="1">
                <a:solidFill>
                  <a:srgbClr val="FFFFFF"/>
                </a:solidFill>
              </a:rPr>
              <a:t>votre</a:t>
            </a:r>
            <a:r>
              <a:rPr lang="hu-HU" sz="4000" b="1" dirty="0">
                <a:solidFill>
                  <a:srgbClr val="FFFFFF"/>
                </a:solidFill>
              </a:rPr>
              <a:t> </a:t>
            </a:r>
            <a:r>
              <a:rPr lang="hu-HU" sz="4000" b="1" dirty="0" err="1">
                <a:solidFill>
                  <a:srgbClr val="FFFFFF"/>
                </a:solidFill>
              </a:rPr>
              <a:t>attention</a:t>
            </a:r>
            <a:r>
              <a:rPr lang="hu-HU" sz="4000" b="1" dirty="0">
                <a:solidFill>
                  <a:srgbClr val="FFFFFF"/>
                </a:solidFill>
              </a:rPr>
              <a:t> </a:t>
            </a:r>
            <a:r>
              <a:rPr lang="en-US" sz="4000" b="1" dirty="0">
                <a:solidFill>
                  <a:srgbClr val="FFFFFF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71711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2F17276D-E620-7458-2AA2-FDCF580AF0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91" r="4804"/>
          <a:stretch/>
        </p:blipFill>
        <p:spPr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859E62A2-0F8D-12C8-C829-B3FC688DB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4348" y="407406"/>
            <a:ext cx="4472412" cy="6310265"/>
          </a:xfrm>
        </p:spPr>
        <p:txBody>
          <a:bodyPr anchor="ctr">
            <a:normAutofit/>
          </a:bodyPr>
          <a:lstStyle/>
          <a:p>
            <a:r>
              <a:rPr lang="hu-H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Au </a:t>
            </a:r>
            <a:r>
              <a:rPr lang="hu-HU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lieu</a:t>
            </a:r>
            <a:r>
              <a:rPr lang="hu-H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hu-HU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des</a:t>
            </a:r>
            <a:r>
              <a:rPr lang="hu-H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hu-HU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hostilités</a:t>
            </a:r>
            <a:r>
              <a:rPr lang="hu-H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, </a:t>
            </a:r>
            <a:r>
              <a:rPr lang="hu-HU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il</a:t>
            </a:r>
            <a:r>
              <a:rPr lang="hu-H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y a </a:t>
            </a:r>
            <a:r>
              <a:rPr lang="hu-HU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une</a:t>
            </a:r>
            <a:r>
              <a:rPr lang="hu-H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hu-HU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certaine</a:t>
            </a:r>
            <a:r>
              <a:rPr lang="hu-H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hu-HU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sympathie</a:t>
            </a:r>
            <a:r>
              <a:rPr lang="hu-H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hu-HU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entre</a:t>
            </a:r>
            <a:r>
              <a:rPr lang="hu-H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les </a:t>
            </a:r>
            <a:r>
              <a:rPr lang="hu-HU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deux</a:t>
            </a:r>
            <a:r>
              <a:rPr lang="hu-H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hu-HU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pays</a:t>
            </a:r>
            <a:r>
              <a:rPr lang="hu-H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hu-HU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gourvernés</a:t>
            </a:r>
            <a:r>
              <a:rPr lang="hu-H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par </a:t>
            </a:r>
            <a:r>
              <a:rPr lang="hu-HU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des</a:t>
            </a:r>
            <a:r>
              <a:rPr lang="hu-H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hu-HU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vétérans</a:t>
            </a:r>
            <a:r>
              <a:rPr lang="hu-H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de la </a:t>
            </a:r>
            <a:r>
              <a:rPr lang="hu-HU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Premi</a:t>
            </a:r>
            <a:r>
              <a:rPr lang="hu-HU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è</a:t>
            </a:r>
            <a:r>
              <a:rPr lang="hu-HU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re</a:t>
            </a:r>
            <a:r>
              <a:rPr lang="hu-H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Guerre </a:t>
            </a:r>
            <a:r>
              <a:rPr lang="hu-HU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mondiale</a:t>
            </a:r>
            <a:r>
              <a:rPr lang="hu-H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. </a:t>
            </a:r>
          </a:p>
          <a:p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En même temps, une coopération militaire ou politique officielle n’existe pas. </a:t>
            </a:r>
          </a:p>
          <a:p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Par conséquent, les relations militaires présentés sont lié</a:t>
            </a:r>
            <a:r>
              <a:rPr lang="hu-H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e</a:t>
            </a:r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 à des acteurs non-officiels qui ne représentent pas l’Etat ou pas de tous les deux côtés.</a:t>
            </a:r>
          </a:p>
          <a:p>
            <a:endParaRPr lang="fr-FR" sz="1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BBB5CD4F-73E8-0F53-91E0-42CA7B4A46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87" r="6772"/>
          <a:stretch/>
        </p:blipFill>
        <p:spPr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85911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3" descr="A képen ruházat, személy, kültéri, ember látható&#10;&#10;Automatikusan generált leírás">
            <a:extLst>
              <a:ext uri="{FF2B5EF4-FFF2-40B4-BE49-F238E27FC236}">
                <a16:creationId xmlns:a16="http://schemas.microsoft.com/office/drawing/2014/main" id="{D822A42A-A54D-D788-3861-EB97E133AF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81" r="-5" b="7776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354E43DD-3B26-9FD9-8B13-61423FBD6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4532" y="671119"/>
            <a:ext cx="4731391" cy="6065241"/>
          </a:xfrm>
        </p:spPr>
        <p:txBody>
          <a:bodyPr anchor="ctr">
            <a:normAutofit/>
          </a:bodyPr>
          <a:lstStyle/>
          <a:p>
            <a:r>
              <a:rPr lang="fr-FR" sz="2400" dirty="0">
                <a:latin typeface="+mj-lt"/>
              </a:rPr>
              <a:t>Les intervenants de ces relations se trouvent dans de petites formations militaires ou paramilitaires.</a:t>
            </a:r>
          </a:p>
          <a:p>
            <a:r>
              <a:rPr lang="fr-FR" sz="2400" dirty="0">
                <a:latin typeface="+mj-lt"/>
              </a:rPr>
              <a:t> La nature de celles-ci est très variée : française (libre), hongroise, allemande, officielle, semi-officielle, clandestine.</a:t>
            </a:r>
          </a:p>
          <a:p>
            <a:r>
              <a:rPr lang="fr-FR" sz="2400" dirty="0">
                <a:latin typeface="+mj-lt"/>
              </a:rPr>
              <a:t> Leur répartition géographique est extrêmement large : de l’Union soviétique à l’Afrique noire.</a:t>
            </a:r>
          </a:p>
          <a:p>
            <a:r>
              <a:rPr lang="fr-FR" sz="2400" dirty="0">
                <a:latin typeface="+mj-lt"/>
              </a:rPr>
              <a:t> Le nombre des participants est restreint, au total quelques milliers de personnes sont concernées. </a:t>
            </a:r>
          </a:p>
        </p:txBody>
      </p:sp>
    </p:spTree>
    <p:extLst>
      <p:ext uri="{BB962C8B-B14F-4D97-AF65-F5344CB8AC3E}">
        <p14:creationId xmlns:p14="http://schemas.microsoft.com/office/powerpoint/2010/main" val="2337105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ép 1" descr="A képen ruházat, ember, Emberi arc, személy látható&#10;&#10;Automatikusan generált leírás">
            <a:extLst>
              <a:ext uri="{FF2B5EF4-FFF2-40B4-BE49-F238E27FC236}">
                <a16:creationId xmlns:a16="http://schemas.microsoft.com/office/drawing/2014/main" id="{9A3435A8-10F3-3B20-1709-9B3992F440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35" r="-7" b="895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173CDAF-6F00-3594-8F30-0E6A99F82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392" y="654342"/>
            <a:ext cx="4135771" cy="5981350"/>
          </a:xfrm>
        </p:spPr>
        <p:txBody>
          <a:bodyPr anchor="ctr">
            <a:normAutofit/>
          </a:bodyPr>
          <a:lstStyle/>
          <a:p>
            <a:r>
              <a:rPr lang="hu-HU" sz="2400" dirty="0" err="1">
                <a:latin typeface="+mj-lt"/>
              </a:rPr>
              <a:t>Ces</a:t>
            </a:r>
            <a:r>
              <a:rPr lang="hu-HU" sz="2400" dirty="0">
                <a:latin typeface="+mj-lt"/>
              </a:rPr>
              <a:t> relations ont </a:t>
            </a:r>
            <a:r>
              <a:rPr lang="hu-HU" sz="2400" dirty="0" err="1">
                <a:latin typeface="+mj-lt"/>
              </a:rPr>
              <a:t>cinq</a:t>
            </a:r>
            <a:r>
              <a:rPr lang="hu-HU" sz="2400" dirty="0">
                <a:latin typeface="+mj-lt"/>
              </a:rPr>
              <a:t> </a:t>
            </a:r>
            <a:r>
              <a:rPr lang="hu-HU" sz="2400" dirty="0" err="1">
                <a:latin typeface="+mj-lt"/>
              </a:rPr>
              <a:t>parties</a:t>
            </a:r>
            <a:r>
              <a:rPr lang="hu-HU" sz="2400" dirty="0">
                <a:latin typeface="+mj-lt"/>
              </a:rPr>
              <a:t> : </a:t>
            </a:r>
          </a:p>
          <a:p>
            <a:pPr lvl="1"/>
            <a:r>
              <a:rPr lang="hu-HU" sz="2200" dirty="0">
                <a:latin typeface="+mj-lt"/>
              </a:rPr>
              <a:t>les </a:t>
            </a:r>
            <a:r>
              <a:rPr lang="hu-HU" sz="2200" dirty="0" err="1">
                <a:latin typeface="+mj-lt"/>
              </a:rPr>
              <a:t>membres</a:t>
            </a:r>
            <a:r>
              <a:rPr lang="hu-HU" sz="2200" dirty="0">
                <a:latin typeface="+mj-lt"/>
              </a:rPr>
              <a:t> </a:t>
            </a:r>
            <a:r>
              <a:rPr lang="hu-HU" sz="2200" dirty="0" err="1">
                <a:latin typeface="+mj-lt"/>
              </a:rPr>
              <a:t>hongrois</a:t>
            </a:r>
            <a:r>
              <a:rPr lang="hu-HU" sz="2200" dirty="0">
                <a:latin typeface="+mj-lt"/>
              </a:rPr>
              <a:t> de </a:t>
            </a:r>
            <a:r>
              <a:rPr lang="hu-HU" sz="2200" dirty="0" err="1">
                <a:latin typeface="+mj-lt"/>
              </a:rPr>
              <a:t>l’armée</a:t>
            </a:r>
            <a:r>
              <a:rPr lang="hu-HU" sz="2200" dirty="0">
                <a:latin typeface="+mj-lt"/>
              </a:rPr>
              <a:t> </a:t>
            </a:r>
            <a:r>
              <a:rPr lang="hu-HU" sz="2200" dirty="0" err="1">
                <a:latin typeface="+mj-lt"/>
              </a:rPr>
              <a:t>française</a:t>
            </a:r>
            <a:r>
              <a:rPr lang="hu-HU" sz="2200" dirty="0">
                <a:latin typeface="+mj-lt"/>
              </a:rPr>
              <a:t> </a:t>
            </a:r>
            <a:r>
              <a:rPr lang="hu-HU" sz="2200" dirty="0" err="1">
                <a:latin typeface="+mj-lt"/>
              </a:rPr>
              <a:t>en</a:t>
            </a:r>
            <a:r>
              <a:rPr lang="hu-HU" sz="2200" dirty="0">
                <a:latin typeface="+mj-lt"/>
              </a:rPr>
              <a:t> 1939-1940</a:t>
            </a:r>
          </a:p>
          <a:p>
            <a:pPr lvl="1"/>
            <a:r>
              <a:rPr lang="hu-HU" sz="2200" b="1" dirty="0">
                <a:latin typeface="+mj-lt"/>
              </a:rPr>
              <a:t>l</a:t>
            </a:r>
            <a:r>
              <a:rPr lang="fr-FR" sz="2200" b="1" dirty="0">
                <a:latin typeface="+mj-lt"/>
              </a:rPr>
              <a:t>es membres hongrois de la Résistance intérieure</a:t>
            </a:r>
            <a:r>
              <a:rPr lang="hu-HU" sz="2200" b="1" dirty="0">
                <a:latin typeface="+mj-lt"/>
              </a:rPr>
              <a:t> </a:t>
            </a:r>
            <a:r>
              <a:rPr lang="hu-HU" sz="2200" b="1" dirty="0" err="1">
                <a:latin typeface="+mj-lt"/>
              </a:rPr>
              <a:t>entre</a:t>
            </a:r>
            <a:r>
              <a:rPr lang="hu-HU" sz="2200" b="1" dirty="0">
                <a:latin typeface="+mj-lt"/>
              </a:rPr>
              <a:t> 1940 </a:t>
            </a:r>
            <a:r>
              <a:rPr lang="hu-HU" sz="2200" b="1" dirty="0" err="1">
                <a:latin typeface="+mj-lt"/>
              </a:rPr>
              <a:t>et</a:t>
            </a:r>
            <a:r>
              <a:rPr lang="hu-HU" sz="2200" b="1" dirty="0">
                <a:latin typeface="+mj-lt"/>
              </a:rPr>
              <a:t> 1944</a:t>
            </a:r>
            <a:endParaRPr lang="fr-FR" sz="2200" b="1" dirty="0">
              <a:latin typeface="+mj-lt"/>
            </a:endParaRPr>
          </a:p>
          <a:p>
            <a:pPr lvl="1"/>
            <a:r>
              <a:rPr lang="hu-HU" sz="2200" b="1" dirty="0">
                <a:latin typeface="+mj-lt"/>
              </a:rPr>
              <a:t>l</a:t>
            </a:r>
            <a:r>
              <a:rPr lang="fr-FR" sz="2200" b="1" dirty="0">
                <a:latin typeface="+mj-lt"/>
              </a:rPr>
              <a:t>es membres hongrois de la Résistance </a:t>
            </a:r>
            <a:r>
              <a:rPr lang="hu-HU" sz="2200" b="1" dirty="0" err="1">
                <a:latin typeface="+mj-lt"/>
              </a:rPr>
              <a:t>extérieure</a:t>
            </a:r>
            <a:r>
              <a:rPr lang="hu-HU" sz="2200" b="1" dirty="0">
                <a:latin typeface="+mj-lt"/>
              </a:rPr>
              <a:t> </a:t>
            </a:r>
            <a:r>
              <a:rPr lang="hu-HU" sz="2200" b="1" dirty="0" err="1">
                <a:latin typeface="+mj-lt"/>
              </a:rPr>
              <a:t>entre</a:t>
            </a:r>
            <a:r>
              <a:rPr lang="hu-HU" sz="2200" b="1" dirty="0">
                <a:latin typeface="+mj-lt"/>
              </a:rPr>
              <a:t> 1940 </a:t>
            </a:r>
            <a:r>
              <a:rPr lang="hu-HU" sz="2200" b="1" dirty="0" err="1">
                <a:latin typeface="+mj-lt"/>
              </a:rPr>
              <a:t>et</a:t>
            </a:r>
            <a:r>
              <a:rPr lang="hu-HU" sz="2200" b="1" dirty="0">
                <a:latin typeface="+mj-lt"/>
              </a:rPr>
              <a:t> 1943</a:t>
            </a:r>
            <a:endParaRPr lang="fr-FR" sz="2200" b="1" dirty="0">
              <a:latin typeface="+mj-lt"/>
            </a:endParaRPr>
          </a:p>
          <a:p>
            <a:pPr lvl="1"/>
            <a:r>
              <a:rPr lang="hu-HU" sz="2200" dirty="0">
                <a:latin typeface="+mj-lt"/>
              </a:rPr>
              <a:t>Les </a:t>
            </a:r>
            <a:r>
              <a:rPr lang="hu-HU" sz="2200" dirty="0" err="1">
                <a:latin typeface="+mj-lt"/>
              </a:rPr>
              <a:t>prisonniers</a:t>
            </a:r>
            <a:r>
              <a:rPr lang="hu-HU" sz="2200" dirty="0">
                <a:latin typeface="+mj-lt"/>
              </a:rPr>
              <a:t> de guerre </a:t>
            </a:r>
            <a:r>
              <a:rPr lang="hu-HU" sz="2200" dirty="0" err="1">
                <a:latin typeface="+mj-lt"/>
              </a:rPr>
              <a:t>français</a:t>
            </a:r>
            <a:r>
              <a:rPr lang="hu-HU" sz="2200" dirty="0">
                <a:latin typeface="+mj-lt"/>
              </a:rPr>
              <a:t> </a:t>
            </a:r>
            <a:r>
              <a:rPr lang="hu-HU" sz="2200" dirty="0" err="1">
                <a:latin typeface="+mj-lt"/>
              </a:rPr>
              <a:t>internés</a:t>
            </a:r>
            <a:r>
              <a:rPr lang="hu-HU" sz="2200" dirty="0">
                <a:latin typeface="+mj-lt"/>
              </a:rPr>
              <a:t> </a:t>
            </a:r>
            <a:r>
              <a:rPr lang="hu-HU" sz="2200" dirty="0" err="1">
                <a:latin typeface="+mj-lt"/>
              </a:rPr>
              <a:t>en</a:t>
            </a:r>
            <a:r>
              <a:rPr lang="hu-HU" sz="2200" dirty="0">
                <a:latin typeface="+mj-lt"/>
              </a:rPr>
              <a:t> </a:t>
            </a:r>
            <a:r>
              <a:rPr lang="hu-HU" sz="2200" dirty="0" err="1">
                <a:latin typeface="+mj-lt"/>
              </a:rPr>
              <a:t>Hongrie</a:t>
            </a:r>
            <a:r>
              <a:rPr lang="hu-HU" sz="2200" dirty="0">
                <a:latin typeface="+mj-lt"/>
              </a:rPr>
              <a:t> </a:t>
            </a:r>
            <a:r>
              <a:rPr lang="hu-HU" sz="2200" dirty="0" err="1">
                <a:latin typeface="+mj-lt"/>
              </a:rPr>
              <a:t>entre</a:t>
            </a:r>
            <a:r>
              <a:rPr lang="hu-HU" sz="2200" dirty="0">
                <a:latin typeface="+mj-lt"/>
              </a:rPr>
              <a:t> 1940 </a:t>
            </a:r>
            <a:r>
              <a:rPr lang="hu-HU" sz="2200" dirty="0" err="1">
                <a:latin typeface="+mj-lt"/>
              </a:rPr>
              <a:t>et</a:t>
            </a:r>
            <a:r>
              <a:rPr lang="hu-HU" sz="2200" dirty="0">
                <a:latin typeface="+mj-lt"/>
              </a:rPr>
              <a:t> 1945 </a:t>
            </a:r>
          </a:p>
          <a:p>
            <a:pPr lvl="1"/>
            <a:r>
              <a:rPr lang="hu-HU" sz="2200" dirty="0">
                <a:latin typeface="+mj-lt"/>
              </a:rPr>
              <a:t>La </a:t>
            </a:r>
            <a:r>
              <a:rPr lang="hu-HU" sz="2200" dirty="0" err="1">
                <a:latin typeface="+mj-lt"/>
              </a:rPr>
              <a:t>coopération</a:t>
            </a:r>
            <a:r>
              <a:rPr lang="hu-HU" sz="2200" dirty="0">
                <a:latin typeface="+mj-lt"/>
              </a:rPr>
              <a:t> </a:t>
            </a:r>
            <a:r>
              <a:rPr lang="hu-HU" sz="2200" dirty="0" err="1">
                <a:latin typeface="+mj-lt"/>
              </a:rPr>
              <a:t>des</a:t>
            </a:r>
            <a:r>
              <a:rPr lang="hu-HU" sz="2200" dirty="0">
                <a:latin typeface="+mj-lt"/>
              </a:rPr>
              <a:t> </a:t>
            </a:r>
            <a:r>
              <a:rPr lang="hu-HU" sz="2200" dirty="0" err="1">
                <a:latin typeface="+mj-lt"/>
              </a:rPr>
              <a:t>unités</a:t>
            </a:r>
            <a:r>
              <a:rPr lang="hu-HU" sz="2200" dirty="0">
                <a:latin typeface="+mj-lt"/>
              </a:rPr>
              <a:t> </a:t>
            </a:r>
            <a:r>
              <a:rPr lang="hu-HU" sz="2200" dirty="0" err="1">
                <a:latin typeface="+mj-lt"/>
              </a:rPr>
              <a:t>françaises</a:t>
            </a:r>
            <a:r>
              <a:rPr lang="hu-HU" sz="2200" dirty="0">
                <a:latin typeface="+mj-lt"/>
              </a:rPr>
              <a:t> </a:t>
            </a:r>
            <a:r>
              <a:rPr lang="hu-HU" sz="2200" dirty="0" err="1">
                <a:latin typeface="+mj-lt"/>
              </a:rPr>
              <a:t>et</a:t>
            </a:r>
            <a:r>
              <a:rPr lang="hu-HU" sz="2200" dirty="0">
                <a:latin typeface="+mj-lt"/>
              </a:rPr>
              <a:t> </a:t>
            </a:r>
            <a:r>
              <a:rPr lang="hu-HU" sz="2200" dirty="0" err="1">
                <a:latin typeface="+mj-lt"/>
              </a:rPr>
              <a:t>hongroises</a:t>
            </a:r>
            <a:r>
              <a:rPr lang="hu-HU" sz="2200" dirty="0">
                <a:latin typeface="+mj-lt"/>
              </a:rPr>
              <a:t> </a:t>
            </a:r>
            <a:r>
              <a:rPr lang="hu-HU" sz="2200" dirty="0" err="1">
                <a:latin typeface="+mj-lt"/>
              </a:rPr>
              <a:t>sur</a:t>
            </a:r>
            <a:r>
              <a:rPr lang="hu-HU" sz="2200" dirty="0">
                <a:latin typeface="+mj-lt"/>
              </a:rPr>
              <a:t> le front de </a:t>
            </a:r>
            <a:r>
              <a:rPr lang="hu-HU" sz="2200" dirty="0" err="1">
                <a:latin typeface="+mj-lt"/>
              </a:rPr>
              <a:t>l’Est</a:t>
            </a:r>
            <a:r>
              <a:rPr lang="hu-HU" sz="22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8575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A6058319-447F-E071-9BAB-75F41CC0F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4187810" cy="1507218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200" dirty="0">
                <a:latin typeface="Montserrat" panose="00000500000000000000" pitchFamily="2" charset="-18"/>
              </a:rPr>
              <a:t>Les membres hongrois de la Résistance extérieure</a:t>
            </a:r>
          </a:p>
        </p:txBody>
      </p:sp>
      <p:pic>
        <p:nvPicPr>
          <p:cNvPr id="4" name="Kép 3" descr="A képen ruházat, személy, Emberi arc, Hangeszközök látható&#10;&#10;Automatikusan generált leírás">
            <a:extLst>
              <a:ext uri="{FF2B5EF4-FFF2-40B4-BE49-F238E27FC236}">
                <a16:creationId xmlns:a16="http://schemas.microsoft.com/office/drawing/2014/main" id="{649F8660-9DE5-13B2-839E-29F6E37BA2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43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5C821B4A-54F9-6BA1-6082-8EB4B8B806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9424" y="1719743"/>
            <a:ext cx="4269996" cy="4941116"/>
          </a:xfrm>
        </p:spPr>
        <p:txBody>
          <a:bodyPr anchor="ctr">
            <a:normAutofit/>
          </a:bodyPr>
          <a:lstStyle/>
          <a:p>
            <a:r>
              <a:rPr lang="fr-FR" sz="2000" dirty="0">
                <a:latin typeface="+mj-lt"/>
              </a:rPr>
              <a:t>L'offensive allemande qui débute le 10 mai 1940 écrase les défenses françaises. </a:t>
            </a:r>
            <a:endParaRPr lang="hu-HU" sz="2000" dirty="0">
              <a:latin typeface="+mj-lt"/>
            </a:endParaRPr>
          </a:p>
          <a:p>
            <a:r>
              <a:rPr lang="fr-FR" sz="2000" dirty="0">
                <a:latin typeface="+mj-lt"/>
              </a:rPr>
              <a:t>Le nouveau chef du gouvernement, le maréchal Pétain, demande l'armistice aux Allemands le 17 juin. </a:t>
            </a:r>
            <a:endParaRPr lang="hu-HU" sz="2000" dirty="0">
              <a:latin typeface="+mj-lt"/>
            </a:endParaRPr>
          </a:p>
          <a:p>
            <a:r>
              <a:rPr lang="fr-FR" sz="2000" dirty="0">
                <a:latin typeface="+mj-lt"/>
              </a:rPr>
              <a:t>Le général Charles de Gaulle s'envole pour Londres où il prononce, le 18 juin, un discours radiodiffusé appelant les Français à poursuivre le combat. </a:t>
            </a:r>
            <a:endParaRPr lang="hu-HU" sz="2000" dirty="0">
              <a:latin typeface="+mj-lt"/>
            </a:endParaRPr>
          </a:p>
          <a:p>
            <a:r>
              <a:rPr lang="fr-FR" sz="2000" dirty="0">
                <a:latin typeface="+mj-lt"/>
              </a:rPr>
              <a:t>Le 1</a:t>
            </a:r>
            <a:r>
              <a:rPr lang="fr-FR" sz="2000" baseline="30000" dirty="0">
                <a:latin typeface="+mj-lt"/>
              </a:rPr>
              <a:t>er</a:t>
            </a:r>
            <a:r>
              <a:rPr lang="fr-FR" sz="2000" dirty="0">
                <a:latin typeface="+mj-lt"/>
              </a:rPr>
              <a:t> juillet, il crée les Forces Françaises Libres, auxquelles peuvent adhérer les citoyens français et étrangers. </a:t>
            </a:r>
            <a:endParaRPr lang="hu-HU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0652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3" descr="A képen ruházat, lábbelik, személy, kültéri látható&#10;&#10;Automatikusan generált leírás">
            <a:extLst>
              <a:ext uri="{FF2B5EF4-FFF2-40B4-BE49-F238E27FC236}">
                <a16:creationId xmlns:a16="http://schemas.microsoft.com/office/drawing/2014/main" id="{F4A728A1-898F-8ACC-77B1-284EC0A0FA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7" b="5430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BF21EBB-8727-470F-0278-3442ADD20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4098" y="486561"/>
            <a:ext cx="3783435" cy="610718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r-FR" sz="2200" dirty="0">
                <a:latin typeface="+mj-lt"/>
              </a:rPr>
              <a:t>Au total, environ 70 000 personnes ont servi dans les Forces Françaises Libres. </a:t>
            </a:r>
            <a:endParaRPr lang="hu-HU" sz="2200" dirty="0"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fr-FR" sz="2200" dirty="0">
                <a:latin typeface="+mj-lt"/>
              </a:rPr>
              <a:t>Parmi elles, 3 000 étaient des ressortissants étrangers, pour la plupart des légionnaires étrangers, dont l'expérience a largement contribué au succès des combats. </a:t>
            </a:r>
            <a:endParaRPr lang="hu-HU" sz="2200" dirty="0"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fr-FR" sz="2200" dirty="0">
                <a:latin typeface="+mj-lt"/>
              </a:rPr>
              <a:t>Selon les recherches, 149 d'entre eux étaient de nationalité hongroise, soit environ 5 % de la population étrangère.</a:t>
            </a:r>
            <a:endParaRPr lang="hu-HU" sz="2200" dirty="0"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fr-FR" sz="2200" dirty="0">
                <a:latin typeface="+mj-lt"/>
              </a:rPr>
              <a:t>Cela place les Hongrois au 7</a:t>
            </a:r>
            <a:r>
              <a:rPr lang="fr-FR" sz="2200" baseline="30000" dirty="0">
                <a:latin typeface="+mj-lt"/>
              </a:rPr>
              <a:t>e</a:t>
            </a:r>
            <a:r>
              <a:rPr lang="fr-FR" sz="2200" dirty="0">
                <a:latin typeface="+mj-lt"/>
              </a:rPr>
              <a:t> rang sur plus de 50 nations. </a:t>
            </a:r>
            <a:endParaRPr lang="hu-HU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99927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rtalom helye 1">
            <a:extLst>
              <a:ext uri="{FF2B5EF4-FFF2-40B4-BE49-F238E27FC236}">
                <a16:creationId xmlns:a16="http://schemas.microsoft.com/office/drawing/2014/main" id="{60D4225D-9731-B862-E8F1-9A4BD33954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9329998"/>
              </p:ext>
            </p:extLst>
          </p:nvPr>
        </p:nvGraphicFramePr>
        <p:xfrm>
          <a:off x="360728" y="245793"/>
          <a:ext cx="6164164" cy="6366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Kép 3" descr="A képen kültéri, épület, ember, ruházat látható&#10;&#10;Automatikusan generált leírás">
            <a:extLst>
              <a:ext uri="{FF2B5EF4-FFF2-40B4-BE49-F238E27FC236}">
                <a16:creationId xmlns:a16="http://schemas.microsoft.com/office/drawing/2014/main" id="{0DAF9997-A081-FD0C-2D07-A8B08BCBFB6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547" r="12811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75847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6839</TotalTime>
  <Words>2286</Words>
  <Application>Microsoft Office PowerPoint</Application>
  <PresentationFormat>Szélesvásznú</PresentationFormat>
  <Paragraphs>164</Paragraphs>
  <Slides>30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Calibri Light (Címsorok)</vt:lpstr>
      <vt:lpstr>Montserrat</vt:lpstr>
      <vt:lpstr>Office Theme</vt:lpstr>
      <vt:lpstr>Membres hongrois de la Résistance française</vt:lpstr>
      <vt:lpstr>Introduction</vt:lpstr>
      <vt:lpstr>La nature  des relations militaires franco-hongroises</vt:lpstr>
      <vt:lpstr>PowerPoint-bemutató</vt:lpstr>
      <vt:lpstr>PowerPoint-bemutató</vt:lpstr>
      <vt:lpstr>PowerPoint-bemutató</vt:lpstr>
      <vt:lpstr>Les membres hongrois de la Résistance extérieure</vt:lpstr>
      <vt:lpstr>PowerPoint-bemutató</vt:lpstr>
      <vt:lpstr>PowerPoint-bemutató</vt:lpstr>
      <vt:lpstr>PowerPoint-bemutató</vt:lpstr>
      <vt:lpstr>Les membres hongrois de la Résistance intérieure</vt:lpstr>
      <vt:lpstr>PowerPoint-bemutató</vt:lpstr>
      <vt:lpstr>PowerPoint-bemutató</vt:lpstr>
      <vt:lpstr>PowerPoint-bemutató</vt:lpstr>
      <vt:lpstr>PowerPoint-bemutató</vt:lpstr>
      <vt:lpstr>PowerPoint-bemutató</vt:lpstr>
      <vt:lpstr>Le groupe Manouchian</vt:lpstr>
      <vt:lpstr>PowerPoint-bemutató</vt:lpstr>
      <vt:lpstr>PowerPoint-bemutató</vt:lpstr>
      <vt:lpstr>PowerPoint-bemutató</vt:lpstr>
      <vt:lpstr>PowerPoint-bemutató</vt:lpstr>
      <vt:lpstr>Les compagnons hongrois  de la Libération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Conclusion</vt:lpstr>
      <vt:lpstr>Merci de votre attention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Bába Viktória</dc:creator>
  <cp:lastModifiedBy>Vera Révai</cp:lastModifiedBy>
  <cp:revision>387</cp:revision>
  <dcterms:created xsi:type="dcterms:W3CDTF">2022-09-24T06:04:14Z</dcterms:created>
  <dcterms:modified xsi:type="dcterms:W3CDTF">2024-04-23T17:57:27Z</dcterms:modified>
</cp:coreProperties>
</file>