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61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D3A3B-6942-4405-8AF2-A98522013E3E}" v="46" dt="2022-08-18T14:58:13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83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évai Vera" userId="S::revaivera_gmail.com#ext#@cegoshu.onmicrosoft.com::66a3a667-290d-4599-b033-ed6c059221b7" providerId="AD" clId="Web-{3C2D3A3B-6942-4405-8AF2-A98522013E3E}"/>
    <pc:docChg chg="modSld">
      <pc:chgData name="Révai Vera" userId="S::revaivera_gmail.com#ext#@cegoshu.onmicrosoft.com::66a3a667-290d-4599-b033-ed6c059221b7" providerId="AD" clId="Web-{3C2D3A3B-6942-4405-8AF2-A98522013E3E}" dt="2022-08-18T14:58:12.065" v="37" actId="20577"/>
      <pc:docMkLst>
        <pc:docMk/>
      </pc:docMkLst>
      <pc:sldChg chg="modSp">
        <pc:chgData name="Révai Vera" userId="S::revaivera_gmail.com#ext#@cegoshu.onmicrosoft.com::66a3a667-290d-4599-b033-ed6c059221b7" providerId="AD" clId="Web-{3C2D3A3B-6942-4405-8AF2-A98522013E3E}" dt="2022-08-18T14:55:28.623" v="3" actId="20577"/>
        <pc:sldMkLst>
          <pc:docMk/>
          <pc:sldMk cId="1509869974" sldId="256"/>
        </pc:sldMkLst>
        <pc:spChg chg="mod">
          <ac:chgData name="Révai Vera" userId="S::revaivera_gmail.com#ext#@cegoshu.onmicrosoft.com::66a3a667-290d-4599-b033-ed6c059221b7" providerId="AD" clId="Web-{3C2D3A3B-6942-4405-8AF2-A98522013E3E}" dt="2022-08-18T14:55:28.623" v="3" actId="20577"/>
          <ac:spMkLst>
            <pc:docMk/>
            <pc:sldMk cId="1509869974" sldId="256"/>
            <ac:spMk id="3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3C2D3A3B-6942-4405-8AF2-A98522013E3E}" dt="2022-08-18T14:55:48.077" v="5" actId="20577"/>
        <pc:sldMkLst>
          <pc:docMk/>
          <pc:sldMk cId="108894414" sldId="257"/>
        </pc:sldMkLst>
        <pc:spChg chg="mod">
          <ac:chgData name="Révai Vera" userId="S::revaivera_gmail.com#ext#@cegoshu.onmicrosoft.com::66a3a667-290d-4599-b033-ed6c059221b7" providerId="AD" clId="Web-{3C2D3A3B-6942-4405-8AF2-A98522013E3E}" dt="2022-08-18T14:55:48.077" v="5" actId="20577"/>
          <ac:spMkLst>
            <pc:docMk/>
            <pc:sldMk cId="108894414" sldId="257"/>
            <ac:spMk id="8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3C2D3A3B-6942-4405-8AF2-A98522013E3E}" dt="2022-08-18T14:58:12.065" v="37" actId="20577"/>
        <pc:sldMkLst>
          <pc:docMk/>
          <pc:sldMk cId="3040407114" sldId="259"/>
        </pc:sldMkLst>
        <pc:spChg chg="mod">
          <ac:chgData name="Révai Vera" userId="S::revaivera_gmail.com#ext#@cegoshu.onmicrosoft.com::66a3a667-290d-4599-b033-ed6c059221b7" providerId="AD" clId="Web-{3C2D3A3B-6942-4405-8AF2-A98522013E3E}" dt="2022-08-18T14:58:12.065" v="37" actId="20577"/>
          <ac:spMkLst>
            <pc:docMk/>
            <pc:sldMk cId="3040407114" sldId="259"/>
            <ac:spMk id="6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3C2D3A3B-6942-4405-8AF2-A98522013E3E}" dt="2022-08-18T14:57:17.688" v="35" actId="20577"/>
        <pc:sldMkLst>
          <pc:docMk/>
          <pc:sldMk cId="3442618472" sldId="261"/>
        </pc:sldMkLst>
        <pc:spChg chg="mod">
          <ac:chgData name="Révai Vera" userId="S::revaivera_gmail.com#ext#@cegoshu.onmicrosoft.com::66a3a667-290d-4599-b033-ed6c059221b7" providerId="AD" clId="Web-{3C2D3A3B-6942-4405-8AF2-A98522013E3E}" dt="2022-08-18T14:57:11.970" v="33" actId="20577"/>
          <ac:spMkLst>
            <pc:docMk/>
            <pc:sldMk cId="3442618472" sldId="261"/>
            <ac:spMk id="4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3C2D3A3B-6942-4405-8AF2-A98522013E3E}" dt="2022-08-18T14:57:17.688" v="35" actId="20577"/>
          <ac:spMkLst>
            <pc:docMk/>
            <pc:sldMk cId="3442618472" sldId="261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1E11A63-C4D4-4373-A406-88C7F0ED86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6A45AA0-ADF7-4FA7-960F-3946B1C696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B26E0-4D55-4659-A645-FA08154F47CA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BCBB9D5-FAF3-4EE3-96BD-81AD79B832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68FD8E-354B-4BA7-AD45-4A4C3A0B6A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9D4CD-C5A8-492C-A2A7-260EFACEE8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217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15350-C113-4DF1-BDD9-A4BFBDCB213A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00E93-5FAD-4BF2-A247-D3CE91FDA6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949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0E93-5FAD-4BF2-A247-D3CE91FDA65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336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691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00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77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67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124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51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85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458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5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99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58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D57BD-00DC-4902-BDA9-407EC58F369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568E-A194-4BD1-B6CD-87A53A044E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83364"/>
            <a:ext cx="7772400" cy="1470025"/>
          </a:xfrm>
        </p:spPr>
        <p:txBody>
          <a:bodyPr>
            <a:normAutofit/>
          </a:bodyPr>
          <a:lstStyle/>
          <a:p>
            <a:r>
              <a:rPr lang="hu-HU" dirty="0"/>
              <a:t>Közgyűlés –</a:t>
            </a:r>
            <a:r>
              <a:rPr lang="fr-FR" dirty="0"/>
              <a:t>Assemblée Générale</a:t>
            </a:r>
            <a:br>
              <a:rPr lang="hu-HU"/>
            </a:br>
            <a:r>
              <a:rPr lang="hu-HU"/>
              <a:t>2022. </a:t>
            </a:r>
            <a:r>
              <a:rPr lang="hu-HU" dirty="0"/>
              <a:t>április 26.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hu-HU" dirty="0"/>
              <a:t>Az </a:t>
            </a:r>
            <a:r>
              <a:rPr lang="hu-HU" b="1" dirty="0"/>
              <a:t>elnökség programjavaslata a szövetség 2022. évi </a:t>
            </a:r>
            <a:r>
              <a:rPr lang="hu-HU" dirty="0"/>
              <a:t>tevékenységére, melyet az elnökség április 7-i ülésén jóváhagyott, és elfogadásra terjeszt a közgyűlés elé.</a:t>
            </a:r>
          </a:p>
          <a:p>
            <a:r>
              <a:rPr lang="fr-FR" dirty="0"/>
              <a:t>Propositions du CA de l’association relatives aux activités prévues pour l’année 2022, discutées et approuvées par le CA et proposées à l’AG en vue de leur adoption.</a:t>
            </a:r>
            <a:endParaRPr lang="fr-FR" dirty="0">
              <a:cs typeface="Calibri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95A541F4-89B6-4A97-8386-DA4130A6A7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53659"/>
            <a:ext cx="1637052" cy="97200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ED81C7D9-4B9B-4982-8A55-36E0BF0606A2}"/>
              </a:ext>
            </a:extLst>
          </p:cNvPr>
          <p:cNvSpPr txBox="1"/>
          <p:nvPr/>
        </p:nvSpPr>
        <p:spPr>
          <a:xfrm>
            <a:off x="198644" y="339577"/>
            <a:ext cx="33123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Francia Becsületrend és Nemzeti Érdemrend Magyar Kitüntetettjeinek Szövetsége Egyesület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1088 Budapest, </a:t>
            </a:r>
            <a:r>
              <a:rPr lang="hu-HU" sz="1100" b="1" dirty="0">
                <a:solidFill>
                  <a:prstClr val="black"/>
                </a:solidFill>
                <a:latin typeface="Calibri"/>
              </a:rPr>
              <a:t>Rákóczi</a:t>
            </a: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út 1-3.</a:t>
            </a:r>
          </a:p>
        </p:txBody>
      </p:sp>
    </p:spTree>
    <p:extLst>
      <p:ext uri="{BB962C8B-B14F-4D97-AF65-F5344CB8AC3E}">
        <p14:creationId xmlns:p14="http://schemas.microsoft.com/office/powerpoint/2010/main" val="150986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Szövetségünk 2022. évi programja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Szövetség céljai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 két Rend szellemiségén alapulva dolgozunk a francia-magyar kapcsolatok fejlesztésén</a:t>
            </a:r>
          </a:p>
          <a:p>
            <a:r>
              <a:rPr lang="hu-HU" dirty="0"/>
              <a:t>Részt veszünk a Balatonboglári emlékhely létrehozásában</a:t>
            </a:r>
          </a:p>
          <a:p>
            <a:r>
              <a:rPr lang="hu-HU" dirty="0"/>
              <a:t>Rendezvényeink a kétoldalú kapcsolatok szempontjából relevánsak, egyediek</a:t>
            </a:r>
          </a:p>
          <a:p>
            <a:r>
              <a:rPr lang="hu-HU" dirty="0"/>
              <a:t>Erősítjük kapcsolatunkat az ELTE BTK-val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Objectifs de l’Association</a:t>
            </a: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r-FR" dirty="0"/>
              <a:t>En nous basant sur les valeurs des deux Ordres de chevalerie, nous contribuons au développement des relations franco-hongroises</a:t>
            </a:r>
            <a:endParaRPr lang="fr-FR" dirty="0">
              <a:cs typeface="Calibri"/>
            </a:endParaRPr>
          </a:p>
          <a:p>
            <a:r>
              <a:rPr lang="fr-FR" dirty="0"/>
              <a:t>Nous participons a la réalisation d’une salle commémorative a </a:t>
            </a:r>
            <a:r>
              <a:rPr lang="fr-FR" dirty="0" err="1"/>
              <a:t>Balatonboglár</a:t>
            </a:r>
            <a:endParaRPr lang="fr-FR" dirty="0" err="1">
              <a:cs typeface="Calibri"/>
            </a:endParaRPr>
          </a:p>
          <a:p>
            <a:r>
              <a:rPr lang="fr-FR" dirty="0"/>
              <a:t>Nos évènements ont des thèmes opportuns au regard de ces relations bilatérales et sont spécifiques</a:t>
            </a:r>
            <a:endParaRPr lang="fr-FR" dirty="0">
              <a:cs typeface="Calibri"/>
            </a:endParaRPr>
          </a:p>
          <a:p>
            <a:r>
              <a:rPr lang="fr-FR" dirty="0"/>
              <a:t>Renforçons nos liens avec ELTE-BTK</a:t>
            </a:r>
            <a:endParaRPr lang="fr-FR" dirty="0">
              <a:cs typeface="Calibri"/>
            </a:endParaRP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B11DBBBC-3058-4AB9-9438-774B252F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2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9039E46-C3DA-4069-8102-109C1B7A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</p:spTree>
    <p:extLst>
      <p:ext uri="{BB962C8B-B14F-4D97-AF65-F5344CB8AC3E}">
        <p14:creationId xmlns:p14="http://schemas.microsoft.com/office/powerpoint/2010/main" val="10889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Szövetségünk 2022. évi programja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Szervezeti életünk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hu-HU" dirty="0"/>
              <a:t>Kapcsolat a Francia Nagykövetséggel és az SMLH-</a:t>
            </a:r>
            <a:r>
              <a:rPr lang="hu-HU" dirty="0" err="1"/>
              <a:t>val</a:t>
            </a:r>
            <a:r>
              <a:rPr lang="hu-HU" dirty="0"/>
              <a:t> </a:t>
            </a:r>
          </a:p>
          <a:p>
            <a:r>
              <a:rPr lang="hu-HU" dirty="0"/>
              <a:t>Együttműködés az MFKI-</a:t>
            </a:r>
            <a:r>
              <a:rPr lang="hu-HU" dirty="0" err="1"/>
              <a:t>val</a:t>
            </a:r>
            <a:r>
              <a:rPr lang="hu-HU" dirty="0"/>
              <a:t>, CNCCEF-el</a:t>
            </a:r>
          </a:p>
          <a:p>
            <a:r>
              <a:rPr lang="hu-HU" dirty="0"/>
              <a:t>A magyar kitüntetettek száma több mint 100 fő – tagdíjfizető tagságunk 40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fő</a:t>
            </a:r>
          </a:p>
          <a:p>
            <a:r>
              <a:rPr lang="hu-HU" dirty="0"/>
              <a:t>Tagság növelésének forrása:</a:t>
            </a:r>
          </a:p>
          <a:p>
            <a:pPr lvl="1"/>
            <a:r>
              <a:rPr lang="hu-HU" sz="2400" dirty="0"/>
              <a:t>a II. félévben kampányt indítunk a </a:t>
            </a:r>
            <a:r>
              <a:rPr lang="hu-HU" sz="2400" dirty="0" err="1">
                <a:ea typeface="+mn-lt"/>
                <a:cs typeface="+mn-lt"/>
              </a:rPr>
              <a:t>Palmes</a:t>
            </a:r>
            <a:r>
              <a:rPr lang="hu-HU" sz="2400" dirty="0">
                <a:ea typeface="+mn-lt"/>
                <a:cs typeface="+mn-lt"/>
              </a:rPr>
              <a:t> </a:t>
            </a:r>
            <a:r>
              <a:rPr lang="hu-HU" sz="2400" dirty="0" err="1">
                <a:ea typeface="+mn-lt"/>
                <a:cs typeface="+mn-lt"/>
              </a:rPr>
              <a:t>Académiques</a:t>
            </a:r>
            <a:r>
              <a:rPr lang="hu-HU" sz="2400" dirty="0">
                <a:ea typeface="+mn-lt"/>
                <a:cs typeface="+mn-lt"/>
              </a:rPr>
              <a:t> </a:t>
            </a:r>
            <a:r>
              <a:rPr lang="hu-HU" sz="2400" dirty="0" err="1">
                <a:ea typeface="+mn-lt"/>
                <a:cs typeface="+mn-lt"/>
              </a:rPr>
              <a:t>kitün-tettjeinek</a:t>
            </a:r>
            <a:r>
              <a:rPr lang="hu-HU" sz="2400" dirty="0">
                <a:ea typeface="+mn-lt"/>
                <a:cs typeface="+mn-lt"/>
              </a:rPr>
              <a:t> bevonására </a:t>
            </a:r>
            <a:endParaRPr lang="hu-HU" sz="2400" dirty="0">
              <a:cs typeface="Calibri"/>
            </a:endParaRPr>
          </a:p>
          <a:p>
            <a:pPr lvl="1"/>
            <a:r>
              <a:rPr lang="hu-HU" sz="2400" dirty="0"/>
              <a:t>pártoló tagság és egyéb tagsági viszonyok aktivizálása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V</a:t>
            </a:r>
            <a:r>
              <a:rPr lang="hu-HU" dirty="0"/>
              <a:t>ie de </a:t>
            </a:r>
            <a:r>
              <a:rPr lang="fr-FR" dirty="0"/>
              <a:t>notre Association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r-FR" dirty="0"/>
              <a:t>Relations étroites avec l’Ambassade de France et avec SMLH</a:t>
            </a:r>
            <a:endParaRPr lang="fr-FR" dirty="0">
              <a:cs typeface="Calibri"/>
            </a:endParaRPr>
          </a:p>
          <a:p>
            <a:r>
              <a:rPr lang="fr-FR" dirty="0"/>
              <a:t>Coopération avec la CCIFH et CNCCEF</a:t>
            </a:r>
            <a:endParaRPr lang="fr-FR" dirty="0">
              <a:cs typeface="Calibri"/>
            </a:endParaRPr>
          </a:p>
          <a:p>
            <a:r>
              <a:rPr lang="fr-FR" dirty="0"/>
              <a:t>Le nombre des décorés hongrois surpasse 100 personnes, dont 40 sont membres (cotisation versée)</a:t>
            </a:r>
            <a:endParaRPr lang="fr-FR" dirty="0">
              <a:cs typeface="Calibri"/>
            </a:endParaRPr>
          </a:p>
          <a:p>
            <a:r>
              <a:rPr lang="fr-FR" dirty="0"/>
              <a:t>Sources de croissance du nombre de membres :</a:t>
            </a:r>
            <a:endParaRPr lang="fr-FR" dirty="0">
              <a:cs typeface="Calibri"/>
            </a:endParaRPr>
          </a:p>
          <a:p>
            <a:pPr lvl="1"/>
            <a:r>
              <a:rPr lang="fr-FR" dirty="0"/>
              <a:t>Intégration des titulaires de Palmes Académiques – nous lançons une campagne dans le deuxième semestre</a:t>
            </a:r>
            <a:endParaRPr lang="fr-FR" dirty="0">
              <a:cs typeface="Calibri"/>
            </a:endParaRPr>
          </a:p>
          <a:p>
            <a:pPr lvl="1"/>
            <a:r>
              <a:rPr lang="fr-FR" dirty="0"/>
              <a:t>Membres adhérents et autres formes de participation</a:t>
            </a:r>
            <a:endParaRPr lang="fr-FR" dirty="0">
              <a:cs typeface="Calibri"/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0C43EC5-CF95-430E-B3DB-DDF40EA5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3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39ECEF6-6E60-42B6-8F80-09BE767C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</p:spTree>
    <p:extLst>
      <p:ext uri="{BB962C8B-B14F-4D97-AF65-F5344CB8AC3E}">
        <p14:creationId xmlns:p14="http://schemas.microsoft.com/office/powerpoint/2010/main" val="344261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Szövetségünk 2022. évi programja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Szervezeti életünk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6-8 rendezvény/év, 6-8 hetes intervallumokban – online</a:t>
            </a:r>
          </a:p>
          <a:p>
            <a:pPr lvl="1"/>
            <a:r>
              <a:rPr lang="hu-HU" dirty="0"/>
              <a:t>Január- április Balatonboglári projekt</a:t>
            </a:r>
          </a:p>
          <a:p>
            <a:pPr lvl="1"/>
            <a:r>
              <a:rPr lang="hu-HU" dirty="0"/>
              <a:t>2022. február – Szépművészeti Múzeum  Cézanne kiállítás szervezett megtekintése</a:t>
            </a:r>
          </a:p>
          <a:p>
            <a:pPr lvl="1"/>
            <a:r>
              <a:rPr lang="hu-HU" dirty="0"/>
              <a:t>2022. március A Zene Háza szervezett megtekintése</a:t>
            </a:r>
          </a:p>
          <a:p>
            <a:pPr lvl="1"/>
            <a:r>
              <a:rPr lang="hu-HU" dirty="0"/>
              <a:t>2022. április 7. ELTE  4. Diákpályázat díjkiosztása</a:t>
            </a:r>
          </a:p>
          <a:p>
            <a:pPr lvl="1"/>
            <a:r>
              <a:rPr lang="hu-HU" dirty="0"/>
              <a:t>2022. április 26. Közgyűlés, és dr. Balázs Péter előadása az új német kormány politikájáról</a:t>
            </a:r>
          </a:p>
          <a:p>
            <a:pPr lvl="1"/>
            <a:r>
              <a:rPr lang="hu-HU" dirty="0"/>
              <a:t>2022. május-június – elnökválasztás Franciaországban</a:t>
            </a:r>
          </a:p>
          <a:p>
            <a:pPr lvl="1"/>
            <a:r>
              <a:rPr lang="hu-HU" dirty="0"/>
              <a:t>2022.  szeptember  - 20 éves az EURO - tanulságok</a:t>
            </a:r>
          </a:p>
          <a:p>
            <a:pPr lvl="1"/>
            <a:r>
              <a:rPr lang="hu-HU" dirty="0"/>
              <a:t>2022. október 200 éve született Louis Pasteur – a francia-magyar gyógyszeripari együttműködés</a:t>
            </a:r>
          </a:p>
          <a:p>
            <a:pPr lvl="1"/>
            <a:r>
              <a:rPr lang="hu-HU" dirty="0"/>
              <a:t>2022. november 400 éve született </a:t>
            </a:r>
            <a:r>
              <a:rPr lang="hu-HU" dirty="0" err="1"/>
              <a:t>Molière</a:t>
            </a:r>
            <a:r>
              <a:rPr lang="hu-HU" dirty="0"/>
              <a:t> – Mitől népszerű </a:t>
            </a:r>
            <a:r>
              <a:rPr lang="hu-HU" dirty="0" err="1"/>
              <a:t>Molière</a:t>
            </a:r>
            <a:r>
              <a:rPr lang="hu-HU" dirty="0"/>
              <a:t> Magyarországon?</a:t>
            </a:r>
          </a:p>
          <a:p>
            <a:pPr lvl="1"/>
            <a:r>
              <a:rPr lang="hu-HU" dirty="0"/>
              <a:t>2022. december – A francia sajt kultúrája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Vie de notre Association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r-FR" sz="1300" dirty="0"/>
              <a:t>6 à 8 événements par an, toutes les 6 à 8 semaines – en ligne</a:t>
            </a:r>
          </a:p>
          <a:p>
            <a:pPr lvl="1"/>
            <a:r>
              <a:rPr lang="fr-FR" sz="1300" dirty="0"/>
              <a:t>Janvier – avril – participation dans la réalisation du projet à </a:t>
            </a:r>
            <a:r>
              <a:rPr lang="fr-FR" sz="1300" dirty="0" err="1"/>
              <a:t>Balatonboglár</a:t>
            </a:r>
            <a:endParaRPr lang="fr-FR" sz="1300" dirty="0" err="1">
              <a:cs typeface="Calibri"/>
            </a:endParaRPr>
          </a:p>
          <a:p>
            <a:pPr lvl="1"/>
            <a:r>
              <a:rPr lang="fr-FR" sz="1300" dirty="0"/>
              <a:t>Visite guidé au Musée des Beaux Arts - Cézanne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Visite guidée a la Maison de la Musique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4. Remise des prix à ELTE – concours des étudiants sous le haut patronage de Mme. l’Ambassadeur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Assemblée Générale et Conférence de M. Péter </a:t>
            </a:r>
            <a:r>
              <a:rPr lang="fr-FR" sz="1300" dirty="0" err="1"/>
              <a:t>Balázs</a:t>
            </a:r>
            <a:r>
              <a:rPr lang="fr-FR" sz="1300" dirty="0"/>
              <a:t> sur la politique de nouveau gouvernement allemand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Les élections présidentielles en France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Les 20 ans de l’Euro – les expériences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200ème anniversaire de la naissance de Louis Pasteur – la coopération franco-hongroise dans le domaine de la pharmacie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400ème anniversaire de la naissance de Molière – pourquoi Molière est ci présent en Hongrie</a:t>
            </a:r>
            <a:endParaRPr lang="fr-FR" sz="1300" dirty="0">
              <a:cs typeface="Calibri"/>
            </a:endParaRPr>
          </a:p>
          <a:p>
            <a:pPr lvl="1"/>
            <a:r>
              <a:rPr lang="fr-FR" sz="1300" dirty="0"/>
              <a:t>La culture française  du fromage</a:t>
            </a:r>
            <a:endParaRPr lang="fr-FR" sz="1300" dirty="0">
              <a:cs typeface="Calibri"/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7610BE9-F245-4F18-B5BC-C52A8EB0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4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91055A4-5FFD-4B4D-988E-D781CFDD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</p:spTree>
    <p:extLst>
      <p:ext uri="{BB962C8B-B14F-4D97-AF65-F5344CB8AC3E}">
        <p14:creationId xmlns:p14="http://schemas.microsoft.com/office/powerpoint/2010/main" val="304040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Szövetségünk 2022. évi programja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Szövetségünk kommunikációja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Alapelvünk a transzparencia</a:t>
            </a:r>
          </a:p>
          <a:p>
            <a:r>
              <a:rPr lang="hu-HU" dirty="0"/>
              <a:t>Elsődleges eszközünk a Szövetség honlapja</a:t>
            </a:r>
          </a:p>
          <a:p>
            <a:r>
              <a:rPr lang="hu-HU" dirty="0"/>
              <a:t>A honlapon minden dokumentum, rendezvényleírás megtalálható</a:t>
            </a:r>
          </a:p>
          <a:p>
            <a:r>
              <a:rPr lang="hu-HU" dirty="0"/>
              <a:t>Várjuk tagjaink közleményeit</a:t>
            </a:r>
          </a:p>
          <a:p>
            <a:r>
              <a:rPr lang="hu-HU" dirty="0"/>
              <a:t>Fő célunk továbbra is a Szövetség tevékenységének megismertetése a Magyarországon működő magyar-francia szervezetekkel</a:t>
            </a:r>
          </a:p>
          <a:p>
            <a:r>
              <a:rPr lang="hu-HU" dirty="0"/>
              <a:t>2022-ben erősítjük a nagyközönségnek szóló kommunikációt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Communication de notre Association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- </a:t>
            </a:r>
            <a:r>
              <a:rPr lang="fr-FR" dirty="0"/>
              <a:t>   Principe de base : la transparence</a:t>
            </a:r>
          </a:p>
          <a:p>
            <a:pPr>
              <a:buFontTx/>
              <a:buChar char="-"/>
            </a:pPr>
            <a:r>
              <a:rPr lang="fr-FR" dirty="0"/>
              <a:t>Outil principal : notre site web</a:t>
            </a:r>
          </a:p>
          <a:p>
            <a:pPr>
              <a:buFontTx/>
              <a:buChar char="-"/>
            </a:pPr>
            <a:r>
              <a:rPr lang="fr-FR" dirty="0"/>
              <a:t>Tout peut être retrouver sur le site web</a:t>
            </a:r>
          </a:p>
          <a:p>
            <a:pPr>
              <a:buFontTx/>
              <a:buChar char="-"/>
            </a:pPr>
            <a:r>
              <a:rPr lang="fr-FR" dirty="0"/>
              <a:t>Les contributions de nos membres sont les bienvenues </a:t>
            </a:r>
          </a:p>
          <a:p>
            <a:pPr>
              <a:buFontTx/>
              <a:buChar char="-"/>
            </a:pPr>
            <a:r>
              <a:rPr lang="fr-FR" dirty="0"/>
              <a:t>Notre objectif principal est de renforcer notre présence parmi les organisations franco-hongroises basées en Hongrie</a:t>
            </a:r>
          </a:p>
          <a:p>
            <a:pPr>
              <a:buFontTx/>
              <a:buChar char="-"/>
            </a:pPr>
            <a:r>
              <a:rPr lang="fr-FR" dirty="0"/>
              <a:t>En 2022, nous renforçons notre présence dans la communication au grand public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52B497-01F1-4A37-AE33-F406CB81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5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4D59BAA-2736-4ED6-81E3-2E37A3BA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</p:spTree>
    <p:extLst>
      <p:ext uri="{BB962C8B-B14F-4D97-AF65-F5344CB8AC3E}">
        <p14:creationId xmlns:p14="http://schemas.microsoft.com/office/powerpoint/2010/main" val="49348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Szövetségünk 2022.évi programja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Szövetségünk operatív működése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/>
              <a:t>A Szövetség a magyar törvényeknek megfelelően, jogszerűen működik</a:t>
            </a:r>
          </a:p>
          <a:p>
            <a:r>
              <a:rPr lang="hu-HU" dirty="0"/>
              <a:t>Az elnökség rendszeresen ülésezik</a:t>
            </a:r>
          </a:p>
          <a:p>
            <a:r>
              <a:rPr lang="hu-HU" dirty="0"/>
              <a:t>A Szövetség munkáját támogatják a Szövetség  könyvelője, jogásza és az elnök asszisztense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Activité opérationnelle de notre Association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L’Association fonctionne en conformité avec la législation hongroise</a:t>
            </a:r>
          </a:p>
          <a:p>
            <a:r>
              <a:rPr lang="fr-FR"/>
              <a:t>Le bureau se réunit régulièrement</a:t>
            </a:r>
          </a:p>
          <a:p>
            <a:r>
              <a:rPr lang="fr-FR" dirty="0"/>
              <a:t>Le travail du bureau bénéficie de l’assistance du comptable, du juriste et de l’assistante du président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9F9A02B-1939-4692-9F84-2BE5A3B2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68E-A194-4BD1-B6CD-87A53A044E44}" type="slidenum">
              <a:rPr lang="hu-HU" smtClean="0"/>
              <a:t>6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3AE693D-1865-4BE0-850E-C920C05F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</p:spTree>
    <p:extLst>
      <p:ext uri="{BB962C8B-B14F-4D97-AF65-F5344CB8AC3E}">
        <p14:creationId xmlns:p14="http://schemas.microsoft.com/office/powerpoint/2010/main" val="260568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4ce9924-edda-4051-b806-982cd0c0e13c">H4MHHUVXZ2WH-737833649-1305</_dlc_DocId>
    <_dlc_DocIdUrl xmlns="34ce9924-edda-4051-b806-982cd0c0e13c">
      <Url>https://cegoshu.sharepoint.com/sites/SMLH/_layouts/15/DocIdRedir.aspx?ID=H4MHHUVXZ2WH-737833649-1305</Url>
      <Description>H4MHHUVXZ2WH-737833649-1305</Description>
    </_dlc_DocIdUrl>
    <SharedWithUsers xmlns="34ce9924-edda-4051-b806-982cd0c0e13c">
      <UserInfo>
        <DisplayName>BOROS István</DisplayName>
        <AccountId>18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2DFBB7EDCD7A345A72539A56E0C53B5" ma:contentTypeVersion="8" ma:contentTypeDescription="Új dokumentum létrehozása." ma:contentTypeScope="" ma:versionID="07a40097315065815b75493d2698f4b2">
  <xsd:schema xmlns:xsd="http://www.w3.org/2001/XMLSchema" xmlns:xs="http://www.w3.org/2001/XMLSchema" xmlns:p="http://schemas.microsoft.com/office/2006/metadata/properties" xmlns:ns2="34ce9924-edda-4051-b806-982cd0c0e13c" xmlns:ns3="3cdb5fd4-ee86-4c3a-b14d-6278863143e3" targetNamespace="http://schemas.microsoft.com/office/2006/metadata/properties" ma:root="true" ma:fieldsID="8f13ed65d4c8ca53065b2ebb23ab8861" ns2:_="" ns3:_="">
    <xsd:import namespace="34ce9924-edda-4051-b806-982cd0c0e13c"/>
    <xsd:import namespace="3cdb5fd4-ee86-4c3a-b14d-6278863143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9924-edda-4051-b806-982cd0c0e1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dexed="true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b5fd4-ee86-4c3a-b14d-627886314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D070F-BDD4-4A2F-98A5-0D3E621D3A3C}">
  <ds:schemaRefs>
    <ds:schemaRef ds:uri="http://schemas.microsoft.com/office/2006/metadata/properties"/>
    <ds:schemaRef ds:uri="http://schemas.microsoft.com/office/infopath/2007/PartnerControls"/>
    <ds:schemaRef ds:uri="34ce9924-edda-4051-b806-982cd0c0e13c"/>
  </ds:schemaRefs>
</ds:datastoreItem>
</file>

<file path=customXml/itemProps2.xml><?xml version="1.0" encoding="utf-8"?>
<ds:datastoreItem xmlns:ds="http://schemas.openxmlformats.org/officeDocument/2006/customXml" ds:itemID="{35747A62-ADE2-40DC-867C-9FD5A998C23F}"/>
</file>

<file path=customXml/itemProps3.xml><?xml version="1.0" encoding="utf-8"?>
<ds:datastoreItem xmlns:ds="http://schemas.openxmlformats.org/officeDocument/2006/customXml" ds:itemID="{E1D1EADF-C9F9-4F4C-925F-B28185B6DCC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2ACCE06-BBD1-4392-98D7-07F083200F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771</Words>
  <Application>Microsoft Office PowerPoint</Application>
  <PresentationFormat>Diavetítés a képernyőre (4:3 oldalarány)</PresentationFormat>
  <Paragraphs>92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Közgyűlés –Assemblée Générale 2022. április 26.</vt:lpstr>
      <vt:lpstr>Szövetségünk 2022. évi programja</vt:lpstr>
      <vt:lpstr>Szövetségünk 2022. évi programja</vt:lpstr>
      <vt:lpstr>Szövetségünk 2022. évi programja</vt:lpstr>
      <vt:lpstr>Szövetségünk 2022. évi programja</vt:lpstr>
      <vt:lpstr>Szövetségünk 2022.évi programja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Közgyűlés</dc:title>
  <dc:creator>Boros István</dc:creator>
  <cp:lastModifiedBy>revai.vera@outlook.hu</cp:lastModifiedBy>
  <cp:revision>94</cp:revision>
  <dcterms:created xsi:type="dcterms:W3CDTF">2018-03-13T08:56:56Z</dcterms:created>
  <dcterms:modified xsi:type="dcterms:W3CDTF">2022-08-18T14:58:22Z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0x01010062DFBB7EDCD7A345A72539A56E0C53B5</vt:lpwstr>
  </property>
  <property fmtid="{D5CDD505-2E9C-101B-9397-08002B2CF9AE}" pid="3" name="_dlc_DocIdItemGuid">
    <vt:lpwstr>4af28047-0667-41d2-9cc3-e9ede4785614</vt:lpwstr>
  </property>
</Properties>
</file>