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667" r:id="rId3"/>
    <p:sldMasterId id="2147484679" r:id="rId4"/>
  </p:sldMasterIdLst>
  <p:notesMasterIdLst>
    <p:notesMasterId r:id="rId53"/>
  </p:notesMasterIdLst>
  <p:handoutMasterIdLst>
    <p:handoutMasterId r:id="rId54"/>
  </p:handoutMasterIdLst>
  <p:sldIdLst>
    <p:sldId id="296" r:id="rId5"/>
    <p:sldId id="337" r:id="rId6"/>
    <p:sldId id="338" r:id="rId7"/>
    <p:sldId id="355" r:id="rId8"/>
    <p:sldId id="354" r:id="rId9"/>
    <p:sldId id="351" r:id="rId10"/>
    <p:sldId id="350" r:id="rId11"/>
    <p:sldId id="352" r:id="rId12"/>
    <p:sldId id="297" r:id="rId13"/>
    <p:sldId id="339" r:id="rId14"/>
    <p:sldId id="342" r:id="rId15"/>
    <p:sldId id="345" r:id="rId16"/>
    <p:sldId id="346" r:id="rId17"/>
    <p:sldId id="348" r:id="rId18"/>
    <p:sldId id="755" r:id="rId19"/>
    <p:sldId id="821" r:id="rId20"/>
    <p:sldId id="834" r:id="rId21"/>
    <p:sldId id="835" r:id="rId22"/>
    <p:sldId id="829" r:id="rId23"/>
    <p:sldId id="837" r:id="rId24"/>
    <p:sldId id="838" r:id="rId25"/>
    <p:sldId id="839" r:id="rId26"/>
    <p:sldId id="855" r:id="rId27"/>
    <p:sldId id="856" r:id="rId28"/>
    <p:sldId id="857" r:id="rId29"/>
    <p:sldId id="858" r:id="rId30"/>
    <p:sldId id="859" r:id="rId31"/>
    <p:sldId id="860" r:id="rId32"/>
    <p:sldId id="861" r:id="rId33"/>
    <p:sldId id="862" r:id="rId34"/>
    <p:sldId id="848" r:id="rId35"/>
    <p:sldId id="849" r:id="rId36"/>
    <p:sldId id="850" r:id="rId37"/>
    <p:sldId id="864" r:id="rId38"/>
    <p:sldId id="845" r:id="rId39"/>
    <p:sldId id="335" r:id="rId40"/>
    <p:sldId id="840" r:id="rId41"/>
    <p:sldId id="340" r:id="rId42"/>
    <p:sldId id="841" r:id="rId43"/>
    <p:sldId id="842" r:id="rId44"/>
    <p:sldId id="843" r:id="rId45"/>
    <p:sldId id="844" r:id="rId46"/>
    <p:sldId id="852" r:id="rId47"/>
    <p:sldId id="853" r:id="rId48"/>
    <p:sldId id="854" r:id="rId49"/>
    <p:sldId id="863" r:id="rId50"/>
    <p:sldId id="869" r:id="rId51"/>
    <p:sldId id="336" r:id="rId52"/>
  </p:sldIdLst>
  <p:sldSz cx="12192000" cy="6858000"/>
  <p:notesSz cx="9926638" cy="67976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F313B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91" d="100"/>
          <a:sy n="91" d="100"/>
        </p:scale>
        <p:origin x="69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E432A-931B-4395-BD00-FDE2131DD4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BBA449-9DB2-42C4-AB05-339D7C2659C6}">
      <dgm:prSet phldrT="[Texte]" custT="1"/>
      <dgm:spPr/>
      <dgm:t>
        <a:bodyPr/>
        <a:lstStyle/>
        <a:p>
          <a:r>
            <a:rPr lang="fr-FR" sz="2800" dirty="0"/>
            <a:t>Préfet</a:t>
          </a:r>
        </a:p>
      </dgm:t>
    </dgm:pt>
    <dgm:pt modelId="{01045D46-924B-4AA2-B8BF-895BE4EBA293}" type="parTrans" cxnId="{26FE3793-E5C5-49D7-9A8B-04FFA480733D}">
      <dgm:prSet/>
      <dgm:spPr/>
      <dgm:t>
        <a:bodyPr/>
        <a:lstStyle/>
        <a:p>
          <a:endParaRPr lang="fr-FR"/>
        </a:p>
      </dgm:t>
    </dgm:pt>
    <dgm:pt modelId="{2B7FADDB-4842-4806-B2BD-5350234C13B9}" type="sibTrans" cxnId="{26FE3793-E5C5-49D7-9A8B-04FFA480733D}">
      <dgm:prSet/>
      <dgm:spPr/>
      <dgm:t>
        <a:bodyPr/>
        <a:lstStyle/>
        <a:p>
          <a:endParaRPr lang="fr-FR"/>
        </a:p>
      </dgm:t>
    </dgm:pt>
    <dgm:pt modelId="{637EB4DB-5CB6-4FDB-AB38-B1A05626561A}">
      <dgm:prSet phldrT="[Texte]" custT="1"/>
      <dgm:spPr/>
      <dgm:t>
        <a:bodyPr/>
        <a:lstStyle/>
        <a:p>
          <a:r>
            <a:rPr lang="fr-FR" sz="2800" dirty="0"/>
            <a:t>Maire Ville préfectorale</a:t>
          </a:r>
        </a:p>
      </dgm:t>
    </dgm:pt>
    <dgm:pt modelId="{2659EC9A-DF95-450E-8239-4D638E82719E}" type="parTrans" cxnId="{4EF2B835-1657-4B5A-A15A-A0379337956C}">
      <dgm:prSet/>
      <dgm:spPr/>
      <dgm:t>
        <a:bodyPr/>
        <a:lstStyle/>
        <a:p>
          <a:endParaRPr lang="fr-FR"/>
        </a:p>
      </dgm:t>
    </dgm:pt>
    <dgm:pt modelId="{0A344806-408B-4380-8F5A-448DB0A8FAFF}" type="sibTrans" cxnId="{4EF2B835-1657-4B5A-A15A-A0379337956C}">
      <dgm:prSet/>
      <dgm:spPr/>
      <dgm:t>
        <a:bodyPr/>
        <a:lstStyle/>
        <a:p>
          <a:endParaRPr lang="fr-FR"/>
        </a:p>
      </dgm:t>
    </dgm:pt>
    <dgm:pt modelId="{ABE26D5F-F3C5-45DA-AFB6-E49D23067B04}">
      <dgm:prSet phldrT="[Texte]" custT="1"/>
      <dgm:spPr/>
      <dgm:t>
        <a:bodyPr/>
        <a:lstStyle/>
        <a:p>
          <a:r>
            <a:rPr lang="fr-FR" sz="2800" dirty="0"/>
            <a:t>Chef de corps du RSMV</a:t>
          </a:r>
        </a:p>
      </dgm:t>
    </dgm:pt>
    <dgm:pt modelId="{83C2A343-8E06-4FCB-A01B-F49D9D54E0CE}" type="parTrans" cxnId="{1C480A58-D519-4C84-BA0B-3A19D5020708}">
      <dgm:prSet/>
      <dgm:spPr/>
      <dgm:t>
        <a:bodyPr/>
        <a:lstStyle/>
        <a:p>
          <a:endParaRPr lang="fr-FR"/>
        </a:p>
      </dgm:t>
    </dgm:pt>
    <dgm:pt modelId="{8C4E0A47-AF8D-4CE5-A456-37ECC1B43D18}" type="sibTrans" cxnId="{1C480A58-D519-4C84-BA0B-3A19D5020708}">
      <dgm:prSet/>
      <dgm:spPr/>
      <dgm:t>
        <a:bodyPr/>
        <a:lstStyle/>
        <a:p>
          <a:endParaRPr lang="fr-FR"/>
        </a:p>
      </dgm:t>
    </dgm:pt>
    <dgm:pt modelId="{4AB5DF39-B53C-4C06-980C-C280A38CF2AC}">
      <dgm:prSet phldrT="[Texte]" custT="1"/>
      <dgm:spPr/>
      <dgm:t>
        <a:bodyPr/>
        <a:lstStyle/>
        <a:p>
          <a:r>
            <a:rPr lang="fr-FR" sz="2400" dirty="0"/>
            <a:t>;  </a:t>
          </a:r>
        </a:p>
        <a:p>
          <a:r>
            <a:rPr lang="fr-FR" sz="2800" dirty="0"/>
            <a:t>Col. Sapeurs pompiers</a:t>
          </a:r>
        </a:p>
        <a:p>
          <a:endParaRPr lang="fr-FR" sz="2000" dirty="0"/>
        </a:p>
      </dgm:t>
    </dgm:pt>
    <dgm:pt modelId="{21798403-B1CD-4084-B0FF-1EFA712B6992}" type="parTrans" cxnId="{875B4E41-FEFF-47E8-A0AC-B5AE7BE848CA}">
      <dgm:prSet/>
      <dgm:spPr/>
      <dgm:t>
        <a:bodyPr/>
        <a:lstStyle/>
        <a:p>
          <a:endParaRPr lang="fr-FR"/>
        </a:p>
      </dgm:t>
    </dgm:pt>
    <dgm:pt modelId="{A2E8657E-3329-47BD-879B-F1BC356F1D23}" type="sibTrans" cxnId="{875B4E41-FEFF-47E8-A0AC-B5AE7BE848CA}">
      <dgm:prSet/>
      <dgm:spPr/>
      <dgm:t>
        <a:bodyPr/>
        <a:lstStyle/>
        <a:p>
          <a:endParaRPr lang="fr-FR"/>
        </a:p>
      </dgm:t>
    </dgm:pt>
    <dgm:pt modelId="{A0F00040-64A1-499C-80ED-D6FF82AC1B7B}">
      <dgm:prSet phldrT="[Texte]" custT="1"/>
      <dgm:spPr/>
      <dgm:t>
        <a:bodyPr/>
        <a:lstStyle/>
        <a:p>
          <a:r>
            <a:rPr lang="fr-FR" sz="2800" dirty="0"/>
            <a:t>Pdt Conseil Départemental</a:t>
          </a:r>
        </a:p>
      </dgm:t>
    </dgm:pt>
    <dgm:pt modelId="{3E5E6AA9-301B-48F9-91B5-B6AC3D11E017}" type="parTrans" cxnId="{8FE90FB9-CDC1-4ABC-958C-764957A74171}">
      <dgm:prSet/>
      <dgm:spPr/>
      <dgm:t>
        <a:bodyPr/>
        <a:lstStyle/>
        <a:p>
          <a:endParaRPr lang="fr-FR"/>
        </a:p>
      </dgm:t>
    </dgm:pt>
    <dgm:pt modelId="{EE7F2ED6-107E-4C97-BF14-75CC25BFFC77}" type="sibTrans" cxnId="{8FE90FB9-CDC1-4ABC-958C-764957A74171}">
      <dgm:prSet/>
      <dgm:spPr/>
      <dgm:t>
        <a:bodyPr/>
        <a:lstStyle/>
        <a:p>
          <a:endParaRPr lang="fr-FR"/>
        </a:p>
      </dgm:t>
    </dgm:pt>
    <dgm:pt modelId="{DB4F55BD-1568-409F-8904-D582803A9A27}" type="pres">
      <dgm:prSet presAssocID="{22AE432A-931B-4395-BD00-FDE2131DD4C7}" presName="Name0" presStyleCnt="0">
        <dgm:presLayoutVars>
          <dgm:dir/>
          <dgm:resizeHandles val="exact"/>
        </dgm:presLayoutVars>
      </dgm:prSet>
      <dgm:spPr/>
    </dgm:pt>
    <dgm:pt modelId="{F01F626F-48ED-4DF5-92F4-116081CF51D8}" type="pres">
      <dgm:prSet presAssocID="{22AE432A-931B-4395-BD00-FDE2131DD4C7}" presName="cycle" presStyleCnt="0"/>
      <dgm:spPr/>
    </dgm:pt>
    <dgm:pt modelId="{54CAE987-E1E3-47D6-8F1C-4E980BB5B987}" type="pres">
      <dgm:prSet presAssocID="{04BBA449-9DB2-42C4-AB05-339D7C2659C6}" presName="nodeFirstNode" presStyleLbl="node1" presStyleIdx="0" presStyleCnt="5">
        <dgm:presLayoutVars>
          <dgm:bulletEnabled val="1"/>
        </dgm:presLayoutVars>
      </dgm:prSet>
      <dgm:spPr/>
    </dgm:pt>
    <dgm:pt modelId="{5F3F324D-977C-4088-86D3-835FD5B8E503}" type="pres">
      <dgm:prSet presAssocID="{2B7FADDB-4842-4806-B2BD-5350234C13B9}" presName="sibTransFirstNode" presStyleLbl="bgShp" presStyleIdx="0" presStyleCnt="1"/>
      <dgm:spPr/>
    </dgm:pt>
    <dgm:pt modelId="{45B9619D-1BB7-4E93-9F00-707515A2E494}" type="pres">
      <dgm:prSet presAssocID="{637EB4DB-5CB6-4FDB-AB38-B1A05626561A}" presName="nodeFollowingNodes" presStyleLbl="node1" presStyleIdx="1" presStyleCnt="5" custRadScaleRad="105215" custRadScaleInc="-8572">
        <dgm:presLayoutVars>
          <dgm:bulletEnabled val="1"/>
        </dgm:presLayoutVars>
      </dgm:prSet>
      <dgm:spPr/>
    </dgm:pt>
    <dgm:pt modelId="{F903B1C1-BFC2-4665-BD11-0E7BA9A96BE0}" type="pres">
      <dgm:prSet presAssocID="{ABE26D5F-F3C5-45DA-AFB6-E49D23067B04}" presName="nodeFollowingNodes" presStyleLbl="node1" presStyleIdx="2" presStyleCnt="5" custScaleX="98324" custScaleY="98627" custRadScaleRad="112531" custRadScaleInc="-12883">
        <dgm:presLayoutVars>
          <dgm:bulletEnabled val="1"/>
        </dgm:presLayoutVars>
      </dgm:prSet>
      <dgm:spPr/>
    </dgm:pt>
    <dgm:pt modelId="{07218BFE-92F0-4BB5-A060-28A9BC8F1954}" type="pres">
      <dgm:prSet presAssocID="{4AB5DF39-B53C-4C06-980C-C280A38CF2AC}" presName="nodeFollowingNodes" presStyleLbl="node1" presStyleIdx="3" presStyleCnt="5">
        <dgm:presLayoutVars>
          <dgm:bulletEnabled val="1"/>
        </dgm:presLayoutVars>
      </dgm:prSet>
      <dgm:spPr/>
    </dgm:pt>
    <dgm:pt modelId="{DBF13F36-FD57-42BE-87D6-14EF97149786}" type="pres">
      <dgm:prSet presAssocID="{A0F00040-64A1-499C-80ED-D6FF82AC1B7B}" presName="nodeFollowingNodes" presStyleLbl="node1" presStyleIdx="4" presStyleCnt="5" custScaleX="98627" custScaleY="98627" custRadScaleRad="101603" custRadScaleInc="10251">
        <dgm:presLayoutVars>
          <dgm:bulletEnabled val="1"/>
        </dgm:presLayoutVars>
      </dgm:prSet>
      <dgm:spPr/>
    </dgm:pt>
  </dgm:ptLst>
  <dgm:cxnLst>
    <dgm:cxn modelId="{9C7AD702-F216-4172-9C66-1ED6E9768A69}" type="presOf" srcId="{4AB5DF39-B53C-4C06-980C-C280A38CF2AC}" destId="{07218BFE-92F0-4BB5-A060-28A9BC8F1954}" srcOrd="0" destOrd="0" presId="urn:microsoft.com/office/officeart/2005/8/layout/cycle3"/>
    <dgm:cxn modelId="{05899230-BEC1-4912-A161-C832E5CB5B8A}" type="presOf" srcId="{04BBA449-9DB2-42C4-AB05-339D7C2659C6}" destId="{54CAE987-E1E3-47D6-8F1C-4E980BB5B987}" srcOrd="0" destOrd="0" presId="urn:microsoft.com/office/officeart/2005/8/layout/cycle3"/>
    <dgm:cxn modelId="{3D7EEA33-B732-4239-97FE-6D80D28AA954}" type="presOf" srcId="{22AE432A-931B-4395-BD00-FDE2131DD4C7}" destId="{DB4F55BD-1568-409F-8904-D582803A9A27}" srcOrd="0" destOrd="0" presId="urn:microsoft.com/office/officeart/2005/8/layout/cycle3"/>
    <dgm:cxn modelId="{4EF2B835-1657-4B5A-A15A-A0379337956C}" srcId="{22AE432A-931B-4395-BD00-FDE2131DD4C7}" destId="{637EB4DB-5CB6-4FDB-AB38-B1A05626561A}" srcOrd="1" destOrd="0" parTransId="{2659EC9A-DF95-450E-8239-4D638E82719E}" sibTransId="{0A344806-408B-4380-8F5A-448DB0A8FAFF}"/>
    <dgm:cxn modelId="{E3612F3E-B639-4AF9-9354-CDC8C3F5593F}" type="presOf" srcId="{2B7FADDB-4842-4806-B2BD-5350234C13B9}" destId="{5F3F324D-977C-4088-86D3-835FD5B8E503}" srcOrd="0" destOrd="0" presId="urn:microsoft.com/office/officeart/2005/8/layout/cycle3"/>
    <dgm:cxn modelId="{8D31FD3F-8EC3-43F1-B9C8-F74CF069C7D6}" type="presOf" srcId="{A0F00040-64A1-499C-80ED-D6FF82AC1B7B}" destId="{DBF13F36-FD57-42BE-87D6-14EF97149786}" srcOrd="0" destOrd="0" presId="urn:microsoft.com/office/officeart/2005/8/layout/cycle3"/>
    <dgm:cxn modelId="{875B4E41-FEFF-47E8-A0AC-B5AE7BE848CA}" srcId="{22AE432A-931B-4395-BD00-FDE2131DD4C7}" destId="{4AB5DF39-B53C-4C06-980C-C280A38CF2AC}" srcOrd="3" destOrd="0" parTransId="{21798403-B1CD-4084-B0FF-1EFA712B6992}" sibTransId="{A2E8657E-3329-47BD-879B-F1BC356F1D23}"/>
    <dgm:cxn modelId="{388A8756-66AA-4FD6-8947-E64746746E30}" type="presOf" srcId="{637EB4DB-5CB6-4FDB-AB38-B1A05626561A}" destId="{45B9619D-1BB7-4E93-9F00-707515A2E494}" srcOrd="0" destOrd="0" presId="urn:microsoft.com/office/officeart/2005/8/layout/cycle3"/>
    <dgm:cxn modelId="{1C480A58-D519-4C84-BA0B-3A19D5020708}" srcId="{22AE432A-931B-4395-BD00-FDE2131DD4C7}" destId="{ABE26D5F-F3C5-45DA-AFB6-E49D23067B04}" srcOrd="2" destOrd="0" parTransId="{83C2A343-8E06-4FCB-A01B-F49D9D54E0CE}" sibTransId="{8C4E0A47-AF8D-4CE5-A456-37ECC1B43D18}"/>
    <dgm:cxn modelId="{26FE3793-E5C5-49D7-9A8B-04FFA480733D}" srcId="{22AE432A-931B-4395-BD00-FDE2131DD4C7}" destId="{04BBA449-9DB2-42C4-AB05-339D7C2659C6}" srcOrd="0" destOrd="0" parTransId="{01045D46-924B-4AA2-B8BF-895BE4EBA293}" sibTransId="{2B7FADDB-4842-4806-B2BD-5350234C13B9}"/>
    <dgm:cxn modelId="{8FE90FB9-CDC1-4ABC-958C-764957A74171}" srcId="{22AE432A-931B-4395-BD00-FDE2131DD4C7}" destId="{A0F00040-64A1-499C-80ED-D6FF82AC1B7B}" srcOrd="4" destOrd="0" parTransId="{3E5E6AA9-301B-48F9-91B5-B6AC3D11E017}" sibTransId="{EE7F2ED6-107E-4C97-BF14-75CC25BFFC77}"/>
    <dgm:cxn modelId="{9E198BE5-EBFC-4B82-8313-C2DF848FAF32}" type="presOf" srcId="{ABE26D5F-F3C5-45DA-AFB6-E49D23067B04}" destId="{F903B1C1-BFC2-4665-BD11-0E7BA9A96BE0}" srcOrd="0" destOrd="0" presId="urn:microsoft.com/office/officeart/2005/8/layout/cycle3"/>
    <dgm:cxn modelId="{30D8D023-3319-4414-97C7-4255745F6E85}" type="presParOf" srcId="{DB4F55BD-1568-409F-8904-D582803A9A27}" destId="{F01F626F-48ED-4DF5-92F4-116081CF51D8}" srcOrd="0" destOrd="0" presId="urn:microsoft.com/office/officeart/2005/8/layout/cycle3"/>
    <dgm:cxn modelId="{55EAEB40-61B9-4F24-A94D-42B4CDF1933A}" type="presParOf" srcId="{F01F626F-48ED-4DF5-92F4-116081CF51D8}" destId="{54CAE987-E1E3-47D6-8F1C-4E980BB5B987}" srcOrd="0" destOrd="0" presId="urn:microsoft.com/office/officeart/2005/8/layout/cycle3"/>
    <dgm:cxn modelId="{3BA0749B-F3C7-4037-9EAC-58978F815452}" type="presParOf" srcId="{F01F626F-48ED-4DF5-92F4-116081CF51D8}" destId="{5F3F324D-977C-4088-86D3-835FD5B8E503}" srcOrd="1" destOrd="0" presId="urn:microsoft.com/office/officeart/2005/8/layout/cycle3"/>
    <dgm:cxn modelId="{6A0B22BE-6FDF-41A8-9A8F-760E92237FC8}" type="presParOf" srcId="{F01F626F-48ED-4DF5-92F4-116081CF51D8}" destId="{45B9619D-1BB7-4E93-9F00-707515A2E494}" srcOrd="2" destOrd="0" presId="urn:microsoft.com/office/officeart/2005/8/layout/cycle3"/>
    <dgm:cxn modelId="{5F1F363E-778E-4A93-BE19-353C6B0BC1AF}" type="presParOf" srcId="{F01F626F-48ED-4DF5-92F4-116081CF51D8}" destId="{F903B1C1-BFC2-4665-BD11-0E7BA9A96BE0}" srcOrd="3" destOrd="0" presId="urn:microsoft.com/office/officeart/2005/8/layout/cycle3"/>
    <dgm:cxn modelId="{3DFEB925-01C7-4F6A-9AC5-F6845FE5CA95}" type="presParOf" srcId="{F01F626F-48ED-4DF5-92F4-116081CF51D8}" destId="{07218BFE-92F0-4BB5-A060-28A9BC8F1954}" srcOrd="4" destOrd="0" presId="urn:microsoft.com/office/officeart/2005/8/layout/cycle3"/>
    <dgm:cxn modelId="{3F9046F8-21EE-4302-8527-A974DC66476D}" type="presParOf" srcId="{F01F626F-48ED-4DF5-92F4-116081CF51D8}" destId="{DBF13F36-FD57-42BE-87D6-14EF9714978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E432A-931B-4395-BD00-FDE2131DD4C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4BBA449-9DB2-42C4-AB05-339D7C2659C6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SMLH</a:t>
          </a:r>
        </a:p>
      </dgm:t>
    </dgm:pt>
    <dgm:pt modelId="{01045D46-924B-4AA2-B8BF-895BE4EBA293}" type="parTrans" cxnId="{26FE3793-E5C5-49D7-9A8B-04FFA480733D}">
      <dgm:prSet/>
      <dgm:spPr/>
      <dgm:t>
        <a:bodyPr/>
        <a:lstStyle/>
        <a:p>
          <a:endParaRPr lang="fr-FR"/>
        </a:p>
      </dgm:t>
    </dgm:pt>
    <dgm:pt modelId="{2B7FADDB-4842-4806-B2BD-5350234C13B9}" type="sibTrans" cxnId="{26FE3793-E5C5-49D7-9A8B-04FFA480733D}">
      <dgm:prSet/>
      <dgm:spPr/>
      <dgm:t>
        <a:bodyPr/>
        <a:lstStyle/>
        <a:p>
          <a:endParaRPr lang="fr-FR"/>
        </a:p>
      </dgm:t>
    </dgm:pt>
    <dgm:pt modelId="{ABE26D5F-F3C5-45DA-AFB6-E49D23067B04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Médaille Militaire</a:t>
          </a:r>
        </a:p>
      </dgm:t>
    </dgm:pt>
    <dgm:pt modelId="{83C2A343-8E06-4FCB-A01B-F49D9D54E0CE}" type="parTrans" cxnId="{1C480A58-D519-4C84-BA0B-3A19D5020708}">
      <dgm:prSet/>
      <dgm:spPr/>
      <dgm:t>
        <a:bodyPr/>
        <a:lstStyle/>
        <a:p>
          <a:endParaRPr lang="fr-FR"/>
        </a:p>
      </dgm:t>
    </dgm:pt>
    <dgm:pt modelId="{8C4E0A47-AF8D-4CE5-A456-37ECC1B43D18}" type="sibTrans" cxnId="{1C480A58-D519-4C84-BA0B-3A19D5020708}">
      <dgm:prSet/>
      <dgm:spPr/>
      <dgm:t>
        <a:bodyPr/>
        <a:lstStyle/>
        <a:p>
          <a:endParaRPr lang="fr-FR"/>
        </a:p>
      </dgm:t>
    </dgm:pt>
    <dgm:pt modelId="{4AB5DF39-B53C-4C06-980C-C280A38CF2AC}">
      <dgm:prSet phldrT="[Texte]" custT="1"/>
      <dgm:spPr>
        <a:solidFill>
          <a:srgbClr val="FFC000"/>
        </a:solidFill>
      </dgm:spPr>
      <dgm:t>
        <a:bodyPr/>
        <a:lstStyle/>
        <a:p>
          <a:pPr algn="ctr"/>
          <a:r>
            <a:rPr lang="fr-FR" sz="2800" dirty="0">
              <a:solidFill>
                <a:schemeClr val="tx1"/>
              </a:solidFill>
            </a:rPr>
            <a:t>Lorraine </a:t>
          </a:r>
        </a:p>
        <a:p>
          <a:pPr algn="ctr"/>
          <a:r>
            <a:rPr lang="fr-FR" sz="2800" dirty="0">
              <a:solidFill>
                <a:schemeClr val="tx1"/>
              </a:solidFill>
            </a:rPr>
            <a:t>Etats Unis</a:t>
          </a:r>
        </a:p>
      </dgm:t>
    </dgm:pt>
    <dgm:pt modelId="{21798403-B1CD-4084-B0FF-1EFA712B6992}" type="parTrans" cxnId="{875B4E41-FEFF-47E8-A0AC-B5AE7BE848CA}">
      <dgm:prSet/>
      <dgm:spPr/>
      <dgm:t>
        <a:bodyPr/>
        <a:lstStyle/>
        <a:p>
          <a:endParaRPr lang="fr-FR"/>
        </a:p>
      </dgm:t>
    </dgm:pt>
    <dgm:pt modelId="{A2E8657E-3329-47BD-879B-F1BC356F1D23}" type="sibTrans" cxnId="{875B4E41-FEFF-47E8-A0AC-B5AE7BE848CA}">
      <dgm:prSet/>
      <dgm:spPr/>
      <dgm:t>
        <a:bodyPr/>
        <a:lstStyle/>
        <a:p>
          <a:endParaRPr lang="fr-FR"/>
        </a:p>
      </dgm:t>
    </dgm:pt>
    <dgm:pt modelId="{A0F00040-64A1-499C-80ED-D6FF82AC1B7B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Souvenir</a:t>
          </a:r>
          <a:r>
            <a:rPr lang="fr-FR" sz="2800" baseline="0" dirty="0">
              <a:solidFill>
                <a:schemeClr val="tx1"/>
              </a:solidFill>
            </a:rPr>
            <a:t> </a:t>
          </a:r>
        </a:p>
        <a:p>
          <a:r>
            <a:rPr lang="fr-FR" sz="2800" baseline="0" dirty="0">
              <a:solidFill>
                <a:schemeClr val="tx1"/>
              </a:solidFill>
            </a:rPr>
            <a:t>Français</a:t>
          </a:r>
          <a:endParaRPr lang="fr-FR" sz="2800" dirty="0">
            <a:solidFill>
              <a:schemeClr val="tx1"/>
            </a:solidFill>
          </a:endParaRPr>
        </a:p>
      </dgm:t>
    </dgm:pt>
    <dgm:pt modelId="{3E5E6AA9-301B-48F9-91B5-B6AC3D11E017}" type="parTrans" cxnId="{8FE90FB9-CDC1-4ABC-958C-764957A74171}">
      <dgm:prSet/>
      <dgm:spPr/>
      <dgm:t>
        <a:bodyPr/>
        <a:lstStyle/>
        <a:p>
          <a:endParaRPr lang="fr-FR"/>
        </a:p>
      </dgm:t>
    </dgm:pt>
    <dgm:pt modelId="{EE7F2ED6-107E-4C97-BF14-75CC25BFFC77}" type="sibTrans" cxnId="{8FE90FB9-CDC1-4ABC-958C-764957A74171}">
      <dgm:prSet/>
      <dgm:spPr/>
      <dgm:t>
        <a:bodyPr/>
        <a:lstStyle/>
        <a:p>
          <a:endParaRPr lang="fr-FR"/>
        </a:p>
      </dgm:t>
    </dgm:pt>
    <dgm:pt modelId="{637EB4DB-5CB6-4FDB-AB38-B1A05626561A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800" dirty="0">
              <a:solidFill>
                <a:schemeClr val="tx1"/>
              </a:solidFill>
            </a:rPr>
            <a:t>UNC</a:t>
          </a:r>
        </a:p>
      </dgm:t>
    </dgm:pt>
    <dgm:pt modelId="{0A344806-408B-4380-8F5A-448DB0A8FAFF}" type="sibTrans" cxnId="{4EF2B835-1657-4B5A-A15A-A0379337956C}">
      <dgm:prSet/>
      <dgm:spPr/>
      <dgm:t>
        <a:bodyPr/>
        <a:lstStyle/>
        <a:p>
          <a:endParaRPr lang="fr-FR"/>
        </a:p>
      </dgm:t>
    </dgm:pt>
    <dgm:pt modelId="{2659EC9A-DF95-450E-8239-4D638E82719E}" type="parTrans" cxnId="{4EF2B835-1657-4B5A-A15A-A0379337956C}">
      <dgm:prSet/>
      <dgm:spPr/>
      <dgm:t>
        <a:bodyPr/>
        <a:lstStyle/>
        <a:p>
          <a:endParaRPr lang="fr-FR"/>
        </a:p>
      </dgm:t>
    </dgm:pt>
    <dgm:pt modelId="{DB4F55BD-1568-409F-8904-D582803A9A27}" type="pres">
      <dgm:prSet presAssocID="{22AE432A-931B-4395-BD00-FDE2131DD4C7}" presName="Name0" presStyleCnt="0">
        <dgm:presLayoutVars>
          <dgm:dir/>
          <dgm:resizeHandles val="exact"/>
        </dgm:presLayoutVars>
      </dgm:prSet>
      <dgm:spPr/>
    </dgm:pt>
    <dgm:pt modelId="{F01F626F-48ED-4DF5-92F4-116081CF51D8}" type="pres">
      <dgm:prSet presAssocID="{22AE432A-931B-4395-BD00-FDE2131DD4C7}" presName="cycle" presStyleCnt="0"/>
      <dgm:spPr/>
    </dgm:pt>
    <dgm:pt modelId="{54CAE987-E1E3-47D6-8F1C-4E980BB5B987}" type="pres">
      <dgm:prSet presAssocID="{04BBA449-9DB2-42C4-AB05-339D7C2659C6}" presName="nodeFirstNode" presStyleLbl="node1" presStyleIdx="0" presStyleCnt="5" custScaleY="98627" custRadScaleRad="101219" custRadScaleInc="-2806">
        <dgm:presLayoutVars>
          <dgm:bulletEnabled val="1"/>
        </dgm:presLayoutVars>
      </dgm:prSet>
      <dgm:spPr/>
    </dgm:pt>
    <dgm:pt modelId="{5F3F324D-977C-4088-86D3-835FD5B8E503}" type="pres">
      <dgm:prSet presAssocID="{2B7FADDB-4842-4806-B2BD-5350234C13B9}" presName="sibTransFirstNode" presStyleLbl="bgShp" presStyleIdx="0" presStyleCnt="1" custLinFactNeighborX="-181" custLinFactNeighborY="-848"/>
      <dgm:spPr/>
    </dgm:pt>
    <dgm:pt modelId="{45B9619D-1BB7-4E93-9F00-707515A2E494}" type="pres">
      <dgm:prSet presAssocID="{637EB4DB-5CB6-4FDB-AB38-B1A05626561A}" presName="nodeFollowingNodes" presStyleLbl="node1" presStyleIdx="1" presStyleCnt="5" custScaleX="98627" custScaleY="98627" custRadScaleRad="113628" custRadScaleInc="-5954">
        <dgm:presLayoutVars>
          <dgm:bulletEnabled val="1"/>
        </dgm:presLayoutVars>
      </dgm:prSet>
      <dgm:spPr/>
    </dgm:pt>
    <dgm:pt modelId="{F903B1C1-BFC2-4665-BD11-0E7BA9A96BE0}" type="pres">
      <dgm:prSet presAssocID="{ABE26D5F-F3C5-45DA-AFB6-E49D23067B04}" presName="nodeFollowingNodes" presStyleLbl="node1" presStyleIdx="2" presStyleCnt="5" custScaleX="98324" custScaleY="98627" custRadScaleRad="119689" custRadScaleInc="194197">
        <dgm:presLayoutVars>
          <dgm:bulletEnabled val="1"/>
        </dgm:presLayoutVars>
      </dgm:prSet>
      <dgm:spPr/>
    </dgm:pt>
    <dgm:pt modelId="{07218BFE-92F0-4BB5-A060-28A9BC8F1954}" type="pres">
      <dgm:prSet presAssocID="{4AB5DF39-B53C-4C06-980C-C280A38CF2AC}" presName="nodeFollowingNodes" presStyleLbl="node1" presStyleIdx="3" presStyleCnt="5" custScaleX="101680" custScaleY="104065" custRadScaleRad="84032" custRadScaleInc="-32476">
        <dgm:presLayoutVars>
          <dgm:bulletEnabled val="1"/>
        </dgm:presLayoutVars>
      </dgm:prSet>
      <dgm:spPr/>
    </dgm:pt>
    <dgm:pt modelId="{DBF13F36-FD57-42BE-87D6-14EF97149786}" type="pres">
      <dgm:prSet presAssocID="{A0F00040-64A1-499C-80ED-D6FF82AC1B7B}" presName="nodeFollowingNodes" presStyleLbl="node1" presStyleIdx="4" presStyleCnt="5" custScaleX="98627" custScaleY="98627" custRadScaleRad="115128" custRadScaleInc="7738">
        <dgm:presLayoutVars>
          <dgm:bulletEnabled val="1"/>
        </dgm:presLayoutVars>
      </dgm:prSet>
      <dgm:spPr/>
    </dgm:pt>
  </dgm:ptLst>
  <dgm:cxnLst>
    <dgm:cxn modelId="{9C7AD702-F216-4172-9C66-1ED6E9768A69}" type="presOf" srcId="{4AB5DF39-B53C-4C06-980C-C280A38CF2AC}" destId="{07218BFE-92F0-4BB5-A060-28A9BC8F1954}" srcOrd="0" destOrd="0" presId="urn:microsoft.com/office/officeart/2005/8/layout/cycle3"/>
    <dgm:cxn modelId="{05899230-BEC1-4912-A161-C832E5CB5B8A}" type="presOf" srcId="{04BBA449-9DB2-42C4-AB05-339D7C2659C6}" destId="{54CAE987-E1E3-47D6-8F1C-4E980BB5B987}" srcOrd="0" destOrd="0" presId="urn:microsoft.com/office/officeart/2005/8/layout/cycle3"/>
    <dgm:cxn modelId="{3D7EEA33-B732-4239-97FE-6D80D28AA954}" type="presOf" srcId="{22AE432A-931B-4395-BD00-FDE2131DD4C7}" destId="{DB4F55BD-1568-409F-8904-D582803A9A27}" srcOrd="0" destOrd="0" presId="urn:microsoft.com/office/officeart/2005/8/layout/cycle3"/>
    <dgm:cxn modelId="{4EF2B835-1657-4B5A-A15A-A0379337956C}" srcId="{22AE432A-931B-4395-BD00-FDE2131DD4C7}" destId="{637EB4DB-5CB6-4FDB-AB38-B1A05626561A}" srcOrd="1" destOrd="0" parTransId="{2659EC9A-DF95-450E-8239-4D638E82719E}" sibTransId="{0A344806-408B-4380-8F5A-448DB0A8FAFF}"/>
    <dgm:cxn modelId="{E3612F3E-B639-4AF9-9354-CDC8C3F5593F}" type="presOf" srcId="{2B7FADDB-4842-4806-B2BD-5350234C13B9}" destId="{5F3F324D-977C-4088-86D3-835FD5B8E503}" srcOrd="0" destOrd="0" presId="urn:microsoft.com/office/officeart/2005/8/layout/cycle3"/>
    <dgm:cxn modelId="{8D31FD3F-8EC3-43F1-B9C8-F74CF069C7D6}" type="presOf" srcId="{A0F00040-64A1-499C-80ED-D6FF82AC1B7B}" destId="{DBF13F36-FD57-42BE-87D6-14EF97149786}" srcOrd="0" destOrd="0" presId="urn:microsoft.com/office/officeart/2005/8/layout/cycle3"/>
    <dgm:cxn modelId="{875B4E41-FEFF-47E8-A0AC-B5AE7BE848CA}" srcId="{22AE432A-931B-4395-BD00-FDE2131DD4C7}" destId="{4AB5DF39-B53C-4C06-980C-C280A38CF2AC}" srcOrd="3" destOrd="0" parTransId="{21798403-B1CD-4084-B0FF-1EFA712B6992}" sibTransId="{A2E8657E-3329-47BD-879B-F1BC356F1D23}"/>
    <dgm:cxn modelId="{388A8756-66AA-4FD6-8947-E64746746E30}" type="presOf" srcId="{637EB4DB-5CB6-4FDB-AB38-B1A05626561A}" destId="{45B9619D-1BB7-4E93-9F00-707515A2E494}" srcOrd="0" destOrd="0" presId="urn:microsoft.com/office/officeart/2005/8/layout/cycle3"/>
    <dgm:cxn modelId="{1C480A58-D519-4C84-BA0B-3A19D5020708}" srcId="{22AE432A-931B-4395-BD00-FDE2131DD4C7}" destId="{ABE26D5F-F3C5-45DA-AFB6-E49D23067B04}" srcOrd="2" destOrd="0" parTransId="{83C2A343-8E06-4FCB-A01B-F49D9D54E0CE}" sibTransId="{8C4E0A47-AF8D-4CE5-A456-37ECC1B43D18}"/>
    <dgm:cxn modelId="{26FE3793-E5C5-49D7-9A8B-04FFA480733D}" srcId="{22AE432A-931B-4395-BD00-FDE2131DD4C7}" destId="{04BBA449-9DB2-42C4-AB05-339D7C2659C6}" srcOrd="0" destOrd="0" parTransId="{01045D46-924B-4AA2-B8BF-895BE4EBA293}" sibTransId="{2B7FADDB-4842-4806-B2BD-5350234C13B9}"/>
    <dgm:cxn modelId="{8FE90FB9-CDC1-4ABC-958C-764957A74171}" srcId="{22AE432A-931B-4395-BD00-FDE2131DD4C7}" destId="{A0F00040-64A1-499C-80ED-D6FF82AC1B7B}" srcOrd="4" destOrd="0" parTransId="{3E5E6AA9-301B-48F9-91B5-B6AC3D11E017}" sibTransId="{EE7F2ED6-107E-4C97-BF14-75CC25BFFC77}"/>
    <dgm:cxn modelId="{9E198BE5-EBFC-4B82-8313-C2DF848FAF32}" type="presOf" srcId="{ABE26D5F-F3C5-45DA-AFB6-E49D23067B04}" destId="{F903B1C1-BFC2-4665-BD11-0E7BA9A96BE0}" srcOrd="0" destOrd="0" presId="urn:microsoft.com/office/officeart/2005/8/layout/cycle3"/>
    <dgm:cxn modelId="{30D8D023-3319-4414-97C7-4255745F6E85}" type="presParOf" srcId="{DB4F55BD-1568-409F-8904-D582803A9A27}" destId="{F01F626F-48ED-4DF5-92F4-116081CF51D8}" srcOrd="0" destOrd="0" presId="urn:microsoft.com/office/officeart/2005/8/layout/cycle3"/>
    <dgm:cxn modelId="{55EAEB40-61B9-4F24-A94D-42B4CDF1933A}" type="presParOf" srcId="{F01F626F-48ED-4DF5-92F4-116081CF51D8}" destId="{54CAE987-E1E3-47D6-8F1C-4E980BB5B987}" srcOrd="0" destOrd="0" presId="urn:microsoft.com/office/officeart/2005/8/layout/cycle3"/>
    <dgm:cxn modelId="{3BA0749B-F3C7-4037-9EAC-58978F815452}" type="presParOf" srcId="{F01F626F-48ED-4DF5-92F4-116081CF51D8}" destId="{5F3F324D-977C-4088-86D3-835FD5B8E503}" srcOrd="1" destOrd="0" presId="urn:microsoft.com/office/officeart/2005/8/layout/cycle3"/>
    <dgm:cxn modelId="{6A0B22BE-6FDF-41A8-9A8F-760E92237FC8}" type="presParOf" srcId="{F01F626F-48ED-4DF5-92F4-116081CF51D8}" destId="{45B9619D-1BB7-4E93-9F00-707515A2E494}" srcOrd="2" destOrd="0" presId="urn:microsoft.com/office/officeart/2005/8/layout/cycle3"/>
    <dgm:cxn modelId="{5F1F363E-778E-4A93-BE19-353C6B0BC1AF}" type="presParOf" srcId="{F01F626F-48ED-4DF5-92F4-116081CF51D8}" destId="{F903B1C1-BFC2-4665-BD11-0E7BA9A96BE0}" srcOrd="3" destOrd="0" presId="urn:microsoft.com/office/officeart/2005/8/layout/cycle3"/>
    <dgm:cxn modelId="{3DFEB925-01C7-4F6A-9AC5-F6845FE5CA95}" type="presParOf" srcId="{F01F626F-48ED-4DF5-92F4-116081CF51D8}" destId="{07218BFE-92F0-4BB5-A060-28A9BC8F1954}" srcOrd="4" destOrd="0" presId="urn:microsoft.com/office/officeart/2005/8/layout/cycle3"/>
    <dgm:cxn modelId="{3F9046F8-21EE-4302-8527-A974DC66476D}" type="presParOf" srcId="{F01F626F-48ED-4DF5-92F4-116081CF51D8}" destId="{DBF13F36-FD57-42BE-87D6-14EF9714978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F324D-977C-4088-86D3-835FD5B8E503}">
      <dsp:nvSpPr>
        <dsp:cNvPr id="0" name=""/>
        <dsp:cNvSpPr/>
      </dsp:nvSpPr>
      <dsp:spPr>
        <a:xfrm>
          <a:off x="1524957" y="-34096"/>
          <a:ext cx="5427386" cy="5427386"/>
        </a:xfrm>
        <a:prstGeom prst="circularArrow">
          <a:avLst>
            <a:gd name="adj1" fmla="val 5544"/>
            <a:gd name="adj2" fmla="val 330680"/>
            <a:gd name="adj3" fmla="val 13763467"/>
            <a:gd name="adj4" fmla="val 1739355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AE987-E1E3-47D6-8F1C-4E980BB5B987}">
      <dsp:nvSpPr>
        <dsp:cNvPr id="0" name=""/>
        <dsp:cNvSpPr/>
      </dsp:nvSpPr>
      <dsp:spPr>
        <a:xfrm>
          <a:off x="2961106" y="808"/>
          <a:ext cx="2555089" cy="1277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Préfet</a:t>
          </a:r>
        </a:p>
      </dsp:txBody>
      <dsp:txXfrm>
        <a:off x="3023471" y="63173"/>
        <a:ext cx="2430359" cy="1152814"/>
      </dsp:txXfrm>
    </dsp:sp>
    <dsp:sp modelId="{45B9619D-1BB7-4E93-9F00-707515A2E494}">
      <dsp:nvSpPr>
        <dsp:cNvPr id="0" name=""/>
        <dsp:cNvSpPr/>
      </dsp:nvSpPr>
      <dsp:spPr>
        <a:xfrm>
          <a:off x="5200287" y="1358171"/>
          <a:ext cx="2555089" cy="1277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Maire Ville préfectorale</a:t>
          </a:r>
        </a:p>
      </dsp:txBody>
      <dsp:txXfrm>
        <a:off x="5262652" y="1420536"/>
        <a:ext cx="2430359" cy="1152814"/>
      </dsp:txXfrm>
    </dsp:sp>
    <dsp:sp modelId="{F903B1C1-BFC2-4665-BD11-0E7BA9A96BE0}">
      <dsp:nvSpPr>
        <dsp:cNvPr id="0" name=""/>
        <dsp:cNvSpPr/>
      </dsp:nvSpPr>
      <dsp:spPr>
        <a:xfrm>
          <a:off x="4782882" y="4206038"/>
          <a:ext cx="2512265" cy="126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Chef de corps du RSMV</a:t>
          </a:r>
        </a:p>
      </dsp:txBody>
      <dsp:txXfrm>
        <a:off x="4844390" y="4267546"/>
        <a:ext cx="2389249" cy="1136987"/>
      </dsp:txXfrm>
    </dsp:sp>
    <dsp:sp modelId="{07218BFE-92F0-4BB5-A060-28A9BC8F1954}">
      <dsp:nvSpPr>
        <dsp:cNvPr id="0" name=""/>
        <dsp:cNvSpPr/>
      </dsp:nvSpPr>
      <dsp:spPr>
        <a:xfrm>
          <a:off x="1600706" y="4187689"/>
          <a:ext cx="2555089" cy="12775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;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Col. Sapeurs pompiers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1663071" y="4250054"/>
        <a:ext cx="2430359" cy="1152814"/>
      </dsp:txXfrm>
    </dsp:sp>
    <dsp:sp modelId="{DBF13F36-FD57-42BE-87D6-14EF97149786}">
      <dsp:nvSpPr>
        <dsp:cNvPr id="0" name=""/>
        <dsp:cNvSpPr/>
      </dsp:nvSpPr>
      <dsp:spPr>
        <a:xfrm>
          <a:off x="832919" y="1361924"/>
          <a:ext cx="2520007" cy="1260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Pdt Conseil Départemental</a:t>
          </a:r>
        </a:p>
      </dsp:txBody>
      <dsp:txXfrm>
        <a:off x="894427" y="1423432"/>
        <a:ext cx="2396991" cy="11369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F324D-977C-4088-86D3-835FD5B8E503}">
      <dsp:nvSpPr>
        <dsp:cNvPr id="0" name=""/>
        <dsp:cNvSpPr/>
      </dsp:nvSpPr>
      <dsp:spPr>
        <a:xfrm>
          <a:off x="1455076" y="-97488"/>
          <a:ext cx="5427386" cy="5427386"/>
        </a:xfrm>
        <a:prstGeom prst="circularArrow">
          <a:avLst>
            <a:gd name="adj1" fmla="val 5544"/>
            <a:gd name="adj2" fmla="val 330680"/>
            <a:gd name="adj3" fmla="val 13763467"/>
            <a:gd name="adj4" fmla="val 1739355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AE987-E1E3-47D6-8F1C-4E980BB5B987}">
      <dsp:nvSpPr>
        <dsp:cNvPr id="0" name=""/>
        <dsp:cNvSpPr/>
      </dsp:nvSpPr>
      <dsp:spPr>
        <a:xfrm>
          <a:off x="2901048" y="-7789"/>
          <a:ext cx="2555089" cy="126000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SMLH</a:t>
          </a:r>
        </a:p>
      </dsp:txBody>
      <dsp:txXfrm>
        <a:off x="2962556" y="53719"/>
        <a:ext cx="2432073" cy="1136987"/>
      </dsp:txXfrm>
    </dsp:sp>
    <dsp:sp modelId="{45B9619D-1BB7-4E93-9F00-707515A2E494}">
      <dsp:nvSpPr>
        <dsp:cNvPr id="0" name=""/>
        <dsp:cNvSpPr/>
      </dsp:nvSpPr>
      <dsp:spPr>
        <a:xfrm>
          <a:off x="5433068" y="1339721"/>
          <a:ext cx="2520007" cy="126000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UNC</a:t>
          </a:r>
        </a:p>
      </dsp:txBody>
      <dsp:txXfrm>
        <a:off x="5494576" y="1401229"/>
        <a:ext cx="2396991" cy="1136987"/>
      </dsp:txXfrm>
    </dsp:sp>
    <dsp:sp modelId="{F903B1C1-BFC2-4665-BD11-0E7BA9A96BE0}">
      <dsp:nvSpPr>
        <dsp:cNvPr id="0" name=""/>
        <dsp:cNvSpPr/>
      </dsp:nvSpPr>
      <dsp:spPr>
        <a:xfrm>
          <a:off x="258990" y="2762998"/>
          <a:ext cx="2512265" cy="126000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Médaille Militaire</a:t>
          </a:r>
        </a:p>
      </dsp:txBody>
      <dsp:txXfrm>
        <a:off x="320498" y="2824506"/>
        <a:ext cx="2389249" cy="1136987"/>
      </dsp:txXfrm>
    </dsp:sp>
    <dsp:sp modelId="{07218BFE-92F0-4BB5-A060-28A9BC8F1954}">
      <dsp:nvSpPr>
        <dsp:cNvPr id="0" name=""/>
        <dsp:cNvSpPr/>
      </dsp:nvSpPr>
      <dsp:spPr>
        <a:xfrm>
          <a:off x="2395569" y="4136574"/>
          <a:ext cx="2598014" cy="13294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Lorraine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Etats Unis</a:t>
          </a:r>
        </a:p>
      </dsp:txBody>
      <dsp:txXfrm>
        <a:off x="2460469" y="4201474"/>
        <a:ext cx="2468214" cy="1199676"/>
      </dsp:txXfrm>
    </dsp:sp>
    <dsp:sp modelId="{DBF13F36-FD57-42BE-87D6-14EF97149786}">
      <dsp:nvSpPr>
        <dsp:cNvPr id="0" name=""/>
        <dsp:cNvSpPr/>
      </dsp:nvSpPr>
      <dsp:spPr>
        <a:xfrm>
          <a:off x="528214" y="1280837"/>
          <a:ext cx="2520007" cy="126000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solidFill>
                <a:schemeClr val="tx1"/>
              </a:solidFill>
            </a:rPr>
            <a:t>Souvenir</a:t>
          </a:r>
          <a:r>
            <a:rPr lang="fr-FR" sz="2800" kern="1200" baseline="0" dirty="0">
              <a:solidFill>
                <a:schemeClr val="tx1"/>
              </a:solidFill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baseline="0" dirty="0">
              <a:solidFill>
                <a:schemeClr val="tx1"/>
              </a:solidFill>
            </a:rPr>
            <a:t>Français</a:t>
          </a:r>
          <a:endParaRPr lang="fr-FR" sz="2800" kern="1200" dirty="0">
            <a:solidFill>
              <a:schemeClr val="tx1"/>
            </a:solidFill>
          </a:endParaRPr>
        </a:p>
      </dsp:txBody>
      <dsp:txXfrm>
        <a:off x="589722" y="1342345"/>
        <a:ext cx="2396991" cy="1136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9D5C303-6658-8A60-B185-2EE6D80031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559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0CA1777-0767-A176-8C11-B7744CC5A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559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62CBCF-56AC-4398-83E1-690CA12AE473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B37B04-1D3A-CA07-A279-0E7955F9C1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032"/>
            <a:ext cx="4301543" cy="339559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B87005-C293-6429-9102-6811B48BA9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7032"/>
            <a:ext cx="4301543" cy="339559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546F0C-923D-4E20-93B1-90292D4054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B155734-E63B-B368-D2CD-D54368EB7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559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A766CA-ADBB-3949-8015-491C9A0886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559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66D91F-8AF1-4400-A3FD-3933DF3303F5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EDBDEA9-8B38-E4A2-4B86-2AC67EBAB9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2AC03BC-1350-2C94-1FA6-8619EABD9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664" y="3228516"/>
            <a:ext cx="7941310" cy="3059279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C3D301-7C6E-9F4F-8EBD-A4D263068E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7032"/>
            <a:ext cx="4301543" cy="339559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E76AD6-66C8-512E-0156-B872715E7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798" y="6457032"/>
            <a:ext cx="4301543" cy="339559"/>
          </a:xfrm>
          <a:prstGeom prst="rect">
            <a:avLst/>
          </a:prstGeom>
        </p:spPr>
        <p:txBody>
          <a:bodyPr vert="horz" wrap="square" lIns="90992" tIns="45496" rIns="90992" bIns="454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999F7-03A3-4FE5-8EBA-CBDF0EB451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1999F7-03A3-4FE5-8EBA-CBDF0EB451EB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415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Mon propos se présente  en  3 parties </a:t>
            </a:r>
          </a:p>
          <a:p>
            <a:r>
              <a:rPr lang="fr-FR" sz="2000" dirty="0"/>
              <a:t>1 présentation de ordre national du mérite </a:t>
            </a:r>
          </a:p>
          <a:p>
            <a:r>
              <a:rPr lang="fr-FR" sz="2000" dirty="0"/>
              <a:t>2 présentation de L’</a:t>
            </a:r>
            <a:r>
              <a:rPr lang="fr-FR" sz="2000" dirty="0" err="1"/>
              <a:t>associatin</a:t>
            </a:r>
            <a:r>
              <a:rPr lang="fr-FR" sz="2000" dirty="0"/>
              <a:t> qui fédère tous les décorés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les actions que nous menons vers la jeunesse, qui est notre cœur de cible  car c’est vous demain qui serez les décideurs du pays 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Et enfin vous pourrez entendre des témoignages </a:t>
            </a:r>
            <a:r>
              <a:rPr lang="fr-FR" dirty="0"/>
              <a:t>de jeunes collégiens et lycées qui nous ont rejoint pour être des ambassadeurs de mémoire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6F901-A7C7-430B-ACC4-EB2C33D4C8AB}" type="slidenum">
              <a:rPr lang="fr-FR" altLang="fr-FR" smtClean="0"/>
              <a:pPr>
                <a:defRPr/>
              </a:pPr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82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Mon propos se présente  en  3 parties </a:t>
            </a:r>
          </a:p>
          <a:p>
            <a:r>
              <a:rPr lang="fr-FR" sz="2000" dirty="0"/>
              <a:t>1 présentation de ordre national du mérite </a:t>
            </a:r>
          </a:p>
          <a:p>
            <a:r>
              <a:rPr lang="fr-FR" sz="2000" dirty="0"/>
              <a:t>2 présentation de L’</a:t>
            </a:r>
            <a:r>
              <a:rPr lang="fr-FR" sz="2000" dirty="0" err="1"/>
              <a:t>associatin</a:t>
            </a:r>
            <a:r>
              <a:rPr lang="fr-FR" sz="2000" dirty="0"/>
              <a:t> qui fédère tous les décorés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les actions que nous menons vers la jeunesse, qui est notre cœur de cible  car c’est vous demain qui serez les décideurs du pays 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Et enfin vous pourrez entendre des témoignages </a:t>
            </a:r>
            <a:r>
              <a:rPr lang="fr-FR" dirty="0"/>
              <a:t>de jeunes collégiens et lycées qui nous ont rejoint pour être des ambassadeurs de mémoire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6F901-A7C7-430B-ACC4-EB2C33D4C8AB}" type="slidenum">
              <a:rPr lang="fr-FR" altLang="fr-FR" smtClean="0"/>
              <a:pPr>
                <a:defRPr/>
              </a:pPr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16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Mon propos se présente  en  3 parties </a:t>
            </a:r>
          </a:p>
          <a:p>
            <a:r>
              <a:rPr lang="fr-FR" sz="2000" dirty="0"/>
              <a:t>1 présentation de ordre national du mérite </a:t>
            </a:r>
          </a:p>
          <a:p>
            <a:r>
              <a:rPr lang="fr-FR" sz="2000" dirty="0"/>
              <a:t>2 présentation de L’</a:t>
            </a:r>
            <a:r>
              <a:rPr lang="fr-FR" sz="2000" dirty="0" err="1"/>
              <a:t>associatin</a:t>
            </a:r>
            <a:r>
              <a:rPr lang="fr-FR" sz="2000" dirty="0"/>
              <a:t> qui fédère tous les décorés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les actions que nous menons vers la jeunesse, qui est notre cœur de cible  car c’est vous demain qui serez les décideurs du pays 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Et enfin vous pourrez entendre des témoignages </a:t>
            </a:r>
            <a:r>
              <a:rPr lang="fr-FR" dirty="0"/>
              <a:t>de jeunes collégiens et lycées qui nous ont rejoint pour être des ambassadeurs de mémoire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6F901-A7C7-430B-ACC4-EB2C33D4C8AB}" type="slidenum">
              <a:rPr lang="fr-FR" altLang="fr-FR" smtClean="0"/>
              <a:pPr>
                <a:defRPr/>
              </a:pPr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8182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Mon propos se présente  en  3 parties </a:t>
            </a:r>
          </a:p>
          <a:p>
            <a:r>
              <a:rPr lang="fr-FR" sz="2000" dirty="0"/>
              <a:t>1 présentation de ordre national du mérite </a:t>
            </a:r>
          </a:p>
          <a:p>
            <a:r>
              <a:rPr lang="fr-FR" sz="2000" dirty="0"/>
              <a:t>2 présentation de L’</a:t>
            </a:r>
            <a:r>
              <a:rPr lang="fr-FR" sz="2000" dirty="0" err="1"/>
              <a:t>associatin</a:t>
            </a:r>
            <a:r>
              <a:rPr lang="fr-FR" sz="2000" dirty="0"/>
              <a:t> qui fédère tous les décorés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les actions que nous menons vers la jeunesse, qui est notre cœur de cible  car c’est vous demain qui serez les décideurs du pays 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Et enfin vous pourrez entendre des témoignages </a:t>
            </a:r>
            <a:r>
              <a:rPr lang="fr-FR" dirty="0"/>
              <a:t>de jeunes collégiens et lycées qui nous ont rejoint pour être des ambassadeurs de mémoire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6F901-A7C7-430B-ACC4-EB2C33D4C8AB}" type="slidenum">
              <a:rPr lang="fr-FR" altLang="fr-FR" smtClean="0"/>
              <a:pPr>
                <a:defRPr/>
              </a:pPr>
              <a:t>39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535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Mon propos se présente  en  3 parties </a:t>
            </a:r>
          </a:p>
          <a:p>
            <a:r>
              <a:rPr lang="fr-FR" sz="2000" dirty="0"/>
              <a:t>1 présentation de ordre national du mérite </a:t>
            </a:r>
          </a:p>
          <a:p>
            <a:r>
              <a:rPr lang="fr-FR" sz="2000" dirty="0"/>
              <a:t>2 présentation de L’</a:t>
            </a:r>
            <a:r>
              <a:rPr lang="fr-FR" sz="2000" dirty="0" err="1"/>
              <a:t>associatin</a:t>
            </a:r>
            <a:r>
              <a:rPr lang="fr-FR" sz="2000" dirty="0"/>
              <a:t> qui fédère tous les décorés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les actions que nous menons vers la jeunesse, qui est notre cœur de cible  car c’est vous demain qui serez les décideurs du pays 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Et enfin vous pourrez entendre des témoignages </a:t>
            </a:r>
            <a:r>
              <a:rPr lang="fr-FR" dirty="0"/>
              <a:t>de jeunes collégiens et lycées qui nous ont rejoint pour être des ambassadeurs de mémoire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6F901-A7C7-430B-ACC4-EB2C33D4C8AB}" type="slidenum">
              <a:rPr lang="fr-FR" altLang="fr-FR" smtClean="0"/>
              <a:pPr>
                <a:defRPr/>
              </a:pPr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771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Mon propos se présente  en  3 parties </a:t>
            </a:r>
          </a:p>
          <a:p>
            <a:r>
              <a:rPr lang="fr-FR" sz="2000" dirty="0"/>
              <a:t>1 présentation de ordre national du mérite </a:t>
            </a:r>
          </a:p>
          <a:p>
            <a:r>
              <a:rPr lang="fr-FR" sz="2000" dirty="0"/>
              <a:t>2 présentation de L’</a:t>
            </a:r>
            <a:r>
              <a:rPr lang="fr-FR" sz="2000" dirty="0" err="1"/>
              <a:t>associatin</a:t>
            </a:r>
            <a:r>
              <a:rPr lang="fr-FR" sz="2000" dirty="0"/>
              <a:t> qui fédère tous les décorés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les actions que nous menons vers la jeunesse, qui est notre cœur de cible  car c’est vous demain qui serez les décideurs du pays 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Et enfin vous pourrez entendre des témoignages </a:t>
            </a:r>
            <a:r>
              <a:rPr lang="fr-FR" dirty="0"/>
              <a:t>de jeunes collégiens et lycées qui nous ont rejoint pour être des ambassadeurs de mémoire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6F901-A7C7-430B-ACC4-EB2C33D4C8AB}" type="slidenum">
              <a:rPr lang="fr-FR" altLang="fr-FR" smtClean="0"/>
              <a:pPr>
                <a:defRPr/>
              </a:pPr>
              <a:t>41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873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dirty="0"/>
              <a:t>Mon propos se présente  en  3 parties </a:t>
            </a:r>
          </a:p>
          <a:p>
            <a:r>
              <a:rPr lang="fr-FR" sz="2000" dirty="0"/>
              <a:t>1 présentation de ordre national du mérite </a:t>
            </a:r>
          </a:p>
          <a:p>
            <a:r>
              <a:rPr lang="fr-FR" sz="2000" dirty="0"/>
              <a:t>2 présentation de L’</a:t>
            </a:r>
            <a:r>
              <a:rPr lang="fr-FR" sz="2000" dirty="0" err="1"/>
              <a:t>associatin</a:t>
            </a:r>
            <a:r>
              <a:rPr lang="fr-FR" sz="2000" dirty="0"/>
              <a:t> qui fédère tous les décorés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les actions que nous menons vers la jeunesse, qui est notre cœur de cible  car c’est vous demain qui serez les décideurs du pays </a:t>
            </a:r>
          </a:p>
          <a:p>
            <a:pPr marL="230027" indent="-230027">
              <a:buAutoNum type="arabicPlain" startAt="3"/>
            </a:pPr>
            <a:r>
              <a:rPr lang="fr-FR" sz="2000" dirty="0"/>
              <a:t>Et enfin vous pourrez entendre des témoignages </a:t>
            </a:r>
            <a:r>
              <a:rPr lang="fr-FR" dirty="0"/>
              <a:t>de jeunes collégiens et lycées qui nous ont rejoint pour être des ambassadeurs de mémoire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9919" fontAlgn="auto">
              <a:spcBef>
                <a:spcPts val="0"/>
              </a:spcBef>
              <a:spcAft>
                <a:spcPts val="0"/>
              </a:spcAft>
              <a:defRPr/>
            </a:pPr>
            <a:fld id="{5806F901-A7C7-430B-ACC4-EB2C33D4C8AB}" type="slidenum">
              <a:rPr lang="fr-FR" altLang="fr-FR">
                <a:solidFill>
                  <a:prstClr val="black"/>
                </a:solidFill>
                <a:latin typeface="Calibri" panose="020F0502020204030204"/>
                <a:cs typeface="+mn-cs"/>
              </a:rPr>
              <a:pPr defTabSz="909919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fr-FR" altLang="fr-FR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89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BDDAD-64D0-5F47-76C7-84A6434C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D646-AF60-4937-AA74-DAA6AEFB95E3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270D1A-61A9-CFD9-3519-00453636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53A86D-E935-091B-2751-6E1F69A7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D834-7DE1-40E1-BC52-955D5DFCEE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373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EF1B0-DBD7-E400-6D48-8775B9AA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575B-607B-4E09-B614-6A79B1CD8E9E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322D5-F6D8-D72B-0603-19175524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6FDEF-E28A-3B21-4DAF-9DD1C230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0F21-85F1-4C57-BD95-8D484DC50C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6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327362-F35E-2712-FF60-C04D89EE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612E-C918-4447-9605-F35726CF253F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26301-7669-9552-E882-890A03B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739451-BF47-B2BB-A6EA-81A7EB4A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7104-F788-4D0C-9D6B-780F3C137E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121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8143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1799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2759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0551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49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2864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5798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5344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7439E-B978-DF10-31F9-786FF67FD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108" y="260350"/>
            <a:ext cx="3264878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94C53A8B-CDFE-C5B0-8493-81FA1870D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3647" y="5661026"/>
            <a:ext cx="124655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9698CDD9-5C78-5157-1244-C76D83884A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31" y="188913"/>
            <a:ext cx="47869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5574" y="274638"/>
            <a:ext cx="7296811" cy="562074"/>
          </a:xfrm>
        </p:spPr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  <a:lvl2pPr>
              <a:defRPr b="1">
                <a:latin typeface="Times New Roman" pitchFamily="18" charset="0"/>
                <a:cs typeface="Times New Roman" pitchFamily="18" charset="0"/>
              </a:defRPr>
            </a:lvl2pPr>
            <a:lvl3pPr>
              <a:defRPr b="1">
                <a:latin typeface="Times New Roman" pitchFamily="18" charset="0"/>
                <a:cs typeface="Times New Roman" pitchFamily="18" charset="0"/>
              </a:defRPr>
            </a:lvl3pPr>
            <a:lvl4pPr>
              <a:defRPr b="1">
                <a:latin typeface="Times New Roman" pitchFamily="18" charset="0"/>
                <a:cs typeface="Times New Roman" pitchFamily="18" charset="0"/>
              </a:defRPr>
            </a:lvl4pPr>
            <a:lvl5pPr>
              <a:defRPr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5BB244D-7CE7-5727-5713-1207931F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C88D-3424-4015-9943-46FC84582114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D2DE3A5-CC9B-6B5E-8954-71CB1D00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70CF899-8359-9B28-C1D8-C1E35F19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D8E7-3B54-4B6D-9A1F-009FCC880B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610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F7E25B-DE78-12C5-BFF8-11A2E19B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0D8E-F24D-4D9A-B3AC-4B8DA8E68199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42D9A2-BF32-5857-A09E-2123AF9F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70C98-4179-C162-66B0-D8A37FE5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9125-BC3A-4AD3-A9EC-4BB685BCC8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0485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B6580C-2428-C0CB-E5E8-58446D12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C7FC-E0A0-498A-9F75-0E422FAC3CB0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00E2FF-230D-A7DC-0A36-22F6AFBA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15ADDC-0875-D263-5A98-80886443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4FE9-F049-427E-9656-94E0D48479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946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38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EBA1E7-DEB3-21B3-EF06-CCBE5963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7A99-C30E-4DEE-B20A-5E5195A67C0A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AE7E16-5DC0-7F98-9F27-952A7728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AD842E-7908-7218-C9D5-BAF7C807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0855-3562-4E4A-89E2-224191BEDA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554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3542DE-1095-569A-3237-6FE8073D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4FF9-DA4F-4336-8DC6-4AB0E8DD58D4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2F9D1B3-EBD1-786C-5E8D-64B6B83A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730C1BF-5213-8195-5965-4876BE9C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A677-D8DA-4609-9366-F8E6F381E0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1848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799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799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F4D260A-AC1E-381E-0155-EA7D7142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210B-6F65-4A47-BFB8-85575C640570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A3425C1-5515-CF22-9628-5BF15C2B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7CCE610-2AC3-3DCB-120A-AFF60C51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7960-8707-49FD-BE66-F8169B22BD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7020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73B8149-8899-570B-ACEC-8BFCE6B8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1F000-B9E2-4CAC-9878-2D069427D3F7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8350BEF1-0053-4759-AAAD-28766B43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1229674E-BEDC-CD1F-D5B4-9E57E9CB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B1644-E99A-44E1-AB06-1A3017DEF2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1716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587D438-24AA-8C81-EE5B-EA2325E5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E25B-A99F-4B41-8863-DBD4EF11ECDA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BC96085-9C1A-0D16-8175-5AC95BD3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1F9023B3-218F-C271-BB9D-A18180E2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933C5-C1B5-45AC-B6D3-F753C95446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2935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198" indent="0">
              <a:buNone/>
              <a:defRPr sz="1200"/>
            </a:lvl2pPr>
            <a:lvl3pPr marL="914395" indent="0">
              <a:buNone/>
              <a:defRPr sz="999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2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9A35134-D8DF-BAC8-9517-0436C22B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5D40-2138-4A0F-9BFB-E78925FE9567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8F6163B-8923-3B57-B388-25B8E398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464EE13-95EB-2AF8-79E8-5D97EEB7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7C9A-89B0-4B47-871B-C25D9C7D86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8518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2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7198" indent="0">
              <a:buNone/>
              <a:defRPr sz="1200"/>
            </a:lvl2pPr>
            <a:lvl3pPr marL="914395" indent="0">
              <a:buNone/>
              <a:defRPr sz="999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2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B6A3204-B19D-1927-7FA9-5FF72C85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AEB7-09DF-47D9-A05F-A43BDF1E65C6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3B7EA93-0AAE-CF3B-7094-5D2367D7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7DDF594-F0A6-393F-B663-915B7CC9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D074-A364-4A91-8958-EEA6145060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5150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72C81-BB6A-E38A-A9B8-E5EADEFA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C566-8E71-4E34-8902-54747E0D2700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01555C-497C-00DD-7644-832E251E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65676E-7B0F-6533-1A9A-5C59328A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912D-EA5F-4E41-A228-2F914845C8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952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38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3C6415-B49E-C5E5-F1AD-C5AAD5AA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D339-41B1-45BC-8389-1BC01193F1F4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2823EB-0158-8718-D110-0C3A1DE7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05AFD5-C69E-E515-D1E4-1175FF4C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EF94-1392-4BBA-BC5C-E06AE54691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122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699DD9-6E94-A07E-81D3-381B008C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991-9FF1-43D4-8443-BE776EF050D5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19CB1-9F0B-C393-37A7-A6DBE85D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C5E3D-B1CD-65A7-C6CC-DD91FBF8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5346-C787-4C5E-B341-473C791BAE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1330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263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68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79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65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553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025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177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037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5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011EDD-F45F-7D73-4B9A-5ED37615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7BF4-A17E-4AF8-830A-49943A3520E4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201BC-013D-7C3B-B0E3-7AB4F544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3A0DFE-1D27-E44B-2CC3-45478ACA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C891-CB1E-4298-ADF4-F92E363506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2177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969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8459-DCB6-409E-A687-4913665345C9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43E3-4588-4658-8B16-1996CD4507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126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EBDDAD-64D0-5F47-76C7-84A6434C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D646-AF60-4937-AA74-DAA6AEFB95E3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270D1A-61A9-CFD9-3519-00453636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53A86D-E935-091B-2751-6E1F69A7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4D834-7DE1-40E1-BC52-955D5DFCEE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4437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7439E-B978-DF10-31F9-786FF67FD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108" y="260350"/>
            <a:ext cx="3264878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94C53A8B-CDFE-C5B0-8493-81FA1870D0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647" y="5661026"/>
            <a:ext cx="124655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9698CDD9-5C78-5157-1244-C76D83884A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1" y="188913"/>
            <a:ext cx="47869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5574" y="274638"/>
            <a:ext cx="7296811" cy="562074"/>
          </a:xfrm>
        </p:spPr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  <a:lvl2pPr>
              <a:defRPr b="1">
                <a:latin typeface="Times New Roman" pitchFamily="18" charset="0"/>
                <a:cs typeface="Times New Roman" pitchFamily="18" charset="0"/>
              </a:defRPr>
            </a:lvl2pPr>
            <a:lvl3pPr>
              <a:defRPr b="1">
                <a:latin typeface="Times New Roman" pitchFamily="18" charset="0"/>
                <a:cs typeface="Times New Roman" pitchFamily="18" charset="0"/>
              </a:defRPr>
            </a:lvl3pPr>
            <a:lvl4pPr>
              <a:defRPr b="1">
                <a:latin typeface="Times New Roman" pitchFamily="18" charset="0"/>
                <a:cs typeface="Times New Roman" pitchFamily="18" charset="0"/>
              </a:defRPr>
            </a:lvl4pPr>
            <a:lvl5pPr>
              <a:defRPr b="1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5BB244D-7CE7-5727-5713-1207931F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C88D-3424-4015-9943-46FC84582114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8D2DE3A5-CC9B-6B5E-8954-71CB1D00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70CF899-8359-9B28-C1D8-C1E35F19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D8E7-3B54-4B6D-9A1F-009FCC880B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9261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64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3C6415-B49E-C5E5-F1AD-C5AAD5AA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D339-41B1-45BC-8389-1BC01193F1F4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2823EB-0158-8718-D110-0C3A1DE7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05AFD5-C69E-E515-D1E4-1175FF4C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9EF94-1392-4BBA-BC5C-E06AE54691C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1250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2"/>
            </a:lvl4pPr>
            <a:lvl5pPr>
              <a:defRPr sz="1462"/>
            </a:lvl5pPr>
            <a:lvl6pPr>
              <a:defRPr sz="1462"/>
            </a:lvl6pPr>
            <a:lvl7pPr>
              <a:defRPr sz="1462"/>
            </a:lvl7pPr>
            <a:lvl8pPr>
              <a:defRPr sz="1462"/>
            </a:lvl8pPr>
            <a:lvl9pPr>
              <a:defRPr sz="146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011EDD-F45F-7D73-4B9A-5ED37615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7BF4-A17E-4AF8-830A-49943A3520E4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0201BC-013D-7C3B-B0E3-7AB4F544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3A0DFE-1D27-E44B-2CC3-45478ACA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C891-CB1E-4298-ADF4-F92E363506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2495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64" indent="0">
              <a:buNone/>
              <a:defRPr sz="1625" b="1"/>
            </a:lvl2pPr>
            <a:lvl3pPr marL="742927" indent="0">
              <a:buNone/>
              <a:defRPr sz="1462" b="1"/>
            </a:lvl3pPr>
            <a:lvl4pPr marL="1114391" indent="0">
              <a:buNone/>
              <a:defRPr sz="1300" b="1"/>
            </a:lvl4pPr>
            <a:lvl5pPr marL="1485854" indent="0">
              <a:buNone/>
              <a:defRPr sz="1300" b="1"/>
            </a:lvl5pPr>
            <a:lvl6pPr marL="1857318" indent="0">
              <a:buNone/>
              <a:defRPr sz="1300" b="1"/>
            </a:lvl6pPr>
            <a:lvl7pPr marL="2228781" indent="0">
              <a:buNone/>
              <a:defRPr sz="1300" b="1"/>
            </a:lvl7pPr>
            <a:lvl8pPr marL="2600245" indent="0">
              <a:buNone/>
              <a:defRPr sz="1300" b="1"/>
            </a:lvl8pPr>
            <a:lvl9pPr marL="2971709" indent="0">
              <a:buNone/>
              <a:defRPr sz="1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2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266370-3E45-887D-363F-D9745B6E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FB88-8249-498F-BFEC-50CAFA296AB5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C23DC1-03FB-6BE0-07DA-10FF64F7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53A098-B56D-8282-4D32-2627B79A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D871-4FB2-4658-B072-7527D28D8D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11279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C374F0-4177-1403-4E35-BBE8EF99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B405-075E-4BEE-A98A-BC0A6552006E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306153-3592-11DE-4103-4101FCE3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B90D2F-18C0-25C1-F1E4-635CA059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5BD1-AE52-4FBE-84BF-12E4E751B2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2948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796BA6-C9F6-EE4B-6901-436B85C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5A2D-1A23-42FD-AFA8-E123811FD64B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3F3D43-12A3-B5D0-796F-4AC82C03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794161-2790-24E8-EB93-11FF3230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4803-64FA-4661-8806-DA7C5EC163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9492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6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1DB2F9-221B-E290-669B-C3BEF35D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E77B-A0AD-482D-A794-366929FDD6B8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940806-3358-0A15-2960-6BE7F056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41FA00-AF20-70A3-E377-FAFF4CA3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C551-C2B6-48D0-8C7A-ACEA5E7519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35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799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799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2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266370-3E45-887D-363F-D9745B6E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FB88-8249-498F-BFEC-50CAFA296AB5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C23DC1-03FB-6BE0-07DA-10FF64F7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53A098-B56D-8282-4D32-2627B79A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D871-4FB2-4658-B072-7527D28D8D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9061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37"/>
            </a:lvl1pPr>
            <a:lvl2pPr marL="371464" indent="0">
              <a:buNone/>
              <a:defRPr sz="975"/>
            </a:lvl2pPr>
            <a:lvl3pPr marL="742927" indent="0">
              <a:buNone/>
              <a:defRPr sz="812"/>
            </a:lvl3pPr>
            <a:lvl4pPr marL="1114391" indent="0">
              <a:buNone/>
              <a:defRPr sz="731"/>
            </a:lvl4pPr>
            <a:lvl5pPr marL="1485854" indent="0">
              <a:buNone/>
              <a:defRPr sz="731"/>
            </a:lvl5pPr>
            <a:lvl6pPr marL="1857318" indent="0">
              <a:buNone/>
              <a:defRPr sz="731"/>
            </a:lvl6pPr>
            <a:lvl7pPr marL="2228781" indent="0">
              <a:buNone/>
              <a:defRPr sz="731"/>
            </a:lvl7pPr>
            <a:lvl8pPr marL="2600245" indent="0">
              <a:buNone/>
              <a:defRPr sz="731"/>
            </a:lvl8pPr>
            <a:lvl9pPr marL="2971709" indent="0">
              <a:buNone/>
              <a:defRPr sz="73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3367A-918F-225F-BC78-A924E2F8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F106-0785-4411-9EF9-47ACA1FED89E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2F2F5F-2837-0515-490F-B615902F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696217-A86C-23EE-1969-440B4CD6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390D-95C2-4D41-ADA9-EA6B4B0BD6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4330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FEF1B0-DBD7-E400-6D48-8775B9AA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575B-607B-4E09-B614-6A79B1CD8E9E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7322D5-F6D8-D72B-0603-19175524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A6FDEF-E28A-3B21-4DAF-9DD1C230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0F21-85F1-4C57-BD95-8D484DC50C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31255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327362-F35E-2712-FF60-C04D89EE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612E-C918-4447-9605-F35726CF253F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26301-7669-9552-E882-890A03B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739451-BF47-B2BB-A6EA-81A7EB4A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7104-F788-4D0C-9D6B-780F3C137E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620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C374F0-4177-1403-4E35-BBE8EF99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B405-075E-4BEE-A98A-BC0A6552006E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306153-3592-11DE-4103-4101FCE3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B90D2F-18C0-25C1-F1E4-635CA059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5BD1-AE52-4FBE-84BF-12E4E751B2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267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796BA6-C9F6-EE4B-6901-436B85C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5A2D-1A23-42FD-AFA8-E123811FD64B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3F3D43-12A3-B5D0-796F-4AC82C035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794161-2790-24E8-EB93-11FF3230C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4803-64FA-4661-8806-DA7C5EC163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362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198" indent="0">
              <a:buNone/>
              <a:defRPr sz="1200"/>
            </a:lvl2pPr>
            <a:lvl3pPr marL="914395" indent="0">
              <a:buNone/>
              <a:defRPr sz="999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2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1DB2F9-221B-E290-669B-C3BEF35DD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E77B-A0AD-482D-A794-366929FDD6B8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940806-3358-0A15-2960-6BE7F056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41FA00-AF20-70A3-E377-FAFF4CA3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C551-C2B6-48D0-8C7A-ACEA5E7519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26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2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7198" indent="0">
              <a:buNone/>
              <a:defRPr sz="1200"/>
            </a:lvl2pPr>
            <a:lvl3pPr marL="914395" indent="0">
              <a:buNone/>
              <a:defRPr sz="999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2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3367A-918F-225F-BC78-A924E2F8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F106-0785-4411-9EF9-47ACA1FED89E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2F2F5F-2837-0515-490F-B615902F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696217-A86C-23EE-1969-440B4CD6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390D-95C2-4D41-ADA9-EA6B4B0BD6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612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47519EB6-9E6A-1D9C-3B1D-EA6CE24174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95D4BE6-58DB-1CB9-7CFC-7ED62AC113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75BAF-F02A-11F8-6C84-0F05A7D4B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Paris le 3 décembre 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F493B1-BD38-874A-3A8A-C9F815075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939" y="6356351"/>
            <a:ext cx="5087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Ministère de l’</a:t>
            </a:r>
            <a:r>
              <a:rPr lang="fr-FR" err="1"/>
              <a:t>Economie</a:t>
            </a:r>
            <a:r>
              <a:rPr lang="fr-FR"/>
              <a:t> et des Finances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C99F6-C913-1C44-1393-F55F6CB29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4687C7-C295-4985-89BB-7340C2356B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648" r:id="rId13"/>
    <p:sldLayoutId id="2147484649" r:id="rId14"/>
    <p:sldLayoutId id="2147484650" r:id="rId15"/>
    <p:sldLayoutId id="2147484651" r:id="rId16"/>
    <p:sldLayoutId id="2147484652" r:id="rId17"/>
    <p:sldLayoutId id="2147484653" r:id="rId18"/>
    <p:sldLayoutId id="214748465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" pitchFamily="34" charset="0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932" indent="-34193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0" indent="-28526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8" kern="1200">
          <a:solidFill>
            <a:schemeClr val="tx1"/>
          </a:solidFill>
          <a:latin typeface="+mn-lt"/>
          <a:ea typeface="+mn-ea"/>
          <a:cs typeface="+mn-cs"/>
        </a:defRPr>
      </a:lvl2pPr>
      <a:lvl3pPr marL="1141075" indent="-226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6" indent="-226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8" indent="-226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6" indent="-228599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2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025CC15E-466A-76D9-1C57-4F09883217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35F2656F-73C5-7E3F-826C-E48AEB02D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91A97B-978D-0C26-A1DF-6F7494203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5E9F93-9E96-4710-968C-07A945CF1C1D}" type="datetimeFigureOut">
              <a:rPr lang="fr-FR"/>
              <a:pPr>
                <a:defRPr/>
              </a:pPr>
              <a:t>28/06/2022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E496F-DACC-7386-382B-CCDF9191D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90A9F-CAA4-A254-F1D0-401D0C841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BC09D5-AD9E-4561-A032-3B7F4B77E5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8">
          <a:solidFill>
            <a:schemeClr val="tx1"/>
          </a:solidFill>
          <a:latin typeface="Calibri" pitchFamily="34" charset="0"/>
        </a:defRPr>
      </a:lvl5pPr>
      <a:lvl6pPr marL="4571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932" indent="-34193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80" indent="-28526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8" kern="1200">
          <a:solidFill>
            <a:schemeClr val="tx1"/>
          </a:solidFill>
          <a:latin typeface="+mn-lt"/>
          <a:ea typeface="+mn-ea"/>
          <a:cs typeface="+mn-cs"/>
        </a:defRPr>
      </a:lvl2pPr>
      <a:lvl3pPr marL="1141075" indent="-226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598286" indent="-226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8" indent="-226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6" indent="-228599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2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Paris le 3 décembre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Ministère de l’Economie et des Finances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4687C7-C295-4985-89BB-7340C2356BB0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712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47519EB6-9E6A-1D9C-3B1D-EA6CE24174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95D4BE6-58DB-1CB9-7CFC-7ED62AC113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475BAF-F02A-11F8-6C84-0F05A7D4B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Paris le 3 décembre 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F493B1-BD38-874A-3A8A-C9F815075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939" y="6356351"/>
            <a:ext cx="5087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Ministère de l’</a:t>
            </a:r>
            <a:r>
              <a:rPr lang="fr-FR" err="1"/>
              <a:t>Economie</a:t>
            </a:r>
            <a:r>
              <a:rPr lang="fr-FR"/>
              <a:t> et des Finances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C99F6-C913-1C44-1393-F55F6CB29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4687C7-C295-4985-89BB-7340C2356B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05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itchFamily="34" charset="0"/>
        </a:defRPr>
      </a:lvl5pPr>
      <a:lvl6pPr marL="371464" algn="ctr" rtl="0" fontAlgn="base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6pPr>
      <a:lvl7pPr marL="742927" algn="ctr" rtl="0" fontAlgn="base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7pPr>
      <a:lvl8pPr marL="1114391" algn="ctr" rtl="0" fontAlgn="base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8pPr>
      <a:lvl9pPr marL="1485854" algn="ctr" rtl="0" fontAlgn="base"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Calibri" pitchFamily="34" charset="0"/>
        </a:defRPr>
      </a:lvl9pPr>
    </p:titleStyle>
    <p:bodyStyle>
      <a:lvl1pPr marL="277813" indent="-2778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250" indent="-2317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27100" indent="-184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8575" indent="-184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70050" indent="-184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package" Target="../embeddings/Microsoft_Word_Document4.docx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Excel_Worksheet3.xlsx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8.bin"/><Relationship Id="rId5" Type="http://schemas.openxmlformats.org/officeDocument/2006/relationships/package" Target="../embeddings/Microsoft_Excel_Worksheet.xlsx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5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EF378CF3-9461-77B1-A844-90453D784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39821"/>
            <a:ext cx="9792677" cy="1260230"/>
          </a:xfrm>
        </p:spPr>
        <p:txBody>
          <a:bodyPr/>
          <a:lstStyle/>
          <a:p>
            <a:pPr marL="342898" indent="-342898" algn="ctr" eaLnBrk="1" hangingPunct="1">
              <a:spcBef>
                <a:spcPct val="0"/>
              </a:spcBef>
              <a:buNone/>
              <a:defRPr/>
            </a:pPr>
            <a:r>
              <a:rPr lang="fr-FR" altLang="fr-FR" sz="3446" dirty="0">
                <a:solidFill>
                  <a:srgbClr val="0070C0"/>
                </a:solidFill>
              </a:rPr>
              <a:t>Association nationale des membres</a:t>
            </a:r>
          </a:p>
          <a:p>
            <a:pPr marL="342898" indent="-342898" algn="ctr" eaLnBrk="1" hangingPunct="1">
              <a:spcBef>
                <a:spcPct val="0"/>
              </a:spcBef>
              <a:buNone/>
              <a:defRPr/>
            </a:pPr>
            <a:r>
              <a:rPr lang="fr-FR" altLang="fr-FR" sz="3446" dirty="0">
                <a:solidFill>
                  <a:srgbClr val="0070C0"/>
                </a:solidFill>
              </a:rPr>
              <a:t>de l’Ordre National du Mérite</a:t>
            </a:r>
          </a:p>
        </p:txBody>
      </p:sp>
      <p:pic>
        <p:nvPicPr>
          <p:cNvPr id="3" name="Picture 2" descr="_Pic1">
            <a:extLst>
              <a:ext uri="{FF2B5EF4-FFF2-40B4-BE49-F238E27FC236}">
                <a16:creationId xmlns:a16="http://schemas.microsoft.com/office/drawing/2014/main" id="{CBE9DC9B-CE73-C678-1692-BF701933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697" y="139821"/>
            <a:ext cx="1742428" cy="174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oneTexte 6">
            <a:extLst>
              <a:ext uri="{FF2B5EF4-FFF2-40B4-BE49-F238E27FC236}">
                <a16:creationId xmlns:a16="http://schemas.microsoft.com/office/drawing/2014/main" id="{35E7633B-1F71-3BC3-A0CE-1484EABCA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6093296"/>
            <a:ext cx="7000632" cy="471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6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Congrès national de Nancy  22-23-24 juin 2022</a:t>
            </a:r>
            <a:endParaRPr lang="fr-FR" altLang="fr-FR" sz="17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FA3411-AF36-C860-3365-4DCD55400D5A}"/>
              </a:ext>
            </a:extLst>
          </p:cNvPr>
          <p:cNvSpPr/>
          <p:nvPr/>
        </p:nvSpPr>
        <p:spPr>
          <a:xfrm>
            <a:off x="2927648" y="1312217"/>
            <a:ext cx="7000631" cy="9303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r>
              <a:rPr lang="fr-FR" alt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Mercredi 22 juin 2022</a:t>
            </a:r>
          </a:p>
        </p:txBody>
      </p:sp>
      <p:pic>
        <p:nvPicPr>
          <p:cNvPr id="16390" name="Image 5">
            <a:extLst>
              <a:ext uri="{FF2B5EF4-FFF2-40B4-BE49-F238E27FC236}">
                <a16:creationId xmlns:a16="http://schemas.microsoft.com/office/drawing/2014/main" id="{209C18B5-9AF7-6E05-0512-F65A9E0F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384"/>
          <a:stretch>
            <a:fillRect/>
          </a:stretch>
        </p:blipFill>
        <p:spPr bwMode="auto">
          <a:xfrm>
            <a:off x="3745999" y="2276872"/>
            <a:ext cx="5725286" cy="357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oneTexte 6">
            <a:extLst>
              <a:ext uri="{FF2B5EF4-FFF2-40B4-BE49-F238E27FC236}">
                <a16:creationId xmlns:a16="http://schemas.microsoft.com/office/drawing/2014/main" id="{106BB352-0A68-C297-0DAE-E327FEEE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363" y="1567870"/>
            <a:ext cx="9039774" cy="38425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RECRUTEMENT – ADHÉSIONS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(Jean-Louis HOURSIANGOU et Jacky HENRY)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FR" altLang="fr-FR" sz="1969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Connaître et exploiter la ressource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endParaRPr lang="fr-FR" altLang="fr-FR" sz="2954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Comment procéder ?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endParaRPr lang="fr-FR" altLang="fr-FR" sz="2954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Comment donner envie d’adhérer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AD8E9-D53C-4201-F1F3-21F7EABA414E}"/>
              </a:ext>
            </a:extLst>
          </p:cNvPr>
          <p:cNvSpPr/>
          <p:nvPr/>
        </p:nvSpPr>
        <p:spPr>
          <a:xfrm>
            <a:off x="2772934" y="476672"/>
            <a:ext cx="7000631" cy="622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E09184B2-B163-8474-1FA4-CF03000F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80" y="310386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91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oneTexte 6">
            <a:extLst>
              <a:ext uri="{FF2B5EF4-FFF2-40B4-BE49-F238E27FC236}">
                <a16:creationId xmlns:a16="http://schemas.microsoft.com/office/drawing/2014/main" id="{106BB352-0A68-C297-0DAE-E327FEEE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989" y="2276872"/>
            <a:ext cx="9305649" cy="3464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954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CONNAÎTRE ET EXPLOITER LA RESSOURCE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endParaRPr lang="fr-FR" altLang="fr-FR" sz="172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04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462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Décorés civils </a:t>
            </a:r>
          </a:p>
          <a:p>
            <a:pPr marL="1336464" lvl="1" indent="-42204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FR" altLang="fr-FR" sz="2954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Décorés militaires (active, réserve et retraités) </a:t>
            </a:r>
          </a:p>
          <a:p>
            <a:pPr marL="1336464" lvl="1" indent="-42204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FR" altLang="fr-FR" sz="2954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 dormante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AD8E9-D53C-4201-F1F3-21F7EABA414E}"/>
              </a:ext>
            </a:extLst>
          </p:cNvPr>
          <p:cNvSpPr/>
          <p:nvPr/>
        </p:nvSpPr>
        <p:spPr>
          <a:xfrm>
            <a:off x="3143672" y="271936"/>
            <a:ext cx="7000631" cy="13045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endParaRPr lang="fr-FR" altLang="fr-FR" sz="147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RECRUTEMENT - ADHÉSIONS</a:t>
            </a: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5E31F540-45A1-E253-E786-8DF37099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332656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7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oneTexte 6">
            <a:extLst>
              <a:ext uri="{FF2B5EF4-FFF2-40B4-BE49-F238E27FC236}">
                <a16:creationId xmlns:a16="http://schemas.microsoft.com/office/drawing/2014/main" id="{106BB352-0A68-C297-0DAE-E327FEEE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20" y="2099622"/>
            <a:ext cx="9571525" cy="34642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954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PROCÉDER ?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endParaRPr lang="fr-FR" altLang="fr-FR" sz="172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6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Modalités de prospection traditionnelles </a:t>
            </a:r>
          </a:p>
          <a:p>
            <a:pPr marL="1336464" lvl="1" indent="-42204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FR" altLang="fr-FR" sz="2462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6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peut-on faire de mieux ?</a:t>
            </a:r>
          </a:p>
          <a:p>
            <a:pPr marL="42204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462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6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Relance des décorés n’ayant pas répondu au premier appel</a:t>
            </a:r>
          </a:p>
          <a:p>
            <a:pPr marL="42204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462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6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Impliquer tous les membres du comité de section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AD8E9-D53C-4201-F1F3-21F7EABA414E}"/>
              </a:ext>
            </a:extLst>
          </p:cNvPr>
          <p:cNvSpPr/>
          <p:nvPr/>
        </p:nvSpPr>
        <p:spPr>
          <a:xfrm>
            <a:off x="3171366" y="376697"/>
            <a:ext cx="7000631" cy="18347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endParaRPr lang="fr-FR" altLang="fr-FR" sz="147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RECRUTEMENT - ADHÉSIONS</a:t>
            </a:r>
          </a:p>
          <a:p>
            <a:pPr algn="ctr" eaLnBrk="1" hangingPunct="1">
              <a:defRPr/>
            </a:pPr>
            <a:endParaRPr lang="fr-FR" altLang="fr-FR" sz="3446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B05A21F9-56C7-74FC-BE1A-39A9B40B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261273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7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oneTexte 6">
            <a:extLst>
              <a:ext uri="{FF2B5EF4-FFF2-40B4-BE49-F238E27FC236}">
                <a16:creationId xmlns:a16="http://schemas.microsoft.com/office/drawing/2014/main" id="{106BB352-0A68-C297-0DAE-E327FEEE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232" y="2188247"/>
            <a:ext cx="9482900" cy="27065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954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DONNER ENVIE D’ADHÉRER ?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fr-FR" altLang="fr-FR" sz="172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6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pouvons-nous offrir ?</a:t>
            </a:r>
          </a:p>
          <a:p>
            <a:pPr marL="1336464" lvl="1" indent="-42204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FR" altLang="fr-FR" sz="2462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6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Mettons-nous à la place du nouveau décoré qu’on sollicite </a:t>
            </a:r>
          </a:p>
          <a:p>
            <a:pPr marL="42204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462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462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Valoriser nos atouts</a:t>
            </a:r>
            <a:endParaRPr lang="fr-FR" altLang="fr-FR" sz="2462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AD8E9-D53C-4201-F1F3-21F7EABA414E}"/>
              </a:ext>
            </a:extLst>
          </p:cNvPr>
          <p:cNvSpPr/>
          <p:nvPr/>
        </p:nvSpPr>
        <p:spPr>
          <a:xfrm>
            <a:off x="3215680" y="343185"/>
            <a:ext cx="7000631" cy="18347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endParaRPr lang="fr-FR" altLang="fr-FR" sz="147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RECRUTEMENT - ADHÉSIONS</a:t>
            </a:r>
          </a:p>
          <a:p>
            <a:pPr algn="ctr" eaLnBrk="1" hangingPunct="1">
              <a:defRPr/>
            </a:pPr>
            <a:endParaRPr lang="fr-FR" altLang="fr-FR" sz="3446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B62D5592-5DA2-B25D-394E-B929AD42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404664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5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oneTexte 6">
            <a:extLst>
              <a:ext uri="{FF2B5EF4-FFF2-40B4-BE49-F238E27FC236}">
                <a16:creationId xmlns:a16="http://schemas.microsoft.com/office/drawing/2014/main" id="{106BB352-0A68-C297-0DAE-E327FEEE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046" y="2112479"/>
            <a:ext cx="8685273" cy="4752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RÉSUMÉ 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fr-FR" altLang="fr-FR" sz="172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Détermination : être plus offensif</a:t>
            </a:r>
          </a:p>
          <a:p>
            <a:pPr marL="1336464" lvl="1" indent="-42204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fr-FR" altLang="fr-FR" sz="2954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Utiliser et développer notre réseau</a:t>
            </a: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954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Remise en question de chacun d’entre nous</a:t>
            </a:r>
          </a:p>
          <a:p>
            <a:pPr marL="42204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954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36464" lvl="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Activité en continu</a:t>
            </a:r>
          </a:p>
          <a:p>
            <a:pPr marL="42204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462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2041" indent="-422041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fr-FR" altLang="fr-FR" sz="2462" b="1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AD8E9-D53C-4201-F1F3-21F7EABA414E}"/>
              </a:ext>
            </a:extLst>
          </p:cNvPr>
          <p:cNvSpPr/>
          <p:nvPr/>
        </p:nvSpPr>
        <p:spPr>
          <a:xfrm>
            <a:off x="3171366" y="277681"/>
            <a:ext cx="7000631" cy="18347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endParaRPr lang="fr-FR" altLang="fr-FR" sz="147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altLang="fr-FR" sz="2954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RECRUTEMENT - ADHÉSIONS</a:t>
            </a:r>
          </a:p>
          <a:p>
            <a:pPr algn="ctr" eaLnBrk="1" hangingPunct="1">
              <a:defRPr/>
            </a:pPr>
            <a:endParaRPr lang="fr-FR" altLang="fr-FR" sz="3446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E856D427-7570-E719-1AC7-80475BE8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332656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7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>
            <a:extLst>
              <a:ext uri="{FF2B5EF4-FFF2-40B4-BE49-F238E27FC236}">
                <a16:creationId xmlns:a16="http://schemas.microsoft.com/office/drawing/2014/main" id="{58683A15-5630-9311-BCF1-65AB98052A0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94323" y="1700808"/>
            <a:ext cx="11203354" cy="46700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985"/>
              </a:spcAft>
              <a:buNone/>
            </a:pPr>
            <a:r>
              <a:rPr lang="fr-FR" sz="22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 Recrutement et adhésions »  par Georges CAUTIER PDT de la section 63</a:t>
            </a: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r>
              <a:rPr lang="fr-FR" sz="22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Alors que le constat fait ressortir des difficultés majeures pour recruter tous les ans  au-delà des 19% , le témoignage de la section 63 fait ressortir la mise en œuvre de solutions innovantes pour se donner des chances de recruter davantage :</a:t>
            </a:r>
          </a:p>
          <a:p>
            <a:pPr lvl="2" algn="just">
              <a:lnSpc>
                <a:spcPct val="107000"/>
              </a:lnSpc>
              <a:spcAft>
                <a:spcPts val="985"/>
              </a:spcAft>
              <a:buFont typeface="Wingdings" panose="05000000000000000000" pitchFamily="2" charset="2"/>
              <a:buChar char="§"/>
            </a:pPr>
            <a:r>
              <a:rPr lang="fr-FR" sz="172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invitant les nommés et promus par ministère d’appartenance à</a:t>
            </a:r>
            <a:r>
              <a:rPr lang="fr-FR" sz="172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une réunion à caractère festif en présence de compagnons de la section relevant du même ministère/ Réunion de présentation de la section et de ses activités / Présentation de la politique de l’association / Les buts : informer et séduire en vue de donner l’envie d’adhérer.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723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identifiant les nommés et promus militaires d’active du département</a:t>
            </a:r>
            <a:r>
              <a:rPr lang="fr-FR" sz="172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en les invitant à une séance d’information. Recherche du contact de la hiérarchie militaire concernée/Explication de la démarche, recherche d’une adhésion/ Organisation d’une séance d’information là aussi en vue d’informer et séduire. </a:t>
            </a:r>
            <a:endParaRPr lang="fr-FR" altLang="fr-FR" sz="17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_Pic1">
            <a:extLst>
              <a:ext uri="{FF2B5EF4-FFF2-40B4-BE49-F238E27FC236}">
                <a16:creationId xmlns:a16="http://schemas.microsoft.com/office/drawing/2014/main" id="{B7EC02A3-8974-9AA3-E554-43CE4AF01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296722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8F9DE8-6B32-4A2D-A5EC-923492154BBC}"/>
              </a:ext>
            </a:extLst>
          </p:cNvPr>
          <p:cNvSpPr/>
          <p:nvPr/>
        </p:nvSpPr>
        <p:spPr>
          <a:xfrm>
            <a:off x="3143672" y="0"/>
            <a:ext cx="6805002" cy="138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altLang="fr-FR" sz="492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Mercredi 22 juin 2022</a:t>
            </a:r>
            <a:endParaRPr lang="fr-FR" altLang="fr-FR" sz="147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007C2D4-1D9C-4963-9C02-99C000FEB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47" y="-171400"/>
            <a:ext cx="9412969" cy="14532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112542" tIns="56271" rIns="112542" bIns="5627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utiger 55 Roman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utiger 55 Roman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utiger 55 Roman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utiger 55 Roman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utiger 55 Roman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utiger 55 Roman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utiger 55 Roman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Frutiger 55 Roman" pitchFamily="34" charset="0"/>
              </a:defRPr>
            </a:lvl9pPr>
          </a:lstStyle>
          <a:p>
            <a:r>
              <a:rPr lang="fr-FR" altLang="fr-FR" sz="3446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 des effectifs  de la section 63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1B76C4-7684-BDB4-E4C0-9F3B6A336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1038778"/>
            <a:ext cx="10066430" cy="1939980"/>
          </a:xfrm>
        </p:spPr>
        <p:txBody>
          <a:bodyPr/>
          <a:lstStyle/>
          <a:p>
            <a:r>
              <a:rPr lang="fr-FR" sz="2215" dirty="0"/>
              <a:t>Une </a:t>
            </a:r>
            <a:r>
              <a:rPr lang="fr-FR" sz="2215" dirty="0">
                <a:solidFill>
                  <a:srgbClr val="FF0000"/>
                </a:solidFill>
              </a:rPr>
              <a:t>perte de 7 adhérents / an</a:t>
            </a:r>
            <a:r>
              <a:rPr lang="fr-FR" sz="2215" dirty="0"/>
              <a:t> similaire sur la plupart des sections d’où lancement par le Conseil d’Administration d’un </a:t>
            </a:r>
            <a:r>
              <a:rPr lang="fr-FR" sz="2215" dirty="0">
                <a:solidFill>
                  <a:srgbClr val="FF0000"/>
                </a:solidFill>
              </a:rPr>
              <a:t>« Grenelle des effectifs » </a:t>
            </a:r>
            <a:r>
              <a:rPr lang="fr-FR" sz="2215" dirty="0"/>
              <a:t>dont la synthèse est faite au congrès de Nancy. </a:t>
            </a:r>
          </a:p>
          <a:p>
            <a:pPr lvl="1"/>
            <a:r>
              <a:rPr lang="fr-FR" sz="1723" dirty="0"/>
              <a:t>La section du 63 est une des 20 sections qui a été auditée par Jean Pierre DUPRE Administrateur national les 23 et 24 mars 2022.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11B944-759C-F1F7-06A3-2E657E12F1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87" t="45151" r="55137" b="15382"/>
          <a:stretch/>
        </p:blipFill>
        <p:spPr>
          <a:xfrm>
            <a:off x="2567608" y="2913539"/>
            <a:ext cx="7272808" cy="3710954"/>
          </a:xfrm>
          <a:prstGeom prst="rect">
            <a:avLst/>
          </a:prstGeom>
        </p:spPr>
      </p:pic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EA1E8FEE-AA75-187A-DDE9-7B58444A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6" y="38073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42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>
            <a:extLst>
              <a:ext uri="{FF2B5EF4-FFF2-40B4-BE49-F238E27FC236}">
                <a16:creationId xmlns:a16="http://schemas.microsoft.com/office/drawing/2014/main" id="{58683A15-5630-9311-BCF1-65AB98052A0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07368" y="764704"/>
            <a:ext cx="11203354" cy="63671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985"/>
              </a:spcAft>
              <a:buFont typeface="Wingdings" panose="05000000000000000000" pitchFamily="2" charset="2"/>
              <a:buChar char="q"/>
            </a:pPr>
            <a:r>
              <a:rPr lang="fr-FR" sz="22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PREALABLES POUR RECRUTER:</a:t>
            </a: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Proposer des activités diverses aux adhérents dans chaque domaine.</a:t>
            </a:r>
          </a:p>
          <a:p>
            <a:pPr lvl="2" algn="just">
              <a:lnSpc>
                <a:spcPct val="107000"/>
              </a:lnSpc>
              <a:spcAft>
                <a:spcPts val="985"/>
              </a:spcAft>
            </a:pPr>
            <a:r>
              <a:rPr lang="fr-FR" sz="172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Activités mensuelles à bimensuelles dans les domaines militaires, culturels, visite d’entreprise, conférences (de 20 à 35 participants par activité) couvrant tous les ministères qui nomment.</a:t>
            </a: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Avoir un plan de communication robuste:</a:t>
            </a:r>
          </a:p>
          <a:p>
            <a:pPr lvl="2" algn="just">
              <a:lnSpc>
                <a:spcPct val="107000"/>
              </a:lnSpc>
              <a:spcAft>
                <a:spcPts val="985"/>
              </a:spcAft>
            </a:pPr>
            <a:r>
              <a:rPr lang="fr-FR" sz="1723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communication par voie postale doit être systématique car seulement 80% des adhérents ont une adresse mail et sur ces 80% : 1/3 consultent régulièrement leur mail, 1/3 de 2 à 5 semaines après l’envoi et 1/3 ne consultent pas leur mail ou ont leur mails qui passent en spam.</a:t>
            </a: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Avoir une feuille de route qui est remise à chaque autorité et qui précise les attendus vis-à-vis de cette autorité (voir en PJ celle remise au DMD 63 en 04/22):</a:t>
            </a: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Mettre en place un maillage sur le territoire du département avec les délégués de circonscription (voir lettre de mission ci-dessous)</a:t>
            </a:r>
          </a:p>
          <a:p>
            <a:pPr marL="562722" lvl="1" indent="0" algn="ctr">
              <a:lnSpc>
                <a:spcPct val="107000"/>
              </a:lnSpc>
              <a:spcAft>
                <a:spcPts val="985"/>
              </a:spcAft>
              <a:buNone/>
            </a:pPr>
            <a:endParaRPr lang="fr-FR" sz="221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just">
              <a:lnSpc>
                <a:spcPct val="107000"/>
              </a:lnSpc>
              <a:spcAft>
                <a:spcPts val="985"/>
              </a:spcAft>
              <a:buFont typeface="Wingdings" panose="05000000000000000000" pitchFamily="2" charset="2"/>
              <a:buChar char="§"/>
            </a:pPr>
            <a:endParaRPr lang="fr-FR" sz="1231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itre 1">
            <a:extLst>
              <a:ext uri="{FF2B5EF4-FFF2-40B4-BE49-F238E27FC236}">
                <a16:creationId xmlns:a16="http://schemas.microsoft.com/office/drawing/2014/main" id="{E1FB76F8-FC49-4A1D-B179-612EF0F3F8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41169" y="251029"/>
            <a:ext cx="9355015" cy="619907"/>
          </a:xfrm>
        </p:spPr>
        <p:txBody>
          <a:bodyPr/>
          <a:lstStyle/>
          <a:p>
            <a:r>
              <a:rPr lang="fr-FR" sz="3446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Recrutement et adhésions</a:t>
            </a:r>
            <a:br>
              <a:rPr lang="fr-FR" sz="3446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altLang="fr-FR" sz="2462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207BA46-2A5D-2B82-53C9-EB9AF8DE4A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59172"/>
              </p:ext>
            </p:extLst>
          </p:nvPr>
        </p:nvGraphicFramePr>
        <p:xfrm>
          <a:off x="8760296" y="4581128"/>
          <a:ext cx="867295" cy="73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Document" showAsIcon="1" r:id="rId3" imgW="914400" imgH="771792" progId="Word.Document.12">
                  <p:embed/>
                </p:oleObj>
              </mc:Choice>
              <mc:Fallback>
                <p:oleObj name="Document" showAsIcon="1" r:id="rId3" imgW="914400" imgH="771792" progId="Word.Documen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B207BA46-2A5D-2B82-53C9-EB9AF8DE4A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0296" y="4581128"/>
                        <a:ext cx="867295" cy="731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1BF1CBD-800C-C091-9783-5CEA9C0A9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48034"/>
              </p:ext>
            </p:extLst>
          </p:nvPr>
        </p:nvGraphicFramePr>
        <p:xfrm>
          <a:off x="6960096" y="5908431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Document" showAsIcon="1" r:id="rId5" imgW="914400" imgH="771792" progId="Word.Document.12">
                  <p:embed/>
                </p:oleObj>
              </mc:Choice>
              <mc:Fallback>
                <p:oleObj name="Document" showAsIcon="1" r:id="rId5" imgW="914400" imgH="771792" progId="Word.Documen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71BF1CBD-800C-C091-9783-5CEA9C0A96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60096" y="5908431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47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>
            <a:extLst>
              <a:ext uri="{FF2B5EF4-FFF2-40B4-BE49-F238E27FC236}">
                <a16:creationId xmlns:a16="http://schemas.microsoft.com/office/drawing/2014/main" id="{58683A15-5630-9311-BCF1-65AB98052A0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19336" y="1066803"/>
            <a:ext cx="11881320" cy="5594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REUNION NOMMES ET PROMUS PAR MINISTERE D’APPARTENANCE AVEC LES COMPAGNONS DU MEME MINISTERE :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fr-F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 des nommés et promus transmise par le préfet .</a:t>
            </a: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r>
              <a:rPr lang="fr-FR" sz="1969" dirty="0">
                <a:latin typeface="Arial" panose="020B0604020202020204" pitchFamily="34" charset="0"/>
                <a:cs typeface="Arial" panose="020B0604020202020204" pitchFamily="34" charset="0"/>
              </a:rPr>
              <a:t>Adresser un courrier postal (ou courriel si adresse courriel disponible) aux nommés et promus des ministères des solidarités et de la santé </a:t>
            </a: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62722" lvl="1" indent="0" algn="just">
              <a:lnSpc>
                <a:spcPct val="107000"/>
              </a:lnSpc>
              <a:spcAft>
                <a:spcPts val="985"/>
              </a:spcAft>
              <a:buNone/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Adresser un courrier postal ou courriel aux compagnons du même ministère :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fr-FR" sz="1969" dirty="0">
                <a:latin typeface="Arial" panose="020B0604020202020204" pitchFamily="34" charset="0"/>
                <a:cs typeface="Arial" panose="020B0604020202020204" pitchFamily="34" charset="0"/>
              </a:rPr>
              <a:t>Synthèse de la réunion</a:t>
            </a:r>
          </a:p>
          <a:p>
            <a:pPr lvl="2" algn="just">
              <a:lnSpc>
                <a:spcPct val="107000"/>
              </a:lnSpc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cs typeface="Arial" panose="020B0604020202020204" pitchFamily="34" charset="0"/>
              </a:rPr>
              <a:t>Grande satisfaction de tous les présents d’avoir pu échanger et se connaître.</a:t>
            </a:r>
          </a:p>
          <a:p>
            <a:pPr lvl="2" algn="just">
              <a:lnSpc>
                <a:spcPct val="107000"/>
              </a:lnSpc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cs typeface="Arial" panose="020B0604020202020204" pitchFamily="34" charset="0"/>
              </a:rPr>
              <a:t>3 recrutements ANMONM 63 sur 9 nommés soit 33%; d’autres devraient nous rejoindre.</a:t>
            </a:r>
          </a:p>
          <a:p>
            <a:pPr lvl="2" algn="just">
              <a:lnSpc>
                <a:spcPct val="107000"/>
              </a:lnSpc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cs typeface="Arial" panose="020B0604020202020204" pitchFamily="34" charset="0"/>
              </a:rPr>
              <a:t>Un message de chaque nommé ou promu : « Très grande fierté d’avoir été retenu mais nous n’avons rien fait de plus que notre travail dans cette période COVID, comme nos équipes l’ont fait. Nous ne sommes pas à l’aise d’avoir été choisi pour cette distinction ».</a:t>
            </a:r>
          </a:p>
          <a:p>
            <a:pPr lvl="3" algn="just">
              <a:lnSpc>
                <a:spcPct val="107000"/>
              </a:lnSpc>
              <a:spcAft>
                <a:spcPts val="985"/>
              </a:spcAft>
              <a:buFont typeface="Wingdings" panose="05000000000000000000" pitchFamily="2" charset="2"/>
              <a:buChar char="ð"/>
            </a:pPr>
            <a:r>
              <a:rPr lang="fr-FR" sz="147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 convenu de mettre à l’honneur ces équipes lors de la prochaine AG de la section.</a:t>
            </a:r>
          </a:p>
          <a:p>
            <a:pPr lvl="3" algn="just">
              <a:lnSpc>
                <a:spcPct val="107000"/>
              </a:lnSpc>
              <a:spcAft>
                <a:spcPts val="985"/>
              </a:spcAft>
              <a:buFont typeface="Wingdings" panose="05000000000000000000" pitchFamily="2" charset="2"/>
              <a:buChar char="§"/>
            </a:pPr>
            <a:endParaRPr lang="fr-FR" sz="1231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itre 1">
            <a:extLst>
              <a:ext uri="{FF2B5EF4-FFF2-40B4-BE49-F238E27FC236}">
                <a16:creationId xmlns:a16="http://schemas.microsoft.com/office/drawing/2014/main" id="{E1FB76F8-FC49-4A1D-B179-612EF0F3F8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961" y="0"/>
            <a:ext cx="12191999" cy="679037"/>
          </a:xfrm>
        </p:spPr>
        <p:txBody>
          <a:bodyPr/>
          <a:lstStyle/>
          <a:p>
            <a:r>
              <a:rPr lang="fr-FR" sz="3446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Recrutement et adhésions  « Civils » </a:t>
            </a:r>
            <a:endParaRPr lang="fr-FR" altLang="fr-FR" sz="2462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CBBCB12-5BDA-45BB-3D69-7D93DC7BE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168283"/>
              </p:ext>
            </p:extLst>
          </p:nvPr>
        </p:nvGraphicFramePr>
        <p:xfrm>
          <a:off x="7464152" y="1551574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Document" showAsIcon="1" r:id="rId3" imgW="914400" imgH="771792" progId="Word.OpenDocumentText.12">
                  <p:embed/>
                </p:oleObj>
              </mc:Choice>
              <mc:Fallback>
                <p:oleObj name="Document" showAsIcon="1" r:id="rId3" imgW="914400" imgH="771792" progId="Word.OpenDocumentText.12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5CBBCB12-5BDA-45BB-3D69-7D93DC7BE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4152" y="1551574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A0415E52-E71E-26A6-C943-A91E25EE8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396465"/>
              </p:ext>
            </p:extLst>
          </p:nvPr>
        </p:nvGraphicFramePr>
        <p:xfrm>
          <a:off x="9912423" y="2942170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Document" showAsIcon="1" r:id="rId5" imgW="914400" imgH="771792" progId="Word.Document.12">
                  <p:embed/>
                </p:oleObj>
              </mc:Choice>
              <mc:Fallback>
                <p:oleObj name="Document" showAsIcon="1" r:id="rId5" imgW="914400" imgH="771792" progId="Word.Document.12">
                  <p:embed/>
                  <p:pic>
                    <p:nvPicPr>
                      <p:cNvPr id="7" name="Objet 6">
                        <a:extLst>
                          <a:ext uri="{FF2B5EF4-FFF2-40B4-BE49-F238E27FC236}">
                            <a16:creationId xmlns:a16="http://schemas.microsoft.com/office/drawing/2014/main" id="{A0415E52-E71E-26A6-C943-A91E25EE8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12423" y="2942170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AB49D200-682D-D0A0-1534-636408562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648110"/>
              </p:ext>
            </p:extLst>
          </p:nvPr>
        </p:nvGraphicFramePr>
        <p:xfrm>
          <a:off x="10475131" y="4106684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Acrobat Document" showAsIcon="1" r:id="rId7" imgW="914400" imgH="771792" progId="Acrobat.Document.DC">
                  <p:embed/>
                </p:oleObj>
              </mc:Choice>
              <mc:Fallback>
                <p:oleObj name="Acrobat Document" showAsIcon="1" r:id="rId7" imgW="914400" imgH="771792" progId="Acrobat.Document.DC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AB49D200-682D-D0A0-1534-636408562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75131" y="4106684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3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contenu 2">
            <a:extLst>
              <a:ext uri="{FF2B5EF4-FFF2-40B4-BE49-F238E27FC236}">
                <a16:creationId xmlns:a16="http://schemas.microsoft.com/office/drawing/2014/main" id="{9C44294A-32CB-46C2-B84E-B172B5F20E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489610"/>
            <a:ext cx="12191999" cy="6529447"/>
          </a:xfrm>
        </p:spPr>
        <p:txBody>
          <a:bodyPr/>
          <a:lstStyle/>
          <a:p>
            <a:pPr marL="1089492" lvl="1">
              <a:spcBef>
                <a:spcPts val="148"/>
              </a:spcBef>
              <a:spcAft>
                <a:spcPts val="0"/>
              </a:spcAft>
            </a:pPr>
            <a:endParaRPr lang="fr-FR" sz="172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97110">
              <a:spcBef>
                <a:spcPts val="148"/>
              </a:spcBef>
              <a:spcAft>
                <a:spcPts val="0"/>
              </a:spcAft>
            </a:pPr>
            <a:r>
              <a:rPr lang="fr-FR" sz="2462" dirty="0">
                <a:latin typeface="Arial" panose="020B0604020202020204" pitchFamily="34" charset="0"/>
                <a:ea typeface="Arial" panose="020B0604020202020204" pitchFamily="34" charset="0"/>
              </a:rPr>
              <a:t>Intervenants :</a:t>
            </a:r>
          </a:p>
          <a:p>
            <a:pPr marL="1089492" lvl="1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Docteur Christine LESPIAUCQ pour les personnels de santé:  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Agence Régionale de Santé. 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Conseil Départemental de l’ordre des médecins.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 err="1">
                <a:latin typeface="Arial" panose="020B0604020202020204" pitchFamily="34" charset="0"/>
                <a:ea typeface="Arial" panose="020B0604020202020204" pitchFamily="34" charset="0"/>
              </a:rPr>
              <a:t>Cpias</a:t>
            </a: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 CHU.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Hygiène hospitalière du CHU.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Interventions sanitaires du 63.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Maladies infectieuses. Médecine intensive.</a:t>
            </a:r>
          </a:p>
          <a:p>
            <a:pPr marL="1300513" lvl="2" indent="0">
              <a:spcBef>
                <a:spcPts val="148"/>
              </a:spcBef>
              <a:spcAft>
                <a:spcPts val="0"/>
              </a:spcAft>
              <a:buNone/>
            </a:pPr>
            <a:endParaRPr lang="fr-FR" sz="172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89492" lvl="1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Colonel HC Jean-Jacques BODELLE pour les sapeurs pompiers  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Service Départemental d’Incendie et de Secours du 63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Union Départementale des Sapeurs Pompiers du 63</a:t>
            </a:r>
          </a:p>
          <a:p>
            <a:pPr marL="1300513" lvl="2" indent="0">
              <a:spcBef>
                <a:spcPts val="148"/>
              </a:spcBef>
              <a:spcAft>
                <a:spcPts val="0"/>
              </a:spcAft>
              <a:buNone/>
            </a:pPr>
            <a:endParaRPr lang="fr-FR" sz="172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89492" lvl="1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Bernard LANGLET pour les établissements de l’éducation nationale qui ont assuré l’accueil des enfants des soignants et les secteurs spécialisés dans l’accueil, l’hébergement d’urgence et la réinsertion sociale :                                  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Collèges du Puy-de-Dôme.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Ecoles primaires du Puy-de-Dôme.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Service de santé scolaire.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« Collectif Partage et Projet »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r>
              <a:rPr lang="fr-FR" sz="1723" dirty="0">
                <a:latin typeface="Arial" panose="020B0604020202020204" pitchFamily="34" charset="0"/>
                <a:ea typeface="Arial" panose="020B0604020202020204" pitchFamily="34" charset="0"/>
              </a:rPr>
              <a:t>CECLER</a:t>
            </a:r>
          </a:p>
          <a:p>
            <a:pPr marL="1581873" lvl="2">
              <a:spcBef>
                <a:spcPts val="148"/>
              </a:spcBef>
              <a:spcAft>
                <a:spcPts val="0"/>
              </a:spcAft>
            </a:pPr>
            <a:endParaRPr lang="fr-FR" sz="172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89492" lvl="1">
              <a:spcBef>
                <a:spcPts val="148"/>
              </a:spcBef>
              <a:spcAft>
                <a:spcPts val="0"/>
              </a:spcAft>
            </a:pPr>
            <a:endParaRPr lang="fr-FR" sz="172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75069" indent="0">
              <a:spcBef>
                <a:spcPts val="148"/>
              </a:spcBef>
              <a:spcAft>
                <a:spcPts val="0"/>
              </a:spcAft>
              <a:buNone/>
            </a:pPr>
            <a:endParaRPr lang="fr-FR" sz="172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97110">
              <a:spcBef>
                <a:spcPts val="148"/>
              </a:spcBef>
              <a:spcAft>
                <a:spcPts val="0"/>
              </a:spcAft>
            </a:pPr>
            <a:endParaRPr lang="fr-FR" sz="1969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97110">
              <a:spcBef>
                <a:spcPts val="148"/>
              </a:spcBef>
              <a:spcAft>
                <a:spcPts val="0"/>
              </a:spcAft>
            </a:pPr>
            <a:endParaRPr lang="fr-FR" sz="1969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97110">
              <a:spcBef>
                <a:spcPts val="148"/>
              </a:spcBef>
              <a:spcAft>
                <a:spcPts val="0"/>
              </a:spcAft>
            </a:pPr>
            <a:endParaRPr lang="fr-FR" sz="1969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97110">
              <a:spcBef>
                <a:spcPts val="148"/>
              </a:spcBef>
              <a:spcAft>
                <a:spcPts val="0"/>
              </a:spcAft>
            </a:pPr>
            <a:endParaRPr lang="fr-FR" sz="1969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97110">
              <a:spcBef>
                <a:spcPts val="148"/>
              </a:spcBef>
              <a:spcAft>
                <a:spcPts val="0"/>
              </a:spcAft>
            </a:pPr>
            <a:endParaRPr lang="fr-FR" sz="1969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97110">
              <a:spcBef>
                <a:spcPts val="148"/>
              </a:spcBef>
              <a:spcAft>
                <a:spcPts val="0"/>
              </a:spcAft>
            </a:pPr>
            <a:endParaRPr lang="fr-FR" sz="1969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4" name="Titre 1">
            <a:extLst>
              <a:ext uri="{FF2B5EF4-FFF2-40B4-BE49-F238E27FC236}">
                <a16:creationId xmlns:a16="http://schemas.microsoft.com/office/drawing/2014/main" id="{E1FB76F8-FC49-4A1D-B179-612EF0F3F8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94"/>
            <a:ext cx="12144672" cy="760923"/>
          </a:xfrm>
        </p:spPr>
        <p:txBody>
          <a:bodyPr/>
          <a:lstStyle/>
          <a:p>
            <a:r>
              <a:rPr lang="fr-FR" sz="36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Mise à l’honneur des acteurs COVID 19 du Puy-de-Dôme</a:t>
            </a:r>
            <a:endParaRPr lang="fr-FR" altLang="fr-FR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A8155E1-4884-C25D-B5EE-84DA8FF4C8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7083" y="1310297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Acrobat Document" showAsIcon="1" r:id="rId3" imgW="914400" imgH="771792" progId="Acrobat.Document.DC">
                  <p:embed/>
                </p:oleObj>
              </mc:Choice>
              <mc:Fallback>
                <p:oleObj name="Acrobat Document" showAsIcon="1" r:id="rId3" imgW="914400" imgH="771792" progId="Acrobat.Document.DC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FA8155E1-4884-C25D-B5EE-84DA8FF4C8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7083" y="1310297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71CFC79D-F19E-EFA9-D32D-15900BAEB5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67083" y="3889428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Acrobat Document" showAsIcon="1" r:id="rId5" imgW="914400" imgH="771792" progId="Acrobat.Document.DC">
                  <p:embed/>
                </p:oleObj>
              </mc:Choice>
              <mc:Fallback>
                <p:oleObj name="Acrobat Document" showAsIcon="1" r:id="rId5" imgW="914400" imgH="771792" progId="Acrobat.Document.DC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71CFC79D-F19E-EFA9-D32D-15900BAEB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67083" y="3889428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560ED2D-D490-18B5-0841-F829EC223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2245" y="6074112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Acrobat Document" showAsIcon="1" r:id="rId7" imgW="914400" imgH="771792" progId="Acrobat.Document.DC">
                  <p:embed/>
                </p:oleObj>
              </mc:Choice>
              <mc:Fallback>
                <p:oleObj name="Acrobat Document" showAsIcon="1" r:id="rId7" imgW="914400" imgH="771792" progId="Acrobat.Document.DC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6560ED2D-D490-18B5-0841-F829EC223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72245" y="6074112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6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_Pic1">
            <a:extLst>
              <a:ext uri="{FF2B5EF4-FFF2-40B4-BE49-F238E27FC236}">
                <a16:creationId xmlns:a16="http://schemas.microsoft.com/office/drawing/2014/main" id="{BEB2092B-141C-F8FA-D0F4-5ED579FA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110708"/>
            <a:ext cx="1382821" cy="138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ZoneTexte 6">
            <a:extLst>
              <a:ext uri="{FF2B5EF4-FFF2-40B4-BE49-F238E27FC236}">
                <a16:creationId xmlns:a16="http://schemas.microsoft.com/office/drawing/2014/main" id="{3E82FE3B-B362-1EBA-E4E1-CD1B7C02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17" y="1579852"/>
            <a:ext cx="11344031" cy="51674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21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Ouverture générale du Grenelle des effectifs </a:t>
            </a:r>
            <a:r>
              <a:rPr lang="fr-FR" altLang="fr-FR" sz="17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Patrick SANDEVOIR</a:t>
            </a:r>
            <a:r>
              <a:rPr lang="fr-FR" altLang="fr-FR" sz="22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Président national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96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Ouverture de la séance de restitution </a:t>
            </a:r>
            <a:r>
              <a:rPr lang="fr-FR" altLang="fr-FR" sz="22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7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Jean-Pierre DUPRÉ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de l’étude, les étapes,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individuelle des membres de GT et des témoins des sections du panel,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de la restitution. 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endParaRPr lang="fr-FR" altLang="fr-FR" sz="221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Restitution des travaux :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diagnostic </a:t>
            </a:r>
            <a:r>
              <a:rPr lang="fr-FR" altLang="fr-FR" sz="22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7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Jean-Philippe MOULIN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Susciter des adhésions </a:t>
            </a:r>
            <a:r>
              <a:rPr lang="fr-FR" altLang="fr-FR" sz="22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7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Jean-Louis HOURSIANGOU, Jacky HENRY et Georges CAUTIER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Fidéliser et fixer </a:t>
            </a:r>
            <a:r>
              <a:rPr lang="fr-FR" altLang="fr-FR" sz="22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7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Michèle PELTAN, Joël CABARDOS et Michel POIGNARD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r>
              <a:rPr lang="fr-FR" altLang="fr-FR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Améliorer l’image et l’attractivité </a:t>
            </a:r>
            <a:r>
              <a:rPr lang="fr-FR" altLang="fr-FR" sz="221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17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Jean-Pierre DUPRÉ et Anne-Marie LE PENSE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endParaRPr lang="fr-FR" altLang="fr-FR" sz="2215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Synthèse générale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fr-FR" altLang="fr-FR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fr-FR" altLang="fr-FR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voies de progrès à suggérer: </a:t>
            </a:r>
            <a:r>
              <a:rPr lang="fr-FR" altLang="fr-FR" sz="17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Jean-Philippe MOULIN, Jean-Pierre DUPRÉ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78E9E9-A6D2-295C-1C7C-A26667091DA6}"/>
              </a:ext>
            </a:extLst>
          </p:cNvPr>
          <p:cNvSpPr/>
          <p:nvPr/>
        </p:nvSpPr>
        <p:spPr>
          <a:xfrm>
            <a:off x="2855640" y="225679"/>
            <a:ext cx="7000631" cy="1152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Restitution de l’étude</a:t>
            </a:r>
            <a:endParaRPr lang="fr-FR" altLang="fr-FR" sz="2954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>
            <a:extLst>
              <a:ext uri="{FF2B5EF4-FFF2-40B4-BE49-F238E27FC236}">
                <a16:creationId xmlns:a16="http://schemas.microsoft.com/office/drawing/2014/main" id="{58683A15-5630-9311-BCF1-65AB98052A0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7328" y="921871"/>
            <a:ext cx="12144672" cy="56726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REUNION NOMMES ET PROMUS DU MINISTERE DES ARMEES AVEC LES COMPAGNONS DU MEME MINISTERE :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 des nommés et promus transmise par le Commandant de la base de Défense .</a:t>
            </a:r>
          </a:p>
          <a:p>
            <a:pPr marL="562722" lvl="1" indent="0" algn="ctr">
              <a:lnSpc>
                <a:spcPct val="107000"/>
              </a:lnSpc>
              <a:spcAft>
                <a:spcPts val="985"/>
              </a:spcAft>
              <a:buNone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62722" lvl="1" indent="0" algn="ctr">
              <a:lnSpc>
                <a:spcPct val="107000"/>
              </a:lnSpc>
              <a:spcAft>
                <a:spcPts val="985"/>
              </a:spcAft>
              <a:buNone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r>
              <a:rPr lang="fr-FR" sz="1969" dirty="0">
                <a:latin typeface="Arial" panose="020B0604020202020204" pitchFamily="34" charset="0"/>
                <a:cs typeface="Arial" panose="020B0604020202020204" pitchFamily="34" charset="0"/>
              </a:rPr>
              <a:t>Le DMD 63 retransmets à chaque titulaire de l’ONM des unités du 63 - qui n’est pas membre de l’ANMONM 63 - un courriel du président de l’ANMONM 63 aux nommés et promus des titulaires de l’ONM des unités du département du Puy de Dôme </a:t>
            </a: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62722" lvl="1" indent="0" algn="just">
              <a:lnSpc>
                <a:spcPct val="107000"/>
              </a:lnSpc>
              <a:spcAft>
                <a:spcPts val="985"/>
              </a:spcAft>
              <a:buNone/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985"/>
              </a:spcAft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président de la section adresse un courriel aux compagnons du même ministère:</a:t>
            </a:r>
          </a:p>
          <a:p>
            <a:pPr marL="562722" lvl="1" indent="0" algn="ctr">
              <a:lnSpc>
                <a:spcPct val="107000"/>
              </a:lnSpc>
              <a:spcAft>
                <a:spcPts val="985"/>
              </a:spcAft>
              <a:buNone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88165" lvl="3" indent="0" algn="just">
              <a:lnSpc>
                <a:spcPct val="107000"/>
              </a:lnSpc>
              <a:spcAft>
                <a:spcPts val="985"/>
              </a:spcAft>
              <a:buNone/>
            </a:pPr>
            <a:endParaRPr lang="fr-FR" sz="1231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itre 1">
            <a:extLst>
              <a:ext uri="{FF2B5EF4-FFF2-40B4-BE49-F238E27FC236}">
                <a16:creationId xmlns:a16="http://schemas.microsoft.com/office/drawing/2014/main" id="{E1FB76F8-FC49-4A1D-B179-612EF0F3F8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870"/>
            <a:ext cx="12144672" cy="916345"/>
          </a:xfrm>
        </p:spPr>
        <p:txBody>
          <a:bodyPr/>
          <a:lstStyle/>
          <a:p>
            <a:r>
              <a:rPr lang="fr-FR" sz="3446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Recrutement et adhésions « Militaires » </a:t>
            </a:r>
            <a:endParaRPr lang="fr-FR" altLang="fr-FR" sz="2462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0DA831A4-659F-DD85-AFA4-4E5143AE3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971647"/>
              </p:ext>
            </p:extLst>
          </p:nvPr>
        </p:nvGraphicFramePr>
        <p:xfrm>
          <a:off x="3215680" y="2341862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" name="Acrobat Document" showAsIcon="1" r:id="rId3" imgW="914400" imgH="771792" progId="Acrobat.Document.DC">
                  <p:embed/>
                </p:oleObj>
              </mc:Choice>
              <mc:Fallback>
                <p:oleObj name="Acrobat Document" showAsIcon="1" r:id="rId3" imgW="914400" imgH="771792" progId="Acrobat.Document.DC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0DA831A4-659F-DD85-AFA4-4E5143AE3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5680" y="2341862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7925EF2-C967-0E07-A304-105AA96E08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361128"/>
              </p:ext>
            </p:extLst>
          </p:nvPr>
        </p:nvGraphicFramePr>
        <p:xfrm>
          <a:off x="5231904" y="2341200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" name="Worksheet" showAsIcon="1" r:id="rId5" imgW="914400" imgH="771792" progId="Excel.Sheet.12">
                  <p:embed/>
                </p:oleObj>
              </mc:Choice>
              <mc:Fallback>
                <p:oleObj name="Worksheet" showAsIcon="1" r:id="rId5" imgW="914400" imgH="771792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87925EF2-C967-0E07-A304-105AA96E08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1904" y="2341200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D18F5102-89F8-EC3B-1579-436F430BD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00219"/>
              </p:ext>
            </p:extLst>
          </p:nvPr>
        </p:nvGraphicFramePr>
        <p:xfrm>
          <a:off x="7850907" y="2341200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Worksheet" showAsIcon="1" r:id="rId7" imgW="914400" imgH="771792" progId="Excel.Sheet.12">
                  <p:embed/>
                </p:oleObj>
              </mc:Choice>
              <mc:Fallback>
                <p:oleObj name="Worksheet" showAsIcon="1" r:id="rId7" imgW="914400" imgH="771792" progId="Excel.Sheet.12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D18F5102-89F8-EC3B-1579-436F430BDC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0907" y="2341200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B2A4AA42-0D95-82E0-6548-CE61CA6FB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206469"/>
              </p:ext>
            </p:extLst>
          </p:nvPr>
        </p:nvGraphicFramePr>
        <p:xfrm>
          <a:off x="4253565" y="4437112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Acrobat Document" showAsIcon="1" r:id="rId9" imgW="914400" imgH="771792" progId="Acrobat.Document.DC">
                  <p:embed/>
                </p:oleObj>
              </mc:Choice>
              <mc:Fallback>
                <p:oleObj name="Acrobat Document" showAsIcon="1" r:id="rId9" imgW="914400" imgH="771792" progId="Acrobat.Document.DC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B2A4AA42-0D95-82E0-6548-CE61CA6FB2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53565" y="4437112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A183C279-6A7E-B02A-32CC-22F73BD530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20409"/>
              </p:ext>
            </p:extLst>
          </p:nvPr>
        </p:nvGraphicFramePr>
        <p:xfrm>
          <a:off x="5509628" y="5900657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Acrobat Document" showAsIcon="1" r:id="rId11" imgW="914400" imgH="771792" progId="Acrobat.Document.DC">
                  <p:embed/>
                </p:oleObj>
              </mc:Choice>
              <mc:Fallback>
                <p:oleObj name="Acrobat Document" showAsIcon="1" r:id="rId11" imgW="914400" imgH="771792" progId="Acrobat.Document.DC">
                  <p:embed/>
                  <p:pic>
                    <p:nvPicPr>
                      <p:cNvPr id="13" name="Objet 12">
                        <a:extLst>
                          <a:ext uri="{FF2B5EF4-FFF2-40B4-BE49-F238E27FC236}">
                            <a16:creationId xmlns:a16="http://schemas.microsoft.com/office/drawing/2014/main" id="{A183C279-6A7E-B02A-32CC-22F73BD53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09628" y="5900657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DC42E2D2-BBF3-2C37-57BC-65DE165703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91683"/>
              </p:ext>
            </p:extLst>
          </p:nvPr>
        </p:nvGraphicFramePr>
        <p:xfrm>
          <a:off x="6960096" y="4308941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Document" showAsIcon="1" r:id="rId13" imgW="914400" imgH="771792" progId="Word.Document.12">
                  <p:embed/>
                </p:oleObj>
              </mc:Choice>
              <mc:Fallback>
                <p:oleObj name="Document" showAsIcon="1" r:id="rId13" imgW="914400" imgH="771792" progId="Word.Document.12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DC42E2D2-BBF3-2C37-57BC-65DE165703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960096" y="4308941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>
            <a:extLst>
              <a:ext uri="{FF2B5EF4-FFF2-40B4-BE49-F238E27FC236}">
                <a16:creationId xmlns:a16="http://schemas.microsoft.com/office/drawing/2014/main" id="{58683A15-5630-9311-BCF1-65AB98052A0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8925" y="1066802"/>
            <a:ext cx="11203354" cy="528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REUNION NOMMES ET PROMUS DU MINISTERE DES ARMEES AVEC LES COMPAGNONS DU MEME MINISTERE :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Tableau de synthèse :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fr-FR" sz="196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8165" lvl="3" indent="0" algn="just">
              <a:lnSpc>
                <a:spcPct val="107000"/>
              </a:lnSpc>
              <a:spcAft>
                <a:spcPts val="985"/>
              </a:spcAft>
              <a:buNone/>
            </a:pPr>
            <a:endParaRPr lang="fr-FR" sz="1231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itre 1">
            <a:extLst>
              <a:ext uri="{FF2B5EF4-FFF2-40B4-BE49-F238E27FC236}">
                <a16:creationId xmlns:a16="http://schemas.microsoft.com/office/drawing/2014/main" id="{E1FB76F8-FC49-4A1D-B179-612EF0F3F8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88" y="13818"/>
            <a:ext cx="12144672" cy="791307"/>
          </a:xfrm>
        </p:spPr>
        <p:txBody>
          <a:bodyPr/>
          <a:lstStyle/>
          <a:p>
            <a:r>
              <a:rPr lang="fr-FR" sz="3446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Recrutement et adhésions « Militaires » </a:t>
            </a:r>
            <a:endParaRPr lang="fr-FR" altLang="fr-FR" sz="2462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0D984B-A68A-54B5-18D7-5987ACEADB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60" y="2429254"/>
            <a:ext cx="11048480" cy="3128064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60A62015-33DA-3A23-0299-1D083E3947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3293" y="5894613"/>
          <a:ext cx="1125415" cy="94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Worksheet" showAsIcon="1" r:id="rId4" imgW="914400" imgH="771792" progId="Excel.Sheet.12">
                  <p:embed/>
                </p:oleObj>
              </mc:Choice>
              <mc:Fallback>
                <p:oleObj name="Worksheet" showAsIcon="1" r:id="rId4" imgW="914400" imgH="771792" progId="Excel.Sheet.12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60A62015-33DA-3A23-0299-1D083E394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3293" y="5894613"/>
                        <a:ext cx="1125415" cy="94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97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9CB91D-9ACC-AD27-266D-A6302AF9E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14" r="47340" b="42784"/>
          <a:stretch/>
        </p:blipFill>
        <p:spPr>
          <a:xfrm>
            <a:off x="3719736" y="3717032"/>
            <a:ext cx="5074204" cy="2802304"/>
          </a:xfrm>
          <a:prstGeom prst="rect">
            <a:avLst/>
          </a:prstGeom>
        </p:spPr>
      </p:pic>
      <p:sp>
        <p:nvSpPr>
          <p:cNvPr id="5" name="ZoneTexte 6">
            <a:extLst>
              <a:ext uri="{FF2B5EF4-FFF2-40B4-BE49-F238E27FC236}">
                <a16:creationId xmlns:a16="http://schemas.microsoft.com/office/drawing/2014/main" id="{58683A15-5630-9311-BCF1-65AB98052A0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905108"/>
            <a:ext cx="12072664" cy="37925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2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Réunion nommés et promus du ministère des armées avec les compagnons du même ministère :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 du Général BARBRY DMD 63: </a:t>
            </a:r>
          </a:p>
          <a:p>
            <a:pPr lvl="2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47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satisfait du fait que seulement 39% des décorés sollicités ont répondu; il dit intervenir auprès des Chefs de Corps</a:t>
            </a:r>
          </a:p>
          <a:p>
            <a:pPr lvl="2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47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Demande de refaire cette opération en 2023 avant son départ du 63.</a:t>
            </a:r>
          </a:p>
          <a:p>
            <a:pPr lvl="1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96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avancées: </a:t>
            </a:r>
          </a:p>
          <a:p>
            <a:pPr lvl="2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47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Excellente connaissance des décorés du milieu militaire.</a:t>
            </a:r>
          </a:p>
          <a:p>
            <a:pPr lvl="2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47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nouveaux adhérents pour 80 invités soit 2,5 %; 4 d’autres départements (Pdt section en copie); 2 compagnons sur autre département.</a:t>
            </a:r>
          </a:p>
          <a:p>
            <a:pPr lvl="2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fr-FR" sz="147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méthode est validée pour avancer sur le recrutement de cette population qui était inconnue des sections à ce jour.</a:t>
            </a:r>
          </a:p>
          <a:p>
            <a:pPr marL="1125444" lvl="2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fr-FR" sz="147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88165" lvl="3" indent="0" algn="just">
              <a:lnSpc>
                <a:spcPct val="107000"/>
              </a:lnSpc>
              <a:spcAft>
                <a:spcPts val="985"/>
              </a:spcAft>
              <a:buNone/>
            </a:pPr>
            <a:endParaRPr lang="fr-FR" sz="1231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Titre 1">
            <a:extLst>
              <a:ext uri="{FF2B5EF4-FFF2-40B4-BE49-F238E27FC236}">
                <a16:creationId xmlns:a16="http://schemas.microsoft.com/office/drawing/2014/main" id="{E1FB76F8-FC49-4A1D-B179-612EF0F3F8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668" y="11480"/>
            <a:ext cx="12072664" cy="619907"/>
          </a:xfrm>
        </p:spPr>
        <p:txBody>
          <a:bodyPr/>
          <a:lstStyle/>
          <a:p>
            <a:r>
              <a:rPr lang="fr-FR" sz="3446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Recrutement et adhésions « Militaires » </a:t>
            </a:r>
            <a:endParaRPr lang="fr-FR" altLang="fr-FR" sz="2462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91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ADFEC-FAB9-238C-C832-DCFFBE53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88" y="188640"/>
            <a:ext cx="12192000" cy="2304256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939" dirty="0">
                <a:solidFill>
                  <a:srgbClr val="0070C0"/>
                </a:solidFill>
              </a:rPr>
              <a:t>Grenelle des Effectifs</a:t>
            </a:r>
            <a:br>
              <a:rPr lang="fr-FR" altLang="fr-FR" sz="3939" dirty="0">
                <a:solidFill>
                  <a:srgbClr val="0070C0"/>
                </a:solidFill>
              </a:rPr>
            </a:br>
            <a:r>
              <a:rPr lang="fr-FR" altLang="fr-FR" sz="2462" dirty="0">
                <a:solidFill>
                  <a:srgbClr val="0070C0"/>
                </a:solidFill>
              </a:rPr>
              <a:t>Mercredi 22 juin 2022</a:t>
            </a:r>
            <a:br>
              <a:rPr lang="fr-FR" altLang="fr-FR" sz="2462" dirty="0">
                <a:solidFill>
                  <a:srgbClr val="0070C0"/>
                </a:solidFill>
              </a:rPr>
            </a:br>
            <a:br>
              <a:rPr lang="fr-FR" altLang="fr-FR" sz="2462" dirty="0">
                <a:solidFill>
                  <a:srgbClr val="0070C0"/>
                </a:solidFill>
              </a:rPr>
            </a:br>
            <a:r>
              <a:rPr lang="fr-FR" sz="3939" dirty="0">
                <a:solidFill>
                  <a:srgbClr val="0070C0"/>
                </a:solidFill>
                <a:latin typeface="+mn-lt"/>
              </a:rPr>
              <a:t>FIDELISATION </a:t>
            </a:r>
            <a:endParaRPr lang="fr-FR" sz="4923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C106BA-FE42-158B-283B-C21E842F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640" y="2689233"/>
            <a:ext cx="8536933" cy="3988135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1-</a:t>
            </a:r>
            <a:r>
              <a:rPr lang="fr-FR" dirty="0"/>
              <a:t> </a:t>
            </a:r>
            <a:r>
              <a:rPr lang="fr-FR" sz="3446" dirty="0">
                <a:latin typeface="+mn-lt"/>
              </a:rPr>
              <a:t>Qu’entend-on par fidélisation ?</a:t>
            </a:r>
          </a:p>
          <a:p>
            <a:pPr marL="0" indent="0" algn="ctr">
              <a:buNone/>
            </a:pPr>
            <a:endParaRPr lang="fr-FR" sz="3446" dirty="0">
              <a:latin typeface="+mn-lt"/>
            </a:endParaRPr>
          </a:p>
          <a:p>
            <a:pPr marL="0" indent="0">
              <a:buNone/>
            </a:pPr>
            <a:r>
              <a:rPr lang="fr-FR" b="1" dirty="0"/>
              <a:t>2- </a:t>
            </a:r>
            <a:r>
              <a:rPr lang="fr-FR" sz="3446" dirty="0">
                <a:latin typeface="+mn-lt"/>
              </a:rPr>
              <a:t>Quel outil pour fidéliser ?</a:t>
            </a:r>
          </a:p>
          <a:p>
            <a:pPr marL="0" indent="0" algn="ctr">
              <a:buNone/>
            </a:pPr>
            <a:endParaRPr lang="fr-FR" b="1" dirty="0">
              <a:latin typeface="+mn-lt"/>
            </a:endParaRPr>
          </a:p>
          <a:p>
            <a:pPr marL="0" indent="0">
              <a:buNone/>
            </a:pPr>
            <a:r>
              <a:rPr lang="fr-FR" b="1" dirty="0"/>
              <a:t>3- </a:t>
            </a:r>
            <a:r>
              <a:rPr lang="fr-FR" sz="3446" dirty="0">
                <a:latin typeface="+mn-lt"/>
              </a:rPr>
              <a:t>Quelle stratégie pour fidéliser ?</a:t>
            </a: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B363A11C-DD34-7740-22CD-96771567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81" y="188640"/>
            <a:ext cx="1800070" cy="18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82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13BC0-C363-5AB8-BDB8-A647CBDF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926" y="238492"/>
            <a:ext cx="9186222" cy="1349985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QU’ENTEND-T-ON PAR FIDELISATION 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5A7BF72-6D93-B04B-3EDD-67C4CC7A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238" y="1656496"/>
            <a:ext cx="10515600" cy="5778473"/>
          </a:xfrm>
        </p:spPr>
        <p:txBody>
          <a:bodyPr/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Comment définir le terme « fidélisation » ?</a:t>
            </a:r>
          </a:p>
          <a:p>
            <a:pPr marL="0" indent="0">
              <a:buNone/>
            </a:pPr>
            <a:r>
              <a:rPr lang="fr-FR" dirty="0"/>
              <a:t>Notion empruntée au marketing et aux ressources humaines </a:t>
            </a:r>
            <a:r>
              <a:rPr lang="fr-FR" b="1" dirty="0"/>
              <a:t>:</a:t>
            </a:r>
          </a:p>
          <a:p>
            <a:pPr marL="0" indent="0" algn="just">
              <a:buNone/>
            </a:pPr>
            <a:r>
              <a:rPr lang="fr-FR" dirty="0"/>
              <a:t>Pour une entreprise, une organisation, la fidélisation consiste à s’attacher durablement une clientèle ou un public par une politique appropriée.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Qu’est-ce que fidéliser pour l’ANMONM ?</a:t>
            </a:r>
          </a:p>
          <a:p>
            <a:pPr marL="0" indent="0" algn="just">
              <a:buNone/>
            </a:pPr>
            <a:r>
              <a:rPr lang="fr-FR" dirty="0"/>
              <a:t>Mettre en place </a:t>
            </a:r>
            <a:r>
              <a:rPr lang="fr-FR" b="1" dirty="0"/>
              <a:t>une stratégie appropriée </a:t>
            </a:r>
            <a:r>
              <a:rPr lang="fr-FR" dirty="0"/>
              <a:t>pour s’attacher durablement ses adhérents, ce qui renvoie au </a:t>
            </a:r>
            <a:r>
              <a:rPr lang="fr-FR" b="1" dirty="0"/>
              <a:t>fonctionnement interne </a:t>
            </a:r>
            <a:r>
              <a:rPr lang="fr-FR" dirty="0"/>
              <a:t>des sections.</a:t>
            </a:r>
          </a:p>
        </p:txBody>
      </p:sp>
      <p:pic>
        <p:nvPicPr>
          <p:cNvPr id="6" name="Picture 2" descr="_Pic1">
            <a:extLst>
              <a:ext uri="{FF2B5EF4-FFF2-40B4-BE49-F238E27FC236}">
                <a16:creationId xmlns:a16="http://schemas.microsoft.com/office/drawing/2014/main" id="{66183956-9FFE-EA8A-41FC-EF4D9316E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30" y="238492"/>
            <a:ext cx="1534194" cy="15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2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9959A-52F9-A729-494A-8D8145E2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8776" y="0"/>
            <a:ext cx="12192000" cy="1405550"/>
          </a:xfrm>
        </p:spPr>
        <p:txBody>
          <a:bodyPr/>
          <a:lstStyle/>
          <a:p>
            <a:pPr algn="ctr"/>
            <a:r>
              <a:rPr lang="fr-FR" b="1" dirty="0"/>
              <a:t>               </a:t>
            </a:r>
            <a:r>
              <a:rPr lang="fr-FR" b="1" dirty="0">
                <a:solidFill>
                  <a:schemeClr val="accent1"/>
                </a:solidFill>
              </a:rPr>
              <a:t>LA FIDELISATION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80600A-2B82-ECB6-566F-32CF28CE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08720"/>
            <a:ext cx="11784632" cy="77333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4400" b="1" dirty="0">
                <a:solidFill>
                  <a:schemeClr val="accent1"/>
                </a:solidFill>
              </a:rPr>
              <a:t>                       </a:t>
            </a:r>
          </a:p>
          <a:p>
            <a:pPr marL="0" indent="0" algn="just">
              <a:buNone/>
            </a:pPr>
            <a:r>
              <a:rPr lang="fr-FR" b="1" dirty="0"/>
              <a:t>Une préoccupation constante </a:t>
            </a:r>
            <a:r>
              <a:rPr lang="fr-FR" dirty="0"/>
              <a:t>et partagée par les membres du comité de section qui </a:t>
            </a:r>
            <a:r>
              <a:rPr lang="fr-FR" b="1" dirty="0"/>
              <a:t>s’inscrit dans la durée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Quel outil pour fidéliser ?</a:t>
            </a:r>
            <a:r>
              <a:rPr lang="fr-FR" dirty="0"/>
              <a:t> Le renouvellement des adhésions </a:t>
            </a:r>
          </a:p>
          <a:p>
            <a:pPr marL="0" indent="0" algn="just">
              <a:buNone/>
            </a:pPr>
            <a:r>
              <a:rPr lang="fr-FR" dirty="0"/>
              <a:t>            - le recouvrement des cotisations</a:t>
            </a:r>
          </a:p>
          <a:p>
            <a:pPr marL="0" indent="0" algn="just">
              <a:buNone/>
            </a:pPr>
            <a:r>
              <a:rPr lang="fr-FR" dirty="0"/>
              <a:t>            - la gestion des suspensions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/>
              <a:t>Quelle stratégie mettre en œuvre ?</a:t>
            </a:r>
          </a:p>
          <a:p>
            <a:pPr marL="0" indent="0" algn="just">
              <a:buNone/>
            </a:pPr>
            <a:r>
              <a:rPr lang="fr-FR" b="1" dirty="0"/>
              <a:t>            - </a:t>
            </a:r>
            <a:r>
              <a:rPr lang="fr-FR" dirty="0"/>
              <a:t>une organisation de proximité</a:t>
            </a:r>
          </a:p>
          <a:p>
            <a:pPr marL="0" indent="0" algn="just">
              <a:buNone/>
            </a:pPr>
            <a:r>
              <a:rPr lang="fr-FR" dirty="0"/>
              <a:t>            - une information « en continu »</a:t>
            </a:r>
          </a:p>
          <a:p>
            <a:pPr marL="0" indent="0" algn="just">
              <a:buNone/>
            </a:pPr>
            <a:r>
              <a:rPr lang="fr-FR" dirty="0"/>
              <a:t>            - des actions d’entraide et de solidarité</a:t>
            </a:r>
          </a:p>
          <a:p>
            <a:pPr marL="0" indent="0" algn="just">
              <a:buNone/>
            </a:pPr>
            <a:r>
              <a:rPr lang="fr-FR" dirty="0"/>
              <a:t>            - des activités de cohésion attrayantes et mobilisatrices</a:t>
            </a:r>
          </a:p>
          <a:p>
            <a:pPr marL="0" indent="0" algn="just">
              <a:buNone/>
            </a:pPr>
            <a:endParaRPr lang="fr-FR" sz="4400" dirty="0"/>
          </a:p>
          <a:p>
            <a:pPr marL="0" indent="0" algn="just">
              <a:buNone/>
            </a:pPr>
            <a:r>
              <a:rPr lang="fr-FR" sz="4400" dirty="0"/>
              <a:t>                   </a:t>
            </a:r>
          </a:p>
          <a:p>
            <a:pPr marL="0" indent="0" algn="just">
              <a:buNone/>
            </a:pPr>
            <a:endParaRPr lang="fr-FR" sz="4400" dirty="0"/>
          </a:p>
          <a:p>
            <a:pPr algn="just">
              <a:buFont typeface="Wingdings" panose="05000000000000000000" pitchFamily="2" charset="2"/>
              <a:buChar char="Ø"/>
            </a:pPr>
            <a:endParaRPr lang="fr-FR" sz="4400" b="1" dirty="0"/>
          </a:p>
          <a:p>
            <a:pPr marL="0" indent="0" algn="just">
              <a:buNone/>
            </a:pPr>
            <a:endParaRPr lang="fr-FR" sz="4400" dirty="0"/>
          </a:p>
          <a:p>
            <a:pPr>
              <a:buFont typeface="Wingdings" panose="05000000000000000000" pitchFamily="2" charset="2"/>
              <a:buChar char="Ø"/>
            </a:pPr>
            <a:endParaRPr lang="fr-FR" sz="4400" dirty="0"/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CC49EC8A-6B69-D048-CE58-E6723094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116632"/>
            <a:ext cx="1405547" cy="14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56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C65B5-FD60-59A8-A5F5-BFBE6017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589" y="-11054"/>
            <a:ext cx="7355894" cy="895546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Quel outil pour fidéliser ?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577388A-4DE5-5B5F-A00E-D330C72E0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362" y="1033864"/>
            <a:ext cx="10515600" cy="58351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200" b="1" dirty="0"/>
              <a:t>                                  </a:t>
            </a:r>
            <a:r>
              <a:rPr lang="fr-FR" sz="3801" b="1" dirty="0">
                <a:solidFill>
                  <a:srgbClr val="0070C0"/>
                </a:solidFill>
              </a:rPr>
              <a:t>Le renouvellement des adhésions</a:t>
            </a:r>
          </a:p>
          <a:p>
            <a:pPr marL="0" indent="0">
              <a:buNone/>
            </a:pPr>
            <a:endParaRPr lang="fr-FR" sz="3801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3300" dirty="0"/>
              <a:t>1- </a:t>
            </a:r>
            <a:r>
              <a:rPr lang="fr-FR" sz="3300" b="1" dirty="0"/>
              <a:t>Le recouvrement des cotisations : comment procéder ?</a:t>
            </a:r>
          </a:p>
          <a:p>
            <a:pPr marL="0" indent="0">
              <a:buNone/>
            </a:pPr>
            <a:endParaRPr lang="fr-FR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sz="3300" dirty="0"/>
              <a:t>Une démarche volontaire et réfléchie de l’adhérent qui renouvelle son engagement à l’association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33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300" dirty="0"/>
              <a:t> Une campagne annuelle pilotée par le président et le trésorier et relayée par les délégués de secteurs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3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300" dirty="0"/>
              <a:t> Un suivi régulier du règlement des cotisations et des effectifs par le trésorier et le président avec rappels si besoin</a:t>
            </a:r>
          </a:p>
          <a:p>
            <a:pPr marL="0" indent="0" algn="just">
              <a:buNone/>
            </a:pPr>
            <a:endParaRPr lang="fr-FR" sz="33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300" dirty="0"/>
              <a:t> Un bilan quantitatif et qualitatif en cours et en fin de campagne (rôle des délégués de secteurs)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E9F0EA0E-0740-2C8F-1226-7ED38808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0"/>
            <a:ext cx="1648443" cy="16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7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94E1C-39CD-E365-5CA9-33364887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742" y="17586"/>
            <a:ext cx="7030304" cy="86726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latin typeface="+mn-lt"/>
              </a:rPr>
              <a:t>Le renouvellement des adhésions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4D2739-3288-0C57-1CFA-B59F28859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989" y="1192490"/>
            <a:ext cx="10350011" cy="56655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9600" b="1" dirty="0"/>
              <a:t>2-  </a:t>
            </a:r>
            <a:r>
              <a:rPr lang="fr-FR" sz="11200" b="1" dirty="0"/>
              <a:t>La gestion des suspensions</a:t>
            </a:r>
          </a:p>
          <a:p>
            <a:pPr marL="0" indent="0">
              <a:buNone/>
            </a:pPr>
            <a:endParaRPr lang="fr-FR" sz="9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9600" dirty="0"/>
              <a:t> </a:t>
            </a:r>
            <a:r>
              <a:rPr lang="fr-FR" sz="9600" b="1" dirty="0"/>
              <a:t>Les modalités </a:t>
            </a:r>
          </a:p>
          <a:p>
            <a:pPr marL="0" indent="0">
              <a:buNone/>
            </a:pPr>
            <a:endParaRPr lang="fr-FR" sz="9600" b="1" dirty="0"/>
          </a:p>
          <a:p>
            <a:pPr algn="just">
              <a:buFontTx/>
              <a:buChar char="-"/>
            </a:pPr>
            <a:r>
              <a:rPr lang="fr-FR" sz="9600" dirty="0"/>
              <a:t>Après 3 ans de non paiement de cotisation, la liste des adhérents à suspendre est </a:t>
            </a:r>
            <a:r>
              <a:rPr lang="fr-FR" sz="9600" b="1" dirty="0"/>
              <a:t>proposée par le siège</a:t>
            </a:r>
            <a:endParaRPr lang="fr-FR" sz="9600" dirty="0"/>
          </a:p>
          <a:p>
            <a:pPr>
              <a:buFontTx/>
              <a:buChar char="-"/>
            </a:pPr>
            <a:endParaRPr lang="fr-FR" sz="9600" dirty="0"/>
          </a:p>
          <a:p>
            <a:pPr marL="0" indent="0">
              <a:buNone/>
            </a:pPr>
            <a:r>
              <a:rPr lang="fr-FR" sz="9600" dirty="0"/>
              <a:t>-  </a:t>
            </a:r>
            <a:r>
              <a:rPr lang="fr-FR" sz="9600" b="1" dirty="0"/>
              <a:t>La décision appartient à la section</a:t>
            </a:r>
          </a:p>
          <a:p>
            <a:pPr marL="0" indent="0">
              <a:buNone/>
            </a:pPr>
            <a:endParaRPr lang="fr-FR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9600" b="1" dirty="0"/>
              <a:t> Le rôle de la section est essentiel</a:t>
            </a:r>
          </a:p>
          <a:p>
            <a:pPr marL="0" indent="0">
              <a:buNone/>
            </a:pPr>
            <a:endParaRPr lang="fr-FR" sz="9600" b="1" dirty="0"/>
          </a:p>
          <a:p>
            <a:pPr algn="just">
              <a:buFontTx/>
              <a:buChar char="-"/>
            </a:pPr>
            <a:r>
              <a:rPr lang="fr-FR" sz="9600" dirty="0"/>
              <a:t>Ne pas se contenter de suspendre les mauvais payeurs mais en rechercher les raisons (rôle des délégués de secteur)</a:t>
            </a:r>
          </a:p>
          <a:p>
            <a:pPr marL="0" indent="0">
              <a:buNone/>
            </a:pPr>
            <a:endParaRPr lang="fr-FR" sz="9600" dirty="0"/>
          </a:p>
          <a:p>
            <a:pPr marL="0" indent="0">
              <a:buNone/>
            </a:pPr>
            <a:r>
              <a:rPr lang="fr-FR" sz="9600" dirty="0"/>
              <a:t>-  Décision à débattre en comité de section</a:t>
            </a:r>
          </a:p>
          <a:p>
            <a:pPr marL="0" indent="0">
              <a:buNone/>
            </a:pPr>
            <a:r>
              <a:rPr lang="fr-FR" dirty="0"/>
              <a:t>-</a:t>
            </a:r>
            <a:endParaRPr lang="fr-FR" sz="11200" dirty="0"/>
          </a:p>
          <a:p>
            <a:pPr marL="0" indent="0">
              <a:buNone/>
            </a:pPr>
            <a:endParaRPr lang="fr-FR" sz="11200" u="sng" dirty="0"/>
          </a:p>
          <a:p>
            <a:pPr marL="0" indent="0">
              <a:buNone/>
            </a:pPr>
            <a:endParaRPr lang="fr-FR" sz="3600" u="sng" dirty="0"/>
          </a:p>
          <a:p>
            <a:pPr marL="0" indent="0">
              <a:buNone/>
            </a:pPr>
            <a:endParaRPr lang="fr-FR" u="sng" dirty="0"/>
          </a:p>
          <a:p>
            <a:pPr>
              <a:buFontTx/>
              <a:buChar char="-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  </a:t>
            </a:r>
          </a:p>
          <a:p>
            <a:endParaRPr lang="fr-FR" b="1" dirty="0"/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17588FD0-BEF7-BB55-E0B1-26FEEBF8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26730"/>
            <a:ext cx="1534194" cy="15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44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F2F1D4-276D-24AB-2589-3262CCCB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864" y="188640"/>
            <a:ext cx="9245936" cy="952105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Quelle stratégie pour fidéliser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0F947-8371-CFCE-6B3B-5D73C3A2A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989" y="1390620"/>
            <a:ext cx="9777686" cy="5788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1- </a:t>
            </a:r>
            <a:r>
              <a:rPr lang="fr-FR" b="1" dirty="0"/>
              <a:t>Une organisation de proximité</a:t>
            </a:r>
          </a:p>
          <a:p>
            <a:pPr marL="0" indent="0">
              <a:buNone/>
            </a:pPr>
            <a:endParaRPr lang="fr-FR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 Elle doit prendre en compte les élongations entre le chef-lieu de département et les adhérents les plus éloignés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u="sng" dirty="0"/>
              <a:t>La solution </a:t>
            </a:r>
            <a:r>
              <a:rPr lang="fr-FR" dirty="0"/>
              <a:t>: la création de secteurs et de délégués de secteur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    -  Favorise une </a:t>
            </a:r>
            <a:r>
              <a:rPr lang="fr-FR" b="1" dirty="0"/>
              <a:t>gouvernance au plus près des adhérents : </a:t>
            </a:r>
            <a:r>
              <a:rPr lang="fr-FR" dirty="0"/>
              <a:t>bonne connaissance des compagnons et cohésion d’ensemble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    - </a:t>
            </a:r>
            <a:r>
              <a:rPr lang="fr-FR" b="1" dirty="0"/>
              <a:t>Rôle essentiel des délégués de secteurs </a:t>
            </a:r>
            <a:r>
              <a:rPr lang="fr-FR" dirty="0"/>
              <a:t>dans le suivi du recouvrement des cotisations</a:t>
            </a:r>
          </a:p>
          <a:p>
            <a:pPr marL="0" indent="0">
              <a:buNone/>
            </a:pPr>
            <a:r>
              <a:rPr lang="fr-FR" dirty="0"/>
              <a:t>    </a:t>
            </a: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92AD8C80-E8B4-E5A7-A746-3667C966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53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56E6FD-DC97-47F3-2BC1-133751F0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115" y="29972"/>
            <a:ext cx="9068686" cy="1291472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Quelle stratégie pour fidéliser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964C05-6769-223B-0987-CFC12552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115" y="1567870"/>
            <a:ext cx="9334560" cy="526015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2- Une information « en continu 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Lien indispensable avec les adhérents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 algn="just">
              <a:buNone/>
            </a:pPr>
            <a:r>
              <a:rPr lang="fr-FR" b="1" dirty="0"/>
              <a:t>Comment</a:t>
            </a:r>
            <a:r>
              <a:rPr lang="fr-FR" dirty="0"/>
              <a:t> ?</a:t>
            </a:r>
          </a:p>
          <a:p>
            <a:pPr marL="0" indent="0" algn="just">
              <a:buNone/>
            </a:pPr>
            <a:r>
              <a:rPr lang="fr-FR" dirty="0"/>
              <a:t>- Périodicité et supports selon les moyens humains et matériels des sections (courrier, bulletin, newsletter, site internet, réseaux sociaux….)</a:t>
            </a:r>
          </a:p>
          <a:p>
            <a:pPr marL="0" indent="0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- Actions ponctuelles : cartes de vœux, cartes d’anniversaire personnalisées….</a:t>
            </a: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7DF39720-AADE-F2DE-407F-09410148D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188640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5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oneTexte 6">
            <a:extLst>
              <a:ext uri="{FF2B5EF4-FFF2-40B4-BE49-F238E27FC236}">
                <a16:creationId xmlns:a16="http://schemas.microsoft.com/office/drawing/2014/main" id="{106BB352-0A68-C297-0DAE-E327FEEE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239" y="1301995"/>
            <a:ext cx="9217406" cy="4984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>
              <a:lnSpc>
                <a:spcPct val="107000"/>
              </a:lnSpc>
              <a:buNone/>
            </a:pPr>
            <a:r>
              <a:rPr lang="fr-FR" sz="2954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fr-FR" sz="2215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2041" indent="-422041" algn="just">
              <a:lnSpc>
                <a:spcPct val="200000"/>
              </a:lnSpc>
              <a:buFont typeface="+mj-lt"/>
              <a:buAutoNum type="arabicPeriod"/>
            </a:pPr>
            <a:r>
              <a:rPr lang="fr-FR" sz="295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Généralités</a:t>
            </a:r>
          </a:p>
          <a:p>
            <a:pPr marL="422041" indent="-422041" algn="just">
              <a:lnSpc>
                <a:spcPct val="200000"/>
              </a:lnSpc>
              <a:buFont typeface="+mj-lt"/>
              <a:buAutoNum type="arabicPeriod"/>
            </a:pPr>
            <a:r>
              <a:rPr lang="fr-FR" sz="295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Rappel des étapes de l’étude</a:t>
            </a:r>
          </a:p>
          <a:p>
            <a:pPr marL="422041" indent="-422041" algn="just">
              <a:lnSpc>
                <a:spcPct val="200000"/>
              </a:lnSpc>
              <a:buFont typeface="+mj-lt"/>
              <a:buAutoNum type="arabicPeriod"/>
            </a:pPr>
            <a:r>
              <a:rPr lang="fr-FR" sz="295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acteurs de la restitution</a:t>
            </a:r>
          </a:p>
          <a:p>
            <a:pPr marL="422041" indent="-422041" algn="just">
              <a:lnSpc>
                <a:spcPct val="200000"/>
              </a:lnSpc>
              <a:spcAft>
                <a:spcPts val="985"/>
              </a:spcAft>
              <a:buFont typeface="+mj-lt"/>
              <a:buAutoNum type="arabicPeriod"/>
            </a:pPr>
            <a:r>
              <a:rPr lang="fr-FR" sz="2954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L’organisation de la restitution</a:t>
            </a:r>
          </a:p>
          <a:p>
            <a:pPr marL="422041" indent="-422041" eaLnBrk="1" hangingPunct="1">
              <a:spcBef>
                <a:spcPct val="0"/>
              </a:spcBef>
              <a:buFontTx/>
              <a:buChar char="-"/>
              <a:defRPr/>
            </a:pPr>
            <a:endParaRPr lang="fr-FR" altLang="fr-FR" sz="1799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AD8E9-D53C-4201-F1F3-21F7EABA414E}"/>
              </a:ext>
            </a:extLst>
          </p:cNvPr>
          <p:cNvSpPr/>
          <p:nvPr/>
        </p:nvSpPr>
        <p:spPr>
          <a:xfrm>
            <a:off x="3431704" y="332656"/>
            <a:ext cx="7000631" cy="16124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93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r>
              <a:rPr lang="fr-FR" altLang="fr-FR" sz="393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Restitution de l’étude</a:t>
            </a:r>
            <a:endParaRPr lang="fr-FR" altLang="fr-FR" sz="3446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fr-FR" altLang="fr-FR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9A9BE942-CADB-F27A-0BAF-202CD3DD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4" y="332656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D02207-987C-1A03-3F64-95116E87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0"/>
            <a:ext cx="8891435" cy="1303419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n-lt"/>
              </a:rPr>
              <a:t>Quelle stratégie pour fidéliser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5ED19E-14A3-406B-FAF0-3337F6A2E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863" y="1390620"/>
            <a:ext cx="10515600" cy="55124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/>
              <a:t> 3-  Des actions d’entraide et de solidarité en direction des compagnons les plus âgés, comme les plus fragiles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Sont un marqueur fort de notre présence et de notre rôle auprès d’eux et créent du lien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4- Des actions de cohésion attrayantes et mobilisatrices</a:t>
            </a:r>
          </a:p>
          <a:p>
            <a:pPr marL="0" indent="0">
              <a:buNone/>
            </a:pPr>
            <a:endParaRPr lang="fr-FR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 Favorisent </a:t>
            </a:r>
            <a:r>
              <a:rPr lang="fr-FR" b="1" dirty="0"/>
              <a:t>une meilleure connaissance des adhérents </a:t>
            </a:r>
            <a:r>
              <a:rPr lang="fr-FR" dirty="0"/>
              <a:t>par le comité de section</a:t>
            </a:r>
          </a:p>
          <a:p>
            <a:pPr marL="0" indent="0" algn="just">
              <a:buNone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 Sont </a:t>
            </a:r>
            <a:r>
              <a:rPr lang="fr-FR" b="1" dirty="0"/>
              <a:t>un facteur de cohésion </a:t>
            </a:r>
            <a:r>
              <a:rPr lang="fr-FR" dirty="0"/>
              <a:t>par les rencontres et les échanges qu’elles permettent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Sont l’occasion de découvrir </a:t>
            </a:r>
            <a:r>
              <a:rPr lang="fr-FR" b="1" dirty="0"/>
              <a:t>de nouveaux talents à valoriser</a:t>
            </a:r>
          </a:p>
          <a:p>
            <a:pPr marL="0" indent="0">
              <a:buNone/>
            </a:pPr>
            <a:endParaRPr lang="fr-F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Développent un </a:t>
            </a:r>
            <a:r>
              <a:rPr lang="fr-FR" b="1" dirty="0"/>
              <a:t>sentiment d’appartenance  </a:t>
            </a:r>
            <a:r>
              <a:rPr lang="fr-FR" dirty="0"/>
              <a:t>à la « Grande Famille » de l’ANMONM</a:t>
            </a:r>
            <a:endParaRPr lang="fr-FR" b="1" dirty="0"/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93935BA5-F86C-E76D-AB4B-73CF73D8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61" y="188640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20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4E5E0EC-10EC-4DA5-6EE6-03752299F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7368" y="-969"/>
            <a:ext cx="11626188" cy="695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2" tIns="56271" rIns="112542" bIns="5627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723" dirty="0">
                <a:latin typeface="Arial" panose="020B0604020202020204" pitchFamily="34" charset="0"/>
              </a:rPr>
              <a:t> </a:t>
            </a:r>
            <a:endParaRPr lang="fr-FR" altLang="fr-FR" sz="862" b="1" dirty="0">
              <a:latin typeface="Arial" panose="020B0604020202020204" pitchFamily="34" charset="0"/>
            </a:endParaRPr>
          </a:p>
          <a:p>
            <a:pPr marL="0" indent="0" algn="ctr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Témoignage de Michel Poignard Président de la section 35</a:t>
            </a:r>
          </a:p>
          <a:p>
            <a:pPr marL="0" indent="0" algn="ctr" defTabSz="1125444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fr-FR" alt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RETEX en section d’Ille-et-Vilaine, 6 axes privilégiés :</a:t>
            </a:r>
          </a:p>
          <a:p>
            <a:pPr marL="0" indent="0" algn="ctr" defTabSz="1125444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</a:pPr>
            <a:endParaRPr lang="fr-FR" alt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Problématique posée : au-delà de recruter comment fixer et fidéliser ?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altLang="fr-FR" sz="2215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altLang="fr-FR" sz="2215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°)  </a:t>
            </a:r>
            <a:r>
              <a:rPr lang="fr-FR" altLang="fr-FR" sz="2215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jouer la carte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l’adhésion-implication;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2°)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fr-FR" altLang="fr-FR" sz="2215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communiquer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mettant en relief </a:t>
            </a: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plus-value apportée 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par une adhésion et par une fidélisation;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3°)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215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disposer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annuaire/répertoire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régulièrement actualisé;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4°) </a:t>
            </a:r>
            <a:r>
              <a:rPr lang="fr-FR" altLang="fr-FR" sz="2215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missionner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chaque responsable de secteur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(ici carte du maillage territorial,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 la proximité et d’une forme de parrainage);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5°) </a:t>
            </a:r>
            <a:r>
              <a:rPr lang="fr-FR" altLang="fr-FR" sz="2215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percevoir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décrochages;  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6°)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2215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savoir</a:t>
            </a: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renouveler le Comité de Section en incitant à candidater les membres nouvellement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22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entrés pour qu’ils apportent sang neuf et viennent ouvrir de nouveaux chantiers </a:t>
            </a:r>
          </a:p>
          <a:p>
            <a:pPr marL="0" indent="0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fr-FR" altLang="fr-FR" sz="1600" b="1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déclinaison des délégations par missions confiées – exemple :  Tableau annexé – Section d’Ille et Vilaine de 300 membres)  </a:t>
            </a:r>
            <a:endParaRPr lang="fr-FR" altLang="fr-FR" sz="1600" dirty="0">
              <a:solidFill>
                <a:srgbClr val="3760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600" dirty="0"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891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83C723-7F32-D7EE-6AB4-2DDD01AC7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8640"/>
            <a:ext cx="11928648" cy="6669360"/>
          </a:xfrm>
        </p:spPr>
        <p:txBody>
          <a:bodyPr>
            <a:normAutofit/>
          </a:bodyPr>
          <a:lstStyle/>
          <a:p>
            <a:pPr marL="0" indent="0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conviction : fixer comme recruter suppose attractivité. </a:t>
            </a:r>
          </a:p>
          <a:p>
            <a:pPr marL="0" indent="0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donc </a:t>
            </a:r>
            <a:r>
              <a:rPr lang="fr-FR" altLang="fr-FR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démontrer</a:t>
            </a: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quoi être membre de l’ANMONM présente un intérêt,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enrichissement ,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source de contacts, </a:t>
            </a:r>
          </a:p>
          <a:p>
            <a:pPr marL="0" indent="0" defTabSz="1125444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implication citoyenne au service du renforcement du Pacte républicain et non être membre d’un simple « </a:t>
            </a:r>
            <a:r>
              <a:rPr lang="fr-FR" altLang="fr-F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de distingués décorés</a:t>
            </a: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».</a:t>
            </a:r>
          </a:p>
          <a:p>
            <a:pPr marL="0" indent="0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cette condition, on saura susciter durablement </a:t>
            </a:r>
          </a:p>
          <a:p>
            <a:pPr marL="0" indent="0" defTabSz="1125444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fr-FR" altLang="fr-FR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l’envie d’adhérer et… de rester</a:t>
            </a:r>
            <a:r>
              <a:rPr lang="fr-FR" altLang="fr-F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fr-FR" altLang="fr-F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92050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0D38EDDA-8AE9-1A0C-E6D5-0C8AAE0BD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736362"/>
              </p:ext>
            </p:extLst>
          </p:nvPr>
        </p:nvGraphicFramePr>
        <p:xfrm>
          <a:off x="4079776" y="-83898"/>
          <a:ext cx="4906642" cy="694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Acrobat Document" r:id="rId3" imgW="5667126" imgH="8019873" progId="Acrobat.Document.DC">
                  <p:embed/>
                </p:oleObj>
              </mc:Choice>
              <mc:Fallback>
                <p:oleObj name="Acrobat Document" r:id="rId3" imgW="5667126" imgH="8019873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0D38EDDA-8AE9-1A0C-E6D5-0C8AAE0BD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776" y="-83898"/>
                        <a:ext cx="4906642" cy="6941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368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10F1CC-8761-2689-E63D-9B5B1E41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626" y="332656"/>
            <a:ext cx="7430839" cy="59046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8000" dirty="0">
                <a:latin typeface="Calibri" panose="020F0502020204030204" pitchFamily="34" charset="0"/>
                <a:ea typeface="Calibri" panose="020F0502020204030204" pitchFamily="34" charset="0"/>
              </a:rPr>
              <a:t>COMMENT AMÉLIORER NOTRE IMAGE ET NOTRE ATTRACTIVITÉ ?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8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r-FR" sz="5600" u="sng" dirty="0">
                <a:latin typeface="Calibri" panose="020F0502020204030204" pitchFamily="34" charset="0"/>
                <a:ea typeface="Calibri" panose="020F0502020204030204" pitchFamily="34" charset="0"/>
              </a:rPr>
              <a:t>LE CONSTAT</a:t>
            </a:r>
            <a:endParaRPr lang="fr-FR" sz="5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5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NOS FAIBLESSES</a:t>
            </a:r>
          </a:p>
          <a:p>
            <a:pPr lvl="0" algn="just">
              <a:lnSpc>
                <a:spcPct val="107000"/>
              </a:lnSpc>
            </a:pPr>
            <a:r>
              <a:rPr lang="fr-FR" sz="5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NOS ATOUTS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r-FR" sz="5600" u="sng" dirty="0">
                <a:latin typeface="Calibri" panose="020F0502020204030204" pitchFamily="34" charset="0"/>
                <a:ea typeface="Calibri" panose="020F0502020204030204" pitchFamily="34" charset="0"/>
              </a:rPr>
              <a:t>NOS AMBITIONS</a:t>
            </a:r>
            <a:endParaRPr lang="fr-FR" sz="5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</a:pPr>
            <a:r>
              <a:rPr lang="fr-FR" sz="5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FACE AUX CIBLES INTERNES</a:t>
            </a:r>
            <a:endParaRPr lang="fr-FR" sz="5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Des cibles à portée des sections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fr-FR" sz="5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r-FR" sz="5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</a:pPr>
            <a:r>
              <a:rPr lang="fr-FR" sz="5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FACE AUX CIBLES EXTERNES</a:t>
            </a:r>
            <a:endParaRPr lang="fr-FR" sz="5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Des cibles à atteindre avec l’appui du siège</a:t>
            </a:r>
          </a:p>
          <a:p>
            <a:pPr marL="457200" indent="-457200" algn="just">
              <a:lnSpc>
                <a:spcPct val="107000"/>
              </a:lnSpc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. Relations avec préfet et préfecture.</a:t>
            </a:r>
          </a:p>
          <a:p>
            <a:pPr marL="457200" indent="-457200" algn="just">
              <a:lnSpc>
                <a:spcPct val="107000"/>
              </a:lnSpc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. Relations avec le conseil départemental.</a:t>
            </a:r>
          </a:p>
          <a:p>
            <a:pPr marL="457200" indent="-457200" algn="just">
              <a:lnSpc>
                <a:spcPct val="107000"/>
              </a:lnSpc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. Relations avec la presse.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457200" indent="-457200" algn="just">
              <a:lnSpc>
                <a:spcPct val="107000"/>
              </a:lnSpc>
            </a:pPr>
            <a:r>
              <a:rPr lang="fr-FR" sz="5600" u="sng" dirty="0">
                <a:latin typeface="Calibri" panose="020F0502020204030204" pitchFamily="34" charset="0"/>
                <a:ea typeface="Calibri" panose="020F0502020204030204" pitchFamily="34" charset="0"/>
              </a:rPr>
              <a:t>L’ENJEU D’UNE COMMUNICATION PERFORMANTE</a:t>
            </a:r>
            <a:endParaRPr lang="fr-FR" sz="5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</a:pPr>
            <a:endParaRPr lang="fr-FR" sz="56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</a:pPr>
            <a:r>
              <a:rPr lang="fr-FR" sz="5600" i="1" dirty="0">
                <a:latin typeface="Calibri" panose="020F0502020204030204" pitchFamily="34" charset="0"/>
                <a:ea typeface="Calibri" panose="020F0502020204030204" pitchFamily="34" charset="0"/>
              </a:rPr>
              <a:t>Réf. Priorité 3 du TDB de la FDR</a:t>
            </a:r>
            <a:endParaRPr lang="fr-FR" sz="5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Des procédés et des actions à mettre en œuvre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5600" dirty="0">
                <a:latin typeface="Calibri" panose="020F0502020204030204" pitchFamily="34" charset="0"/>
                <a:ea typeface="Calibri" panose="020F0502020204030204" pitchFamily="34" charset="0"/>
              </a:rPr>
              <a:t>Mise à disposition d’outils de communication (siège)</a:t>
            </a:r>
          </a:p>
          <a:p>
            <a:endParaRPr lang="fr-FR" dirty="0"/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E9682588-4A66-B8EA-1BD5-EBA13093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4" y="22226"/>
            <a:ext cx="1021705" cy="10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95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DA7093A-C4D5-8B17-7D21-D9469CA11A6F}"/>
              </a:ext>
            </a:extLst>
          </p:cNvPr>
          <p:cNvSpPr txBox="1"/>
          <p:nvPr/>
        </p:nvSpPr>
        <p:spPr>
          <a:xfrm>
            <a:off x="388132" y="404664"/>
            <a:ext cx="11787156" cy="6922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 COMMUNICATION PERFORMANTE</a:t>
            </a:r>
          </a:p>
          <a:p>
            <a:endParaRPr lang="fr-FR" dirty="0"/>
          </a:p>
          <a:p>
            <a:pPr algn="just"/>
            <a:r>
              <a:rPr lang="fr-FR" sz="246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?</a:t>
            </a:r>
          </a:p>
          <a:p>
            <a:pPr algn="just"/>
            <a:endParaRPr lang="fr-FR" sz="17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701" indent="-351701" algn="just">
              <a:buFont typeface="Wingdings" panose="05000000000000000000" pitchFamily="2" charset="2"/>
              <a:buChar char="Ø"/>
            </a:pPr>
            <a:r>
              <a:rPr lang="fr-FR" sz="196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Acte stratégique</a:t>
            </a: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 président + le comité de section</a:t>
            </a:r>
          </a:p>
          <a:p>
            <a:pPr marL="351701" indent="-351701" algn="just">
              <a:buFontTx/>
              <a:buChar char="-"/>
            </a:pPr>
            <a:r>
              <a:rPr lang="fr-FR" sz="196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Mise en œuvre</a:t>
            </a: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Président + Chargé de COM + Equipe de rédaction + WEB MASTER.</a:t>
            </a:r>
          </a:p>
          <a:p>
            <a:pPr marL="351701" indent="-351701" algn="just">
              <a:buFontTx/>
              <a:buChar char="-"/>
            </a:pPr>
            <a:endParaRPr lang="fr-FR" sz="196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6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?</a:t>
            </a:r>
          </a:p>
          <a:p>
            <a:pPr marL="351701" indent="-351701" algn="just">
              <a:buFont typeface="Wingdings" panose="05000000000000000000" pitchFamily="2" charset="2"/>
              <a:buChar char="Ø"/>
            </a:pPr>
            <a:endParaRPr lang="fr-FR" sz="17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701" indent="-351701" algn="just">
              <a:buFont typeface="Wingdings" panose="05000000000000000000" pitchFamily="2" charset="2"/>
              <a:buChar char="Ø"/>
            </a:pPr>
            <a:r>
              <a:rPr lang="fr-FR" sz="196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COM</a:t>
            </a: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969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</a:t>
            </a: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(adhérents + prospects), </a:t>
            </a:r>
            <a:r>
              <a:rPr lang="fr-FR" sz="1969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grand public, institutionnels et partenaires)</a:t>
            </a:r>
          </a:p>
          <a:p>
            <a:pPr marL="351701" indent="-351701" algn="just">
              <a:buFont typeface="Wingdings" panose="05000000000000000000" pitchFamily="2" charset="2"/>
              <a:buChar char="Ø"/>
            </a:pPr>
            <a:endParaRPr lang="fr-FR" sz="196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701" indent="-351701" algn="just">
              <a:buFont typeface="Wingdings" panose="05000000000000000000" pitchFamily="2" charset="2"/>
              <a:buChar char="Ø"/>
            </a:pPr>
            <a:r>
              <a:rPr lang="fr-FR" sz="1969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de COM</a:t>
            </a:r>
          </a:p>
          <a:p>
            <a:pPr marL="351701" indent="-351701" algn="just">
              <a:buFont typeface="Wingdings" panose="05000000000000000000" pitchFamily="2" charset="2"/>
              <a:buChar char="§"/>
            </a:pP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Carte visite section: Plaquette + Flyer,…</a:t>
            </a:r>
          </a:p>
          <a:p>
            <a:pPr marL="351701" indent="-351701" algn="just">
              <a:buFont typeface="Wingdings" panose="05000000000000000000" pitchFamily="2" charset="2"/>
              <a:buChar char="§"/>
            </a:pP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Relations avec presse,  radio locale…</a:t>
            </a:r>
          </a:p>
          <a:p>
            <a:pPr marL="351701" indent="-351701" algn="just">
              <a:buFont typeface="Wingdings" panose="05000000000000000000" pitchFamily="2" charset="2"/>
              <a:buChar char="§"/>
            </a:pP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 internet permanent (avantages contraintes), E. Lettre info périodique (mensuelle), …</a:t>
            </a:r>
          </a:p>
          <a:p>
            <a:pPr marL="351701" indent="-351701" algn="just">
              <a:buFont typeface="Wingdings" panose="05000000000000000000" pitchFamily="2" charset="2"/>
              <a:buChar char="§"/>
            </a:pP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 écrit d’information (revue départementale), revue nationale: Le Mérite.</a:t>
            </a:r>
          </a:p>
          <a:p>
            <a:pPr marL="351701" indent="-351701" algn="just">
              <a:buFont typeface="Wingdings" panose="05000000000000000000" pitchFamily="2" charset="2"/>
              <a:buChar char="§"/>
            </a:pPr>
            <a:endParaRPr lang="fr-FR" sz="196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1701" indent="-351701" algn="just">
              <a:buFont typeface="Wingdings" panose="05000000000000000000" pitchFamily="2" charset="2"/>
              <a:buChar char="Ø"/>
            </a:pPr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 + entretenir réseau de partenaires (Education nationale, SDIS, UDSP, Autorités départementales, SMV, SNU…) supports + relais de la COM. Externe.</a:t>
            </a:r>
          </a:p>
          <a:p>
            <a:pPr algn="just"/>
            <a:r>
              <a:rPr lang="fr-FR" sz="19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351701" indent="-351701" algn="just">
              <a:buFont typeface="Wingdings" panose="05000000000000000000" pitchFamily="2" charset="2"/>
              <a:buChar char="§"/>
            </a:pPr>
            <a:endParaRPr lang="fr-FR" sz="196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7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74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>
            <a:extLst>
              <a:ext uri="{FF2B5EF4-FFF2-40B4-BE49-F238E27FC236}">
                <a16:creationId xmlns:a16="http://schemas.microsoft.com/office/drawing/2014/main" id="{04DFD241-9895-49D9-8595-76AD88D9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40" y="457201"/>
            <a:ext cx="9987444" cy="491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 Image et attractivité</a:t>
            </a:r>
          </a:p>
          <a:p>
            <a:pPr algn="ctr"/>
            <a:r>
              <a:rPr lang="fr-F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Exemple de la Moselle</a:t>
            </a:r>
            <a:endParaRPr lang="fr-FR" altLang="fr-FR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62" indent="-514362" algn="just">
              <a:buFont typeface="+mj-lt"/>
              <a:buAutoNum type="arabicPeriod"/>
              <a:defRPr/>
            </a:pPr>
            <a:endParaRPr lang="fr-FR" altLang="fr-F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62" indent="-514362" algn="just">
              <a:buFont typeface="+mj-lt"/>
              <a:buAutoNum type="arabicPeriod"/>
              <a:defRPr/>
            </a:pPr>
            <a:r>
              <a:rPr lang="fr-FR" alt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ancrage local fort pour être connu et reconnu</a:t>
            </a:r>
          </a:p>
          <a:p>
            <a:pPr marL="514362" indent="-514362" algn="just">
              <a:buFont typeface="+mj-lt"/>
              <a:buAutoNum type="arabicPeriod"/>
              <a:defRPr/>
            </a:pPr>
            <a:endParaRPr lang="fr-FR" altLang="fr-F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62" indent="-514362" algn="just">
              <a:buFont typeface="+mj-lt"/>
              <a:buAutoNum type="arabicPeriod"/>
              <a:defRPr/>
            </a:pPr>
            <a:r>
              <a:rPr lang="fr-FR" alt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faire connaitre au travers des actions menées</a:t>
            </a:r>
          </a:p>
          <a:p>
            <a:pPr marL="514362" indent="-514362" algn="just">
              <a:buFont typeface="+mj-lt"/>
              <a:buAutoNum type="arabicPeriod"/>
              <a:defRPr/>
            </a:pPr>
            <a:endParaRPr lang="fr-FR" altLang="fr-F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62" indent="-514362" algn="just">
              <a:buFont typeface="+mj-lt"/>
              <a:buAutoNum type="arabicPeriod"/>
              <a:defRPr/>
            </a:pPr>
            <a:r>
              <a:rPr lang="fr-FR" alt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avec la  presse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6E0DC4-EDB8-4D2A-B025-5F1396453EAD}"/>
              </a:ext>
            </a:extLst>
          </p:cNvPr>
          <p:cNvSpPr/>
          <p:nvPr/>
        </p:nvSpPr>
        <p:spPr>
          <a:xfrm>
            <a:off x="5700759" y="809812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4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2" descr="_Pic1">
            <a:extLst>
              <a:ext uri="{FF2B5EF4-FFF2-40B4-BE49-F238E27FC236}">
                <a16:creationId xmlns:a16="http://schemas.microsoft.com/office/drawing/2014/main" id="{A7A3D166-4B8A-9C81-101F-3131A47A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225" y="457201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47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>
            <a:extLst>
              <a:ext uri="{FF2B5EF4-FFF2-40B4-BE49-F238E27FC236}">
                <a16:creationId xmlns:a16="http://schemas.microsoft.com/office/drawing/2014/main" id="{04DFD241-9895-49D9-8595-76AD88D9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658" y="117313"/>
            <a:ext cx="9420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Ancrage local  - Les fondamentaux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6E0DC4-EDB8-4D2A-B025-5F1396453EAD}"/>
              </a:ext>
            </a:extLst>
          </p:cNvPr>
          <p:cNvSpPr/>
          <p:nvPr/>
        </p:nvSpPr>
        <p:spPr>
          <a:xfrm>
            <a:off x="5700759" y="809812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4400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25D80C21-1E1E-0734-DA52-4F8F2F3E3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9239587"/>
              </p:ext>
            </p:extLst>
          </p:nvPr>
        </p:nvGraphicFramePr>
        <p:xfrm>
          <a:off x="2072927" y="1105414"/>
          <a:ext cx="8494842" cy="546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9E43D5F-7449-6539-C501-58B6371E4E08}"/>
              </a:ext>
            </a:extLst>
          </p:cNvPr>
          <p:cNvSpPr/>
          <p:nvPr/>
        </p:nvSpPr>
        <p:spPr>
          <a:xfrm>
            <a:off x="8041159" y="4054108"/>
            <a:ext cx="2528094" cy="126404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2800" dirty="0"/>
              <a:t>Inspecteur d’académie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5F579E6-2F6A-6162-E866-CA51ECC24C95}"/>
              </a:ext>
            </a:extLst>
          </p:cNvPr>
          <p:cNvGrpSpPr/>
          <p:nvPr/>
        </p:nvGrpSpPr>
        <p:grpSpPr>
          <a:xfrm>
            <a:off x="2378968" y="4054108"/>
            <a:ext cx="2795705" cy="1321706"/>
            <a:chOff x="4981774" y="1587460"/>
            <a:chExt cx="2528093" cy="1321706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EAC73E0-8D7D-D820-8D70-E6D442F0554A}"/>
                </a:ext>
              </a:extLst>
            </p:cNvPr>
            <p:cNvSpPr/>
            <p:nvPr/>
          </p:nvSpPr>
          <p:spPr>
            <a:xfrm>
              <a:off x="4981774" y="1587460"/>
              <a:ext cx="2528093" cy="1264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 : coins arrondis 4">
              <a:extLst>
                <a:ext uri="{FF2B5EF4-FFF2-40B4-BE49-F238E27FC236}">
                  <a16:creationId xmlns:a16="http://schemas.microsoft.com/office/drawing/2014/main" id="{7AF6B22E-788C-821A-088B-5BABCBE812F6}"/>
                </a:ext>
              </a:extLst>
            </p:cNvPr>
            <p:cNvSpPr txBox="1"/>
            <p:nvPr/>
          </p:nvSpPr>
          <p:spPr>
            <a:xfrm>
              <a:off x="5043480" y="1649166"/>
              <a:ext cx="2278779" cy="126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1" tIns="198121" rIns="198121" bIns="198121" numCol="1" spcCol="1270" anchor="ctr" anchorCtr="0">
              <a:noAutofit/>
            </a:bodyPr>
            <a:lstStyle/>
            <a:p>
              <a:pPr algn="ctr" defTabSz="2311458">
                <a:lnSpc>
                  <a:spcPct val="90000"/>
                </a:lnSpc>
                <a:spcAft>
                  <a:spcPct val="35000"/>
                </a:spcAft>
              </a:pPr>
              <a:r>
                <a:rPr lang="fr-FR" sz="2800" dirty="0" err="1"/>
                <a:t>Gen</a:t>
              </a:r>
              <a:r>
                <a:rPr lang="fr-FR" sz="2800" dirty="0"/>
                <a:t> Gendarmerie et  </a:t>
              </a:r>
              <a:r>
                <a:rPr lang="fr-FR" sz="2800" dirty="0" err="1"/>
                <a:t>Dir</a:t>
              </a:r>
              <a:r>
                <a:rPr lang="fr-FR" sz="2800" dirty="0"/>
                <a:t> Police</a:t>
              </a:r>
            </a:p>
          </p:txBody>
        </p:sp>
      </p:grpSp>
      <p:pic>
        <p:nvPicPr>
          <p:cNvPr id="10" name="Picture 2" descr="_Pic1">
            <a:extLst>
              <a:ext uri="{FF2B5EF4-FFF2-40B4-BE49-F238E27FC236}">
                <a16:creationId xmlns:a16="http://schemas.microsoft.com/office/drawing/2014/main" id="{680E2EAB-058A-A506-2178-A20C930C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260648"/>
            <a:ext cx="1468890" cy="146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52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>
            <a:extLst>
              <a:ext uri="{FF2B5EF4-FFF2-40B4-BE49-F238E27FC236}">
                <a16:creationId xmlns:a16="http://schemas.microsoft.com/office/drawing/2014/main" id="{04DFD241-9895-49D9-8595-76AD88D9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658" y="117313"/>
            <a:ext cx="94208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Ancrage local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associations  mémorielles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6E0DC4-EDB8-4D2A-B025-5F1396453EAD}"/>
              </a:ext>
            </a:extLst>
          </p:cNvPr>
          <p:cNvSpPr/>
          <p:nvPr/>
        </p:nvSpPr>
        <p:spPr>
          <a:xfrm>
            <a:off x="5700759" y="809812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4400" b="1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25D80C21-1E1E-0734-DA52-4F8F2F3E3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970971"/>
              </p:ext>
            </p:extLst>
          </p:nvPr>
        </p:nvGraphicFramePr>
        <p:xfrm>
          <a:off x="2006173" y="1274646"/>
          <a:ext cx="8494842" cy="5466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9E43D5F-7449-6539-C501-58B6371E4E08}"/>
              </a:ext>
            </a:extLst>
          </p:cNvPr>
          <p:cNvSpPr/>
          <p:nvPr/>
        </p:nvSpPr>
        <p:spPr>
          <a:xfrm>
            <a:off x="7741603" y="4167672"/>
            <a:ext cx="2528094" cy="12640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2800" dirty="0">
                <a:solidFill>
                  <a:schemeClr val="tx1"/>
                </a:solidFill>
              </a:rPr>
              <a:t>Association   </a:t>
            </a:r>
          </a:p>
          <a:p>
            <a:r>
              <a:rPr lang="fr-FR" sz="2800" dirty="0">
                <a:solidFill>
                  <a:schemeClr val="tx1"/>
                </a:solidFill>
              </a:rPr>
              <a:t>Porte drapeaux</a:t>
            </a:r>
          </a:p>
        </p:txBody>
      </p:sp>
      <p:pic>
        <p:nvPicPr>
          <p:cNvPr id="7" name="Picture 2" descr="_Pic1">
            <a:extLst>
              <a:ext uri="{FF2B5EF4-FFF2-40B4-BE49-F238E27FC236}">
                <a16:creationId xmlns:a16="http://schemas.microsoft.com/office/drawing/2014/main" id="{4DDB0D22-E664-C559-9F7C-34015F86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12" y="181070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376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>
            <a:extLst>
              <a:ext uri="{FF2B5EF4-FFF2-40B4-BE49-F238E27FC236}">
                <a16:creationId xmlns:a16="http://schemas.microsoft.com/office/drawing/2014/main" id="{04DFD241-9895-49D9-8595-76AD88D9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40" y="410853"/>
            <a:ext cx="10149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prstClr val="black"/>
                </a:solidFill>
              </a:rPr>
              <a:t> </a:t>
            </a:r>
            <a:r>
              <a:rPr lang="fr-FR" altLang="fr-FR" sz="4000" b="1" dirty="0">
                <a:solidFill>
                  <a:prstClr val="black"/>
                </a:solidFill>
                <a:latin typeface="STKaiti" panose="020B0503020204020204" pitchFamily="2" charset="-122"/>
                <a:ea typeface="STKaiti" panose="020B0503020204020204" pitchFamily="2" charset="-122"/>
              </a:rPr>
              <a:t>Se faire connaître au travers des actions conduites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6E0DC4-EDB8-4D2A-B025-5F1396453EAD}"/>
              </a:ext>
            </a:extLst>
          </p:cNvPr>
          <p:cNvSpPr/>
          <p:nvPr/>
        </p:nvSpPr>
        <p:spPr>
          <a:xfrm>
            <a:off x="5700759" y="809812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4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1" name="Image 10" descr="Une image contenant personne, groupe, gens, posant&#10;&#10;Description générée automatiquement">
            <a:extLst>
              <a:ext uri="{FF2B5EF4-FFF2-40B4-BE49-F238E27FC236}">
                <a16:creationId xmlns:a16="http://schemas.microsoft.com/office/drawing/2014/main" id="{28D86587-8778-1590-F305-749EF1F8E0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343" y="1328422"/>
            <a:ext cx="3671872" cy="24545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BDD3CF7-E15A-7DA1-9CC3-774A28A11E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484" y="3992626"/>
            <a:ext cx="4363595" cy="2454522"/>
          </a:xfrm>
          <a:prstGeom prst="rect">
            <a:avLst/>
          </a:prstGeom>
        </p:spPr>
      </p:pic>
      <p:pic>
        <p:nvPicPr>
          <p:cNvPr id="14" name="Image 13" descr="Une image contenant texte, personne, gens, groupe&#10;&#10;Description générée automatiquement">
            <a:extLst>
              <a:ext uri="{FF2B5EF4-FFF2-40B4-BE49-F238E27FC236}">
                <a16:creationId xmlns:a16="http://schemas.microsoft.com/office/drawing/2014/main" id="{1C45BD84-2E29-7722-6FD4-3AFD096025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520" y="3992627"/>
            <a:ext cx="3689104" cy="2454523"/>
          </a:xfrm>
          <a:prstGeom prst="rect">
            <a:avLst/>
          </a:prstGeom>
        </p:spPr>
      </p:pic>
      <p:pic>
        <p:nvPicPr>
          <p:cNvPr id="16" name="Image 15" descr="Une image contenant plancher, intérieur, vert&#10;&#10;Description générée automatiquement">
            <a:extLst>
              <a:ext uri="{FF2B5EF4-FFF2-40B4-BE49-F238E27FC236}">
                <a16:creationId xmlns:a16="http://schemas.microsoft.com/office/drawing/2014/main" id="{724AC161-C471-3DF0-387A-DD488562F6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519" y="1328420"/>
            <a:ext cx="3272699" cy="24545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C428840-3CFD-1EAA-96B4-A8B3657698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" y="1336117"/>
            <a:ext cx="3887166" cy="5521884"/>
          </a:xfrm>
          <a:prstGeom prst="rect">
            <a:avLst/>
          </a:prstGeom>
        </p:spPr>
      </p:pic>
      <p:pic>
        <p:nvPicPr>
          <p:cNvPr id="10" name="Picture 2" descr="_Pic1">
            <a:extLst>
              <a:ext uri="{FF2B5EF4-FFF2-40B4-BE49-F238E27FC236}">
                <a16:creationId xmlns:a16="http://schemas.microsoft.com/office/drawing/2014/main" id="{BCFB1236-8C52-6A15-B281-A436308C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0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33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53EE69D1-8BC4-0B49-C882-3E0FA5B80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61152"/>
              </p:ext>
            </p:extLst>
          </p:nvPr>
        </p:nvGraphicFramePr>
        <p:xfrm>
          <a:off x="398370" y="1783598"/>
          <a:ext cx="11086520" cy="45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886">
                  <a:extLst>
                    <a:ext uri="{9D8B030D-6E8A-4147-A177-3AD203B41FA5}">
                      <a16:colId xmlns:a16="http://schemas.microsoft.com/office/drawing/2014/main" val="1451791297"/>
                    </a:ext>
                  </a:extLst>
                </a:gridCol>
                <a:gridCol w="2160932">
                  <a:extLst>
                    <a:ext uri="{9D8B030D-6E8A-4147-A177-3AD203B41FA5}">
                      <a16:colId xmlns:a16="http://schemas.microsoft.com/office/drawing/2014/main" val="3873689918"/>
                    </a:ext>
                  </a:extLst>
                </a:gridCol>
                <a:gridCol w="6670702">
                  <a:extLst>
                    <a:ext uri="{9D8B030D-6E8A-4147-A177-3AD203B41FA5}">
                      <a16:colId xmlns:a16="http://schemas.microsoft.com/office/drawing/2014/main" val="1013121636"/>
                    </a:ext>
                  </a:extLst>
                </a:gridCol>
              </a:tblGrid>
              <a:tr h="450010">
                <a:tc>
                  <a:txBody>
                    <a:bodyPr/>
                    <a:lstStyle/>
                    <a:p>
                      <a:pPr algn="ctr"/>
                      <a:r>
                        <a:rPr lang="fr-FR" sz="2200" baseline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112542" marR="112542" marT="56271" marB="5627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aseline="190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112542" marR="112542" marT="56271" marB="5627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aseline="0" dirty="0">
                          <a:solidFill>
                            <a:schemeClr val="tx1"/>
                          </a:solidFill>
                        </a:rPr>
                        <a:t>de novembre 2021 a juin 2022</a:t>
                      </a:r>
                    </a:p>
                  </a:txBody>
                  <a:tcPr marL="112542" marR="112542" marT="56271" marB="5627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8937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B7000E90-68FB-0A94-1893-5D21337AD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22717"/>
              </p:ext>
            </p:extLst>
          </p:nvPr>
        </p:nvGraphicFramePr>
        <p:xfrm>
          <a:off x="398370" y="2167543"/>
          <a:ext cx="11086519" cy="450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246">
                  <a:extLst>
                    <a:ext uri="{9D8B030D-6E8A-4147-A177-3AD203B41FA5}">
                      <a16:colId xmlns:a16="http://schemas.microsoft.com/office/drawing/2014/main" val="1451791297"/>
                    </a:ext>
                  </a:extLst>
                </a:gridCol>
                <a:gridCol w="2174571">
                  <a:extLst>
                    <a:ext uri="{9D8B030D-6E8A-4147-A177-3AD203B41FA5}">
                      <a16:colId xmlns:a16="http://schemas.microsoft.com/office/drawing/2014/main" val="3873689918"/>
                    </a:ext>
                  </a:extLst>
                </a:gridCol>
                <a:gridCol w="6670702">
                  <a:extLst>
                    <a:ext uri="{9D8B030D-6E8A-4147-A177-3AD203B41FA5}">
                      <a16:colId xmlns:a16="http://schemas.microsoft.com/office/drawing/2014/main" val="1013121636"/>
                    </a:ext>
                  </a:extLst>
                </a:gridCol>
              </a:tblGrid>
              <a:tr h="450010">
                <a:tc>
                  <a:txBody>
                    <a:bodyPr/>
                    <a:lstStyle/>
                    <a:p>
                      <a:pPr algn="ctr"/>
                      <a:r>
                        <a:rPr lang="fr-FR" sz="2200" baseline="0" dirty="0">
                          <a:solidFill>
                            <a:schemeClr val="tx1"/>
                          </a:solidFill>
                        </a:rPr>
                        <a:t>CDP</a:t>
                      </a:r>
                    </a:p>
                  </a:txBody>
                  <a:tcPr marL="112542" marR="112542" marT="56271" marB="5627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aseline="19000" dirty="0">
                          <a:solidFill>
                            <a:schemeClr val="tx1"/>
                          </a:solidFill>
                        </a:rPr>
                        <a:t>SECTIONS</a:t>
                      </a:r>
                    </a:p>
                  </a:txBody>
                  <a:tcPr marL="112542" marR="112542" marT="56271" marB="5627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aseline="0" dirty="0">
                          <a:solidFill>
                            <a:schemeClr val="tx1"/>
                          </a:solidFill>
                        </a:rPr>
                        <a:t>GROUPE DE TRAVAIL – GRENELLE DES EFFECTIFS</a:t>
                      </a:r>
                    </a:p>
                  </a:txBody>
                  <a:tcPr marL="112542" marR="112542" marT="56271" marB="5627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89371"/>
                  </a:ext>
                </a:extLst>
              </a:tr>
            </a:tbl>
          </a:graphicData>
        </a:graphic>
      </p:graphicFrame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02209446-3E83-63E0-0FCD-18C2E712D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574382"/>
              </p:ext>
            </p:extLst>
          </p:nvPr>
        </p:nvGraphicFramePr>
        <p:xfrm>
          <a:off x="398370" y="2554327"/>
          <a:ext cx="11086520" cy="213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246">
                  <a:extLst>
                    <a:ext uri="{9D8B030D-6E8A-4147-A177-3AD203B41FA5}">
                      <a16:colId xmlns:a16="http://schemas.microsoft.com/office/drawing/2014/main" val="1253877946"/>
                    </a:ext>
                  </a:extLst>
                </a:gridCol>
                <a:gridCol w="2193362">
                  <a:extLst>
                    <a:ext uri="{9D8B030D-6E8A-4147-A177-3AD203B41FA5}">
                      <a16:colId xmlns:a16="http://schemas.microsoft.com/office/drawing/2014/main" val="1803696475"/>
                    </a:ext>
                  </a:extLst>
                </a:gridCol>
                <a:gridCol w="2217304">
                  <a:extLst>
                    <a:ext uri="{9D8B030D-6E8A-4147-A177-3AD203B41FA5}">
                      <a16:colId xmlns:a16="http://schemas.microsoft.com/office/drawing/2014/main" val="1606542084"/>
                    </a:ext>
                  </a:extLst>
                </a:gridCol>
                <a:gridCol w="2217304">
                  <a:extLst>
                    <a:ext uri="{9D8B030D-6E8A-4147-A177-3AD203B41FA5}">
                      <a16:colId xmlns:a16="http://schemas.microsoft.com/office/drawing/2014/main" val="1538490975"/>
                    </a:ext>
                  </a:extLst>
                </a:gridCol>
                <a:gridCol w="2217304">
                  <a:extLst>
                    <a:ext uri="{9D8B030D-6E8A-4147-A177-3AD203B41FA5}">
                      <a16:colId xmlns:a16="http://schemas.microsoft.com/office/drawing/2014/main" val="67286762"/>
                    </a:ext>
                  </a:extLst>
                </a:gridCol>
              </a:tblGrid>
              <a:tr h="2137351">
                <a:tc>
                  <a:txBody>
                    <a:bodyPr/>
                    <a:lstStyle/>
                    <a:p>
                      <a:pPr algn="ctr"/>
                      <a:r>
                        <a:rPr lang="fr-FR" sz="2200" b="0" baseline="0" dirty="0">
                          <a:solidFill>
                            <a:schemeClr val="tx1"/>
                          </a:solidFill>
                        </a:rPr>
                        <a:t>DIAGNOSTIC</a:t>
                      </a:r>
                    </a:p>
                  </a:txBody>
                  <a:tcPr marL="112542" marR="112542" marT="56271" marB="56271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baseline="0" dirty="0">
                          <a:solidFill>
                            <a:schemeClr val="tx1"/>
                          </a:solidFill>
                        </a:rPr>
                        <a:t>Lancement de la </a:t>
                      </a:r>
                      <a:r>
                        <a:rPr lang="fr-FR" sz="2200" b="0" baseline="0" dirty="0" err="1">
                          <a:solidFill>
                            <a:schemeClr val="tx1"/>
                          </a:solidFill>
                        </a:rPr>
                        <a:t>fdr</a:t>
                      </a:r>
                      <a:r>
                        <a:rPr lang="fr-F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fr-FR" sz="2200" b="0" baseline="0" dirty="0">
                          <a:solidFill>
                            <a:schemeClr val="tx1"/>
                          </a:solidFill>
                        </a:rPr>
                        <a:t>projet des sections départementales</a:t>
                      </a:r>
                    </a:p>
                  </a:txBody>
                  <a:tcPr marL="112542" marR="112542" marT="56271" marB="5627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baseline="0" dirty="0">
                          <a:solidFill>
                            <a:schemeClr val="tx1"/>
                          </a:solidFill>
                        </a:rPr>
                        <a:t>actualisation du diagnostic</a:t>
                      </a:r>
                    </a:p>
                    <a:p>
                      <a:pPr algn="ctr"/>
                      <a:endParaRPr lang="fr-FR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12542" marR="112542" marT="56271" marB="5627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 </a:t>
                      </a:r>
                      <a:r>
                        <a:rPr lang="fr-FR" sz="2200" b="0" baseline="0" dirty="0">
                          <a:solidFill>
                            <a:schemeClr val="tx1"/>
                          </a:solidFill>
                        </a:rPr>
                        <a:t>travail collaboratif avec un panel de 19 sections</a:t>
                      </a:r>
                      <a:endParaRPr lang="fr-FR" sz="2200" dirty="0"/>
                    </a:p>
                  </a:txBody>
                  <a:tcPr marL="112542" marR="112542" marT="56271" marB="5627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baseline="0" dirty="0">
                          <a:solidFill>
                            <a:schemeClr val="tx1"/>
                          </a:solidFill>
                        </a:rPr>
                        <a:t>synthèse générale</a:t>
                      </a:r>
                    </a:p>
                    <a:p>
                      <a:pPr algn="ctr"/>
                      <a:r>
                        <a:rPr lang="fr-FR" sz="2200" b="0" baseline="0" dirty="0">
                          <a:solidFill>
                            <a:schemeClr val="tx1"/>
                          </a:solidFill>
                        </a:rPr>
                        <a:t>présentation des conclusions au congrès national</a:t>
                      </a:r>
                    </a:p>
                  </a:txBody>
                  <a:tcPr marL="112542" marR="112542" marT="56271" marB="56271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20369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1B98DDA6-90E0-94FD-5B09-896A4408288E}"/>
              </a:ext>
            </a:extLst>
          </p:cNvPr>
          <p:cNvSpPr txBox="1"/>
          <p:nvPr/>
        </p:nvSpPr>
        <p:spPr>
          <a:xfrm>
            <a:off x="1493925" y="5049216"/>
            <a:ext cx="9421425" cy="1607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969" dirty="0"/>
              <a:t>septembre 2022 </a:t>
            </a:r>
          </a:p>
          <a:p>
            <a:pPr algn="ctr"/>
            <a:r>
              <a:rPr lang="fr-FR" sz="1969" dirty="0"/>
              <a:t> rédaction d’une notice sur les bonnes pratiques en termes de gestion des effectifs</a:t>
            </a:r>
          </a:p>
          <a:p>
            <a:pPr algn="ctr"/>
            <a:endParaRPr lang="fr-FR" sz="1969" dirty="0"/>
          </a:p>
          <a:p>
            <a:pPr algn="ctr"/>
            <a:r>
              <a:rPr lang="fr-FR" sz="1969" dirty="0"/>
              <a:t>décembre 2022</a:t>
            </a:r>
          </a:p>
          <a:p>
            <a:pPr algn="ctr"/>
            <a:r>
              <a:rPr lang="fr-FR" sz="1969" dirty="0"/>
              <a:t> présentation et remise de la notice a la réunion des présidents</a:t>
            </a:r>
          </a:p>
        </p:txBody>
      </p:sp>
      <p:pic>
        <p:nvPicPr>
          <p:cNvPr id="8" name="Picture 2" descr="_Pic1">
            <a:extLst>
              <a:ext uri="{FF2B5EF4-FFF2-40B4-BE49-F238E27FC236}">
                <a16:creationId xmlns:a16="http://schemas.microsoft.com/office/drawing/2014/main" id="{CC038FAB-8121-B200-D47D-23581EBD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370" y="205395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C523F-9FB9-4A36-B2BE-D23BF43F45E1}"/>
              </a:ext>
            </a:extLst>
          </p:cNvPr>
          <p:cNvSpPr/>
          <p:nvPr/>
        </p:nvSpPr>
        <p:spPr>
          <a:xfrm>
            <a:off x="2999656" y="118594"/>
            <a:ext cx="6096000" cy="1152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Etapes de l’étude</a:t>
            </a:r>
            <a:endParaRPr lang="fr-FR" altLang="fr-FR" sz="1969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77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>
            <a:extLst>
              <a:ext uri="{FF2B5EF4-FFF2-40B4-BE49-F238E27FC236}">
                <a16:creationId xmlns:a16="http://schemas.microsoft.com/office/drawing/2014/main" id="{04DFD241-9895-49D9-8595-76AD88D9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988" y="365120"/>
            <a:ext cx="8412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prstClr val="black"/>
                </a:solidFill>
              </a:rPr>
              <a:t> </a:t>
            </a:r>
            <a:r>
              <a:rPr lang="fr-FR" altLang="fr-FR" sz="40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presse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6E0DC4-EDB8-4D2A-B025-5F1396453EAD}"/>
              </a:ext>
            </a:extLst>
          </p:cNvPr>
          <p:cNvSpPr/>
          <p:nvPr/>
        </p:nvSpPr>
        <p:spPr>
          <a:xfrm>
            <a:off x="5700759" y="809812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4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132526-BDC3-76DE-4F2B-FA721D93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47" y="1894740"/>
            <a:ext cx="11819106" cy="4552543"/>
          </a:xfrm>
        </p:spPr>
        <p:txBody>
          <a:bodyPr>
            <a:normAutofit fontScale="92500"/>
          </a:bodyPr>
          <a:lstStyle/>
          <a:p>
            <a:r>
              <a:rPr lang="fr-FR" b="0" dirty="0">
                <a:solidFill>
                  <a:srgbClr val="376092"/>
                </a:solidFill>
              </a:rPr>
              <a:t>Se poser la question : comment intéresser la presse et donc  le grand public?</a:t>
            </a:r>
          </a:p>
          <a:p>
            <a:r>
              <a:rPr lang="fr-FR" b="0" dirty="0">
                <a:solidFill>
                  <a:srgbClr val="376092"/>
                </a:solidFill>
              </a:rPr>
              <a:t>Une évidence : si nous n’avons pas d’activités externes,  nous n’avons rien à communiquer!</a:t>
            </a:r>
          </a:p>
          <a:p>
            <a:r>
              <a:rPr lang="fr-FR" b="0" dirty="0">
                <a:solidFill>
                  <a:srgbClr val="376092"/>
                </a:solidFill>
              </a:rPr>
              <a:t>La section : véritable vivier de compétences et donc une source de sujets </a:t>
            </a:r>
          </a:p>
          <a:p>
            <a:pPr marL="0" indent="0">
              <a:buNone/>
            </a:pPr>
            <a:r>
              <a:rPr lang="fr-FR" b="0" dirty="0">
                <a:solidFill>
                  <a:srgbClr val="376092"/>
                </a:solidFill>
              </a:rPr>
              <a:t>	Ex : compagnons ayant vécu la 2ème guerre mondiale, experts… </a:t>
            </a:r>
          </a:p>
          <a:p>
            <a:r>
              <a:rPr lang="fr-FR" b="0" dirty="0">
                <a:solidFill>
                  <a:srgbClr val="376092"/>
                </a:solidFill>
              </a:rPr>
              <a:t>Construire un carnet d’adresses : un travail de longue haleine  </a:t>
            </a:r>
          </a:p>
          <a:p>
            <a:r>
              <a:rPr lang="fr-FR" b="0" dirty="0">
                <a:solidFill>
                  <a:srgbClr val="376092"/>
                </a:solidFill>
              </a:rPr>
              <a:t>Rédiger systématiquement des communiqués de presse avec invitations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2" descr="_Pic1">
            <a:extLst>
              <a:ext uri="{FF2B5EF4-FFF2-40B4-BE49-F238E27FC236}">
                <a16:creationId xmlns:a16="http://schemas.microsoft.com/office/drawing/2014/main" id="{D48E3EE8-C2D4-7C2F-C85C-BE1F1C2F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04" y="313817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92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>
            <a:extLst>
              <a:ext uri="{FF2B5EF4-FFF2-40B4-BE49-F238E27FC236}">
                <a16:creationId xmlns:a16="http://schemas.microsoft.com/office/drawing/2014/main" id="{04DFD241-9895-49D9-8595-76AD88D91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-12142"/>
            <a:ext cx="8412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Journaux internes et lettre électronique</a:t>
            </a:r>
            <a:endParaRPr lang="fr-FR" altLang="fr-FR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6E0DC4-EDB8-4D2A-B025-5F1396453EAD}"/>
              </a:ext>
            </a:extLst>
          </p:cNvPr>
          <p:cNvSpPr/>
          <p:nvPr/>
        </p:nvSpPr>
        <p:spPr>
          <a:xfrm>
            <a:off x="5700759" y="809812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4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132526-BDC3-76DE-4F2B-FA721D93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568" y="699567"/>
            <a:ext cx="8412025" cy="584775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Pour les compagnons mais aussi pour la presse régionale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9AB112-E964-FBA3-EE2D-0479A7F0AD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95" y="1655765"/>
            <a:ext cx="3600290" cy="51322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B00F5A-0484-26D5-E7B7-7B09F6937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632" y="1655763"/>
            <a:ext cx="4483665" cy="45310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114A3D-2E7B-E91E-A6F4-D561BA0002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077" y="1315015"/>
            <a:ext cx="3764818" cy="5291097"/>
          </a:xfrm>
          <a:prstGeom prst="rect">
            <a:avLst/>
          </a:prstGeom>
        </p:spPr>
      </p:pic>
      <p:pic>
        <p:nvPicPr>
          <p:cNvPr id="10" name="Picture 2" descr="_Pic1">
            <a:extLst>
              <a:ext uri="{FF2B5EF4-FFF2-40B4-BE49-F238E27FC236}">
                <a16:creationId xmlns:a16="http://schemas.microsoft.com/office/drawing/2014/main" id="{9C8F2026-1678-9E0F-C004-EB8ABBA31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62" y="77247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406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ED21C59-00DC-3D73-0706-C4D67904CE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669" y="691658"/>
            <a:ext cx="3643938" cy="2737342"/>
          </a:xfrm>
          <a:prstGeom prst="rect">
            <a:avLst/>
          </a:prstGeom>
        </p:spPr>
      </p:pic>
      <p:pic>
        <p:nvPicPr>
          <p:cNvPr id="20483" name="Picture 2" descr="_Pic1">
            <a:extLst>
              <a:ext uri="{FF2B5EF4-FFF2-40B4-BE49-F238E27FC236}">
                <a16:creationId xmlns:a16="http://schemas.microsoft.com/office/drawing/2014/main" id="{EF37AE0B-C1D8-4887-A2DA-04929DFB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57" y="557408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6E0DC4-EDB8-4D2A-B025-5F1396453EAD}"/>
              </a:ext>
            </a:extLst>
          </p:cNvPr>
          <p:cNvSpPr/>
          <p:nvPr/>
        </p:nvSpPr>
        <p:spPr>
          <a:xfrm>
            <a:off x="5586238" y="1367219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23" eaLnBrk="1" hangingPunct="1">
              <a:defRPr/>
            </a:pPr>
            <a:r>
              <a:rPr lang="fr-FR" altLang="fr-FR" sz="4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4ECCC6-5138-6C09-A21E-9CD74DA993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8" y="691658"/>
            <a:ext cx="3749365" cy="27373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EB96D9-3210-FDA3-F001-E809C68AD0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034" y="700707"/>
            <a:ext cx="3851710" cy="27282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83050BF-F3F2-13D6-50D7-24D825C7F21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21" y="3429000"/>
            <a:ext cx="4188315" cy="14143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A74EB81-C60B-2F51-F70B-0D0186FB2C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58" y="4873876"/>
            <a:ext cx="2523963" cy="25178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1ECA9E-81DE-8220-DBDE-03171469EFA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845" y="4105714"/>
            <a:ext cx="2658086" cy="32860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F27EB7-23FA-ED5A-E8CF-754E333AD98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931" y="3477051"/>
            <a:ext cx="1969179" cy="39383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F5A46E8-337C-3CBF-FCBA-57BF7F36D83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36" y="3833408"/>
            <a:ext cx="4104000" cy="3082532"/>
          </a:xfrm>
          <a:prstGeom prst="rect">
            <a:avLst/>
          </a:prstGeom>
        </p:spPr>
      </p:pic>
      <p:pic>
        <p:nvPicPr>
          <p:cNvPr id="15" name="Picture 2" descr="_Pic1">
            <a:extLst>
              <a:ext uri="{FF2B5EF4-FFF2-40B4-BE49-F238E27FC236}">
                <a16:creationId xmlns:a16="http://schemas.microsoft.com/office/drawing/2014/main" id="{87376121-D788-A84B-7188-C8D47CB7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5" y="-763952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66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CF43F79-6FAD-549C-4164-62405B827C7E}"/>
              </a:ext>
            </a:extLst>
          </p:cNvPr>
          <p:cNvSpPr txBox="1"/>
          <p:nvPr/>
        </p:nvSpPr>
        <p:spPr>
          <a:xfrm>
            <a:off x="1343472" y="289678"/>
            <a:ext cx="115676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GRENELLE DES EFFECTIFS - SYNTHÈSE GÉNÉRALE</a:t>
            </a:r>
          </a:p>
          <a:p>
            <a:endParaRPr lang="fr-FR" sz="2400" dirty="0"/>
          </a:p>
          <a:p>
            <a:r>
              <a:rPr lang="fr-FR" sz="2000" b="1" dirty="0"/>
              <a:t>Rappel des enjeux stratégiques</a:t>
            </a:r>
          </a:p>
          <a:p>
            <a:endParaRPr lang="fr-FR" sz="2000" dirty="0"/>
          </a:p>
          <a:p>
            <a:pPr marL="285757" indent="-285757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70C0"/>
                </a:solidFill>
              </a:rPr>
              <a:t>Susciter les adhésions: </a:t>
            </a:r>
            <a:r>
              <a:rPr lang="fr-FR" dirty="0"/>
              <a:t>convaincre, donner envie, séduire,…</a:t>
            </a:r>
          </a:p>
          <a:p>
            <a:pPr marL="285757" indent="-285757">
              <a:buFont typeface="Wingdings" panose="05000000000000000000" pitchFamily="2" charset="2"/>
              <a:buChar char="Ø"/>
            </a:pPr>
            <a:endParaRPr lang="fr-FR" dirty="0"/>
          </a:p>
          <a:p>
            <a:pPr marL="285757" indent="-285757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70C0"/>
                </a:solidFill>
              </a:rPr>
              <a:t>Fidéliser</a:t>
            </a:r>
            <a:r>
              <a:rPr lang="fr-FR" b="1" dirty="0"/>
              <a:t>: </a:t>
            </a:r>
            <a:r>
              <a:rPr lang="fr-FR" dirty="0"/>
              <a:t>mobiliser, motiver</a:t>
            </a:r>
            <a:r>
              <a:rPr lang="fr-FR" i="1" dirty="0"/>
              <a:t>, …</a:t>
            </a:r>
          </a:p>
          <a:p>
            <a:pPr marL="285757" indent="-285757">
              <a:buFont typeface="Wingdings" panose="05000000000000000000" pitchFamily="2" charset="2"/>
              <a:buChar char="Ø"/>
            </a:pPr>
            <a:endParaRPr lang="fr-FR" dirty="0"/>
          </a:p>
          <a:p>
            <a:pPr marL="285757" indent="-285757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70C0"/>
                </a:solidFill>
              </a:rPr>
              <a:t>Rayonner</a:t>
            </a:r>
            <a:r>
              <a:rPr lang="fr-FR" b="1" dirty="0"/>
              <a:t>: </a:t>
            </a:r>
            <a:r>
              <a:rPr lang="fr-FR" dirty="0"/>
              <a:t>faire connaître, faire venir, faire aimer, </a:t>
            </a:r>
            <a:r>
              <a:rPr lang="fr-FR" i="1" dirty="0"/>
              <a:t>…</a:t>
            </a:r>
          </a:p>
          <a:p>
            <a:pPr marL="285757" indent="-285757">
              <a:buFont typeface="Wingdings" panose="05000000000000000000" pitchFamily="2" charset="2"/>
              <a:buChar char="Ø"/>
            </a:pPr>
            <a:endParaRPr lang="fr-FR" i="1" dirty="0"/>
          </a:p>
          <a:p>
            <a:r>
              <a:rPr lang="fr-FR" i="1" dirty="0"/>
              <a:t>           </a:t>
            </a:r>
            <a:r>
              <a:rPr lang="fr-FR" i="1" dirty="0">
                <a:solidFill>
                  <a:srgbClr val="FF0000"/>
                </a:solidFill>
              </a:rPr>
              <a:t>cercle vertueux qui participe au succès de la </a:t>
            </a:r>
            <a:r>
              <a:rPr lang="fr-FR" i="1" dirty="0" err="1">
                <a:solidFill>
                  <a:srgbClr val="FF0000"/>
                </a:solidFill>
              </a:rPr>
              <a:t>fdr</a:t>
            </a:r>
            <a:r>
              <a:rPr lang="fr-FR" i="1" dirty="0">
                <a:solidFill>
                  <a:srgbClr val="FF0000"/>
                </a:solidFill>
              </a:rPr>
              <a:t> 2022-2023.</a:t>
            </a:r>
          </a:p>
          <a:p>
            <a:endParaRPr lang="fr-FR" b="1" u="sng" dirty="0"/>
          </a:p>
          <a:p>
            <a:r>
              <a:rPr lang="fr-FR" sz="2000" b="1" dirty="0"/>
              <a:t>Propositions correctives: principes suggérés</a:t>
            </a:r>
          </a:p>
          <a:p>
            <a:endParaRPr lang="fr-FR" sz="2000" b="1" u="sng" dirty="0"/>
          </a:p>
          <a:p>
            <a:pPr marL="285757" indent="-285757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7030A0"/>
                </a:solidFill>
              </a:rPr>
              <a:t>Harmoniser</a:t>
            </a:r>
            <a:r>
              <a:rPr lang="fr-FR" b="1" dirty="0"/>
              <a:t>, </a:t>
            </a:r>
            <a:r>
              <a:rPr lang="fr-FR" i="1" dirty="0"/>
              <a:t>pas uniformiser…</a:t>
            </a:r>
          </a:p>
          <a:p>
            <a:pPr marL="285757" indent="-285757">
              <a:buFont typeface="Wingdings" panose="05000000000000000000" pitchFamily="2" charset="2"/>
              <a:buChar char="q"/>
            </a:pPr>
            <a:endParaRPr lang="fr-FR" i="1" dirty="0">
              <a:solidFill>
                <a:srgbClr val="7030A0"/>
              </a:solidFill>
            </a:endParaRPr>
          </a:p>
          <a:p>
            <a:pPr marL="285757" indent="-285757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7030A0"/>
                </a:solidFill>
              </a:rPr>
              <a:t>Fournir des exemples</a:t>
            </a:r>
            <a:r>
              <a:rPr lang="fr-FR" i="1" dirty="0"/>
              <a:t>, pas des modèles…</a:t>
            </a:r>
          </a:p>
          <a:p>
            <a:pPr marL="285757" indent="-285757">
              <a:buFont typeface="Wingdings" panose="05000000000000000000" pitchFamily="2" charset="2"/>
              <a:buChar char="q"/>
            </a:pPr>
            <a:endParaRPr lang="fr-FR" i="1" dirty="0"/>
          </a:p>
          <a:p>
            <a:pPr marL="285757" indent="-285757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7030A0"/>
                </a:solidFill>
              </a:rPr>
              <a:t>Proposer des solutions</a:t>
            </a:r>
            <a:r>
              <a:rPr lang="fr-FR" i="1" dirty="0"/>
              <a:t>, pas des corrections…</a:t>
            </a:r>
          </a:p>
          <a:p>
            <a:pPr marL="285757" indent="-285757">
              <a:buFont typeface="Wingdings" panose="05000000000000000000" pitchFamily="2" charset="2"/>
              <a:buChar char="q"/>
            </a:pPr>
            <a:endParaRPr lang="fr-FR" i="1" dirty="0"/>
          </a:p>
          <a:p>
            <a:pPr marL="285757" indent="-285757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7030A0"/>
                </a:solidFill>
              </a:rPr>
              <a:t>Dialoguer</a:t>
            </a:r>
            <a:r>
              <a:rPr lang="fr-FR" i="1" dirty="0"/>
              <a:t>, pas imposer…</a:t>
            </a:r>
            <a:endParaRPr lang="fr-FR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DA4D77CC-FC5A-3563-2FE4-5FC3CF228170}"/>
              </a:ext>
            </a:extLst>
          </p:cNvPr>
          <p:cNvSpPr/>
          <p:nvPr/>
        </p:nvSpPr>
        <p:spPr>
          <a:xfrm>
            <a:off x="1559496" y="3315045"/>
            <a:ext cx="408373" cy="227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_Pic1">
            <a:extLst>
              <a:ext uri="{FF2B5EF4-FFF2-40B4-BE49-F238E27FC236}">
                <a16:creationId xmlns:a16="http://schemas.microsoft.com/office/drawing/2014/main" id="{9B3EF34C-457A-C0BF-6866-885C0A5A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9" y="188640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23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20DFED3-4837-D7CE-31F2-7655D29229FC}"/>
              </a:ext>
            </a:extLst>
          </p:cNvPr>
          <p:cNvSpPr txBox="1"/>
          <p:nvPr/>
        </p:nvSpPr>
        <p:spPr>
          <a:xfrm>
            <a:off x="353847" y="31161"/>
            <a:ext cx="11819137" cy="6542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                       	 </a:t>
            </a:r>
            <a:r>
              <a:rPr lang="fr-FR" sz="28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GRENELLE DES EFFECTIFS -  SYNTHÈSE GÉNÉRALE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                     		COMMENT TIRER PROFIT DES AXES DE PROGRÈS QUI VOUS SONT PROPOSÉS ?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srgbClr val="0070C0"/>
                </a:solidFill>
                <a:latin typeface="Calibri" panose="020F0502020204030204"/>
                <a:cs typeface="+mn-cs"/>
              </a:rPr>
              <a:t>                                  	</a:t>
            </a:r>
            <a:r>
              <a:rPr lang="fr-FR" sz="1801" dirty="0">
                <a:latin typeface="Calibri" panose="020F0502020204030204"/>
                <a:cs typeface="+mn-cs"/>
              </a:rPr>
              <a:t>RECENTRER  ACTIONS AUTOUR DES VALEURS, ETRE EXEMPLAIRES ! </a:t>
            </a:r>
          </a:p>
          <a:p>
            <a:pPr defTabSz="91442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latin typeface="Calibri" panose="020F0502020204030204"/>
                <a:cs typeface="+mn-cs"/>
              </a:rPr>
              <a:t>                                   (RE) CONTRUIRE ET ENTRETENIR  IMAGE. </a:t>
            </a:r>
          </a:p>
          <a:p>
            <a:pPr defTabSz="91442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latin typeface="Calibri" panose="020F0502020204030204"/>
                <a:cs typeface="+mn-cs"/>
              </a:rPr>
              <a:t>                                  	QUELS MODES D’ACTION ? ( ÉVÉNEMENTS, (PARTENARIATS ) </a:t>
            </a:r>
          </a:p>
          <a:p>
            <a:pPr defTabSz="914423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latin typeface="Calibri" panose="020F0502020204030204"/>
                <a:cs typeface="+mn-cs"/>
              </a:rPr>
              <a:t>                                   QUELLE COMMUNICATION ? (IMAGE, CIBLES) 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latin typeface="Calibri" panose="020F0502020204030204"/>
                <a:cs typeface="+mn-cs"/>
              </a:rPr>
              <a:t>                                                   			    (Chaque section est un cas particulier …) 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                                                                                                  </a:t>
            </a:r>
            <a:r>
              <a:rPr lang="fr-FR" sz="1801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FAIRE CONNAITRE 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       Conduire   action autour des 3 objectifs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        </a:t>
            </a:r>
            <a:r>
              <a:rPr lang="fr-FR" sz="1801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FAIRE APPRÉCIER 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                                                                                                  </a:t>
            </a:r>
            <a:r>
              <a:rPr lang="fr-FR" sz="1801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FAIRE REJOINDRE 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A partir  procédés, retours d’expériences, initiatives, solutions …..constituant autant d’outils utilisés par les uns et pouvant bénéficier à d’autres étant entendu qu’il n’y a pas 2 sections semblables et que les propositions seront à intégrer au cas par cas.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C2F6EB1F-DFD5-C6CC-BD6B-C9EE4E58A7A8}"/>
              </a:ext>
            </a:extLst>
          </p:cNvPr>
          <p:cNvSpPr/>
          <p:nvPr/>
        </p:nvSpPr>
        <p:spPr>
          <a:xfrm>
            <a:off x="5228944" y="5146467"/>
            <a:ext cx="674703" cy="363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prstClr val="white"/>
                </a:solidFill>
                <a:latin typeface="Calibri" panose="020F0502020204030204"/>
              </a:rPr>
              <a:t>  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B87CF0D-5C75-20EC-0381-8D7C568B39C4}"/>
              </a:ext>
            </a:extLst>
          </p:cNvPr>
          <p:cNvSpPr/>
          <p:nvPr/>
        </p:nvSpPr>
        <p:spPr>
          <a:xfrm>
            <a:off x="5246700" y="4556595"/>
            <a:ext cx="674703" cy="488271"/>
          </a:xfrm>
          <a:prstGeom prst="rightArrow">
            <a:avLst>
              <a:gd name="adj1" fmla="val 33238"/>
              <a:gd name="adj2" fmla="val 33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CF0A336-5D6C-3851-43A5-73506C76971C}"/>
              </a:ext>
            </a:extLst>
          </p:cNvPr>
          <p:cNvSpPr/>
          <p:nvPr/>
        </p:nvSpPr>
        <p:spPr>
          <a:xfrm>
            <a:off x="5246701" y="4091009"/>
            <a:ext cx="656946" cy="363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2" descr="_Pic1">
            <a:extLst>
              <a:ext uri="{FF2B5EF4-FFF2-40B4-BE49-F238E27FC236}">
                <a16:creationId xmlns:a16="http://schemas.microsoft.com/office/drawing/2014/main" id="{24E2E46D-7E3F-226D-34A4-93BD963C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267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AFCE51-1830-0779-E82E-B490AF799CEA}"/>
              </a:ext>
            </a:extLst>
          </p:cNvPr>
          <p:cNvSpPr txBox="1"/>
          <p:nvPr/>
        </p:nvSpPr>
        <p:spPr>
          <a:xfrm>
            <a:off x="443885" y="1"/>
            <a:ext cx="11748115" cy="664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                  		</a:t>
            </a:r>
            <a:r>
              <a:rPr lang="fr-FR" sz="2800" b="1" dirty="0">
                <a:latin typeface="Calibri" panose="020F0502020204030204"/>
                <a:cs typeface="+mn-cs"/>
              </a:rPr>
              <a:t>GRENELLE DES EFFECTIFS – SYNTHÈSE GÉNÉRALE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						</a:t>
            </a:r>
            <a:r>
              <a:rPr lang="fr-FR" sz="3200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AU FINAL </a:t>
            </a:r>
            <a:endParaRPr lang="fr-FR" sz="2000" b="1" dirty="0">
              <a:solidFill>
                <a:srgbClr val="FF0000"/>
              </a:solidFill>
              <a:latin typeface="Calibri" panose="020F0502020204030204"/>
              <a:cs typeface="+mn-cs"/>
            </a:endParaRP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1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 </a:t>
            </a:r>
            <a:r>
              <a:rPr lang="fr-FR" sz="20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VOTRE ENGAGEMENT DOIT DÉCLENCHER DE LA SYMPATHIE ET DE L’ATTIRANCE</a:t>
            </a:r>
          </a:p>
          <a:p>
            <a:pPr defTabSz="914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Il doit être conçu pour donner envie….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1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De connaître l’association: 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Pour le grand public;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1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De la rejoindre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: Pour les adhérents et les sympathisants;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1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De partager sa mission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: Pour les partenaires;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1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De la soutenir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: Pour les bienfaiteurs et les donateurs. 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CES OBJECTIFS SE DÉCLINENT EN INTERNE COMME EN EXTERNE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1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 l’interne: 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Ils visent à stimuler les adhésions et améliorer la mobilisation et la fidélisation des compagnons;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1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 l’externe: 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ils visent à informer le grand public, à mobiliser nos partenaires sur les projets partagés, et à convaincre mécènes et donateurs de l’intérêt de nous soutenir.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CONSTRUIRE UNE IMAGE (MARQUE DE FABRIQUE)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1" b="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Mettant en avant et mettant en pratique les valeurs fondamentales de l’ANMONM: </a:t>
            </a:r>
            <a:r>
              <a:rPr lang="fr-FR" sz="1801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Honneur , 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civisme, civilité, entraide, travail de mémoire…Définir localement des actions à décliner seul ou en partenariat.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0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70C0"/>
                </a:solidFill>
                <a:latin typeface="Calibri" panose="020F0502020204030204"/>
                <a:cs typeface="+mn-cs"/>
              </a:rPr>
              <a:t>TOUTES CES ACTIONS SONT A ÉLABORER EN TENANT COMPTE DES CIBLES A ENGAGER</a:t>
            </a:r>
            <a:r>
              <a:rPr lang="fr-FR" sz="1801" dirty="0">
                <a:solidFill>
                  <a:prstClr val="black"/>
                </a:solidFill>
                <a:latin typeface="Calibri" panose="020F0502020204030204"/>
                <a:cs typeface="+mn-cs"/>
              </a:rPr>
              <a:t>: Préfecture, sous-préfectures, ONACVG, DASEN, SDIS, UDSP, SMV, SNU, Conseil DEP, Chambres de commerce, CMA, Médias…</a:t>
            </a:r>
          </a:p>
          <a:p>
            <a:pPr marL="742969" lvl="1" indent="-285757" defTabSz="91442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180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3" name="Picture 2" descr="_Pic1">
            <a:extLst>
              <a:ext uri="{FF2B5EF4-FFF2-40B4-BE49-F238E27FC236}">
                <a16:creationId xmlns:a16="http://schemas.microsoft.com/office/drawing/2014/main" id="{108E652C-B256-156B-AA31-64A2F955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18328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22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22CB752-1215-8534-2BC5-A051D6A7F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27754"/>
              </p:ext>
            </p:extLst>
          </p:nvPr>
        </p:nvGraphicFramePr>
        <p:xfrm>
          <a:off x="1307468" y="57642"/>
          <a:ext cx="9577064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682246094"/>
                    </a:ext>
                  </a:extLst>
                </a:gridCol>
                <a:gridCol w="3204356">
                  <a:extLst>
                    <a:ext uri="{9D8B030D-6E8A-4147-A177-3AD203B41FA5}">
                      <a16:colId xmlns:a16="http://schemas.microsoft.com/office/drawing/2014/main" val="106488809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831508047"/>
                    </a:ext>
                  </a:extLst>
                </a:gridCol>
                <a:gridCol w="2916324">
                  <a:extLst>
                    <a:ext uri="{9D8B030D-6E8A-4147-A177-3AD203B41FA5}">
                      <a16:colId xmlns:a16="http://schemas.microsoft.com/office/drawing/2014/main" val="20030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FAVORISER LES ADHÉSIONS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FIDÉLISER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RENDRE L’IMAGE ATTRACTIVE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6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FAVORISER L’ARRIVÉE DE NOUVEAUX ARRIVANTS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mettre en exergue actions conduites et services offerts,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ELABORER POLITIQUE D’APPROCHE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 nommés et promus : obtenir listes des décrets de la préfecture + favoriser contacts directs + campagnes de rattrapage des nommés silencieux + recrutement au fil de l’eau,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EFFORT SUR PROMOTIONS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 militaires d’active et retraités + ressource dormante 5 dernières années,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EFFORT SUR MÉMOIRES DE PROPOSITIONS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COMPRENDRE LES MOBILES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POUSSENT À NE PAS RENOUVELER SA COTISATION : désintérêt, maladie, difficultés personnelles, financières,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 RÉAGIR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avant suspension : attention de proximité, rôle essentiel du délégué de secteur,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S’APPUYER SUR LES PILIERS DE LA FIDÉLISATION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proximité, information en continu, activités attrayantes et mobilisatrices, solidarité.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AFFICHER PLACE DANS LA SOCIÉTÉ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Présence dans les cérémonies officielles,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Liens avec les autres décos : SMLH, MM, AMOMA, AMOPA, FNMM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Avec nos partenaires : Ed. Nat, SP, ONACVG, SMV, SNU,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 PRESTIGE VALORISANTES,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ACTIVER COMMISSIONS DEP. DÉECERNER PRIX,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MARQUER INTÉRÊT 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AUX COMPAGNONS, AUX JEUNES (JAM) : diplômes et médailles,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 de COM INT + EXT. 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Revue périodique, lettre dématérialisée mensuelle site Web, flyer sur section.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11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SIÈGE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FAIRE SAUTER LES VERROUS :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ATTIRER ATTENTION DES PRÉFETS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aide à apporter pour communication des listes de nominations + soutien aux mémoires de propositions + accueil nouveaux nommés en préfecture,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ATTIRER ATTENTION DU CHANCELIER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les conséquences néfastes des réductions des contingents + aide à apporter pour orienter nouveaux nommés vers ANMONM.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INCITER LES SECTIONS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prendre en compte les raisons du non-renouvellement des cotisations.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DÉVELOPPER ARGUMENTAIRE 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image ANMONM + avantages à nous rejoindre (cellule COM),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DÉVELOPPER NOUVELLE POLITIQUE 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COM (PDT+ CELL. COM),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SUSCITER OPÉRATIONS PROMO 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évènements de prestige (60 ans de l’Ordre)</a:t>
                      </a:r>
                    </a:p>
                    <a:p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PDT + CELL. COM</a:t>
                      </a:r>
                      <a:endParaRPr lang="fr-F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10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INSTITUTIONS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METTRE FIN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la réduction des contingents (CH, GM),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NOMINATIONS PLUS REPRÉSENTATIVES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diversité de la population FR (CH, GM),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NOMINATIONS : RESPECTER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universalisme de ONM + de bénévoles (CH, GM),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PRÉSENTATION ANMONM </a:t>
                      </a: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 lettre félicitations aux nouveaux nommés (CH),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ADHÉRER ELLES MÊMES !</a:t>
                      </a:r>
                    </a:p>
                    <a:p>
                      <a:endParaRPr lang="fr-F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1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GM : Grand Maître – CH : Chancelier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SOUTIEN CONSTANT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aux actions des sections,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l’image de l’ONM.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DONT 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leur participation effective.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ACCUEIL ANNUEL 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nouveaux décorés en préfecture (Préfet),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PRÉSIDENCE COMITÉD’HONNEUR 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(Préfet),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 AU COMITÉ D’HONNEUR 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(autorités départementales),</a:t>
                      </a:r>
                    </a:p>
                    <a:p>
                      <a:r>
                        <a:rPr lang="fr-F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FIGURER</a:t>
                      </a:r>
                      <a:r>
                        <a:rPr lang="fr-FR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sur listes protocolaires (préfet, conseil départemental, mairies).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90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401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AFCE51-1830-0779-E82E-B490AF799CEA}"/>
              </a:ext>
            </a:extLst>
          </p:cNvPr>
          <p:cNvSpPr txBox="1"/>
          <p:nvPr/>
        </p:nvSpPr>
        <p:spPr>
          <a:xfrm>
            <a:off x="1503657" y="642939"/>
            <a:ext cx="9139007" cy="5413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463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                       </a:t>
            </a:r>
            <a:r>
              <a:rPr lang="fr-FR" sz="2275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GRENELLE DES EFFECTIFS – SYNTHÈSE GÉNÉRALE</a:t>
            </a:r>
          </a:p>
          <a:p>
            <a:pPr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275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71475" lvl="1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63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71475" lvl="1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63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371475" lvl="1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463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463" b="1" u="sng" dirty="0">
                <a:solidFill>
                  <a:srgbClr val="0070C0"/>
                </a:solidFill>
                <a:latin typeface="Calibri" panose="020F0502020204030204"/>
                <a:cs typeface="+mn-cs"/>
              </a:rPr>
              <a:t>DES SOLUTIONS CONCRETES PAR NIVEAU ET PAR DOMAINE</a:t>
            </a: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463" u="sng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NIVEAU SECTION: DES SOLUTIONS POUR MAITRISER UNE SITUATION PAR SES PROPRES MOYENS                       </a:t>
            </a:r>
          </a:p>
          <a:p>
            <a:pPr marL="371475" lvl="1" defTabSz="74295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RECOURS AUX NIVEAUX SUPERIEURS POUR FAIRE SAUTER LES VERROUS.</a:t>
            </a: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sz="12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400" b="1" u="sng" dirty="0">
                <a:solidFill>
                  <a:srgbClr val="0070C0"/>
                </a:solidFill>
                <a:latin typeface="Calibri" panose="020F0502020204030204"/>
                <a:cs typeface="+mn-cs"/>
              </a:rPr>
              <a:t>NOTRE RÔLE / CONSEILLER, IMPULSER, ACCOMPAGNER…</a:t>
            </a: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400" b="1" u="sng" dirty="0">
              <a:solidFill>
                <a:srgbClr val="0070C0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400" b="1" u="sng" dirty="0">
                <a:solidFill>
                  <a:srgbClr val="0070C0"/>
                </a:solidFill>
                <a:latin typeface="Calibri" panose="020F0502020204030204"/>
                <a:cs typeface="+mn-cs"/>
              </a:rPr>
              <a:t>A VENIR !</a:t>
            </a: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UNE NOTICE SUR LES BONNES PRATIQUES / GESTION DES EFFECTIFS</a:t>
            </a: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463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UNE INFORMATION SUR LES MODALITES D’ACCOMPAGNEMENT DES SECTIONS</a:t>
            </a: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463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463" b="1" u="sng" dirty="0">
                <a:solidFill>
                  <a:srgbClr val="0070C0"/>
                </a:solidFill>
                <a:latin typeface="Calibri" panose="020F0502020204030204"/>
                <a:cs typeface="+mn-cs"/>
              </a:rPr>
              <a:t>QUAND !</a:t>
            </a: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463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657225" lvl="1" indent="-285750" defTabSz="742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DEC 2022</a:t>
            </a:r>
          </a:p>
        </p:txBody>
      </p:sp>
      <p:pic>
        <p:nvPicPr>
          <p:cNvPr id="3" name="Picture 2" descr="_Pic1">
            <a:extLst>
              <a:ext uri="{FF2B5EF4-FFF2-40B4-BE49-F238E27FC236}">
                <a16:creationId xmlns:a16="http://schemas.microsoft.com/office/drawing/2014/main" id="{108E652C-B256-156B-AA31-64A2F955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4" y="22226"/>
            <a:ext cx="1021705" cy="10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721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contenu 2">
            <a:extLst>
              <a:ext uri="{FF2B5EF4-FFF2-40B4-BE49-F238E27FC236}">
                <a16:creationId xmlns:a16="http://schemas.microsoft.com/office/drawing/2014/main" id="{99EF167F-91A7-CE79-E44A-36D90642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7339" y="2631831"/>
            <a:ext cx="12319001" cy="740507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altLang="fr-FR" sz="4431" dirty="0">
                <a:solidFill>
                  <a:schemeClr val="accent1">
                    <a:lumMod val="75000"/>
                  </a:schemeClr>
                </a:solidFill>
              </a:rPr>
              <a:t>Nous vous remercions pour votre attention.</a:t>
            </a:r>
          </a:p>
          <a:p>
            <a:pPr marL="0" indent="0" algn="ctr">
              <a:buNone/>
              <a:defRPr/>
            </a:pPr>
            <a:endParaRPr lang="fr-FR" altLang="fr-FR" sz="3939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fr-FR" altLang="fr-FR" sz="3939" dirty="0">
                <a:solidFill>
                  <a:srgbClr val="FF0000"/>
                </a:solidFill>
              </a:rPr>
              <a:t>Vos points de vue</a:t>
            </a:r>
            <a:r>
              <a:rPr lang="fr-FR" altLang="fr-FR" sz="4431" dirty="0">
                <a:solidFill>
                  <a:srgbClr val="FF0000"/>
                </a:solidFill>
              </a:rPr>
              <a:t> ?</a:t>
            </a:r>
          </a:p>
          <a:p>
            <a:pPr marL="342898" indent="-342898">
              <a:defRPr/>
            </a:pPr>
            <a:endParaRPr lang="fr-FR" altLang="fr-FR" dirty="0"/>
          </a:p>
        </p:txBody>
      </p:sp>
      <p:pic>
        <p:nvPicPr>
          <p:cNvPr id="19459" name="Image 4">
            <a:extLst>
              <a:ext uri="{FF2B5EF4-FFF2-40B4-BE49-F238E27FC236}">
                <a16:creationId xmlns:a16="http://schemas.microsoft.com/office/drawing/2014/main" id="{2E3DB954-538E-AAB0-AF26-A7B1580C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3108" y="3606801"/>
            <a:ext cx="1817077" cy="310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9BD21866-5A92-34F0-1E97-D265BB220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332656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France">
            <a:extLst>
              <a:ext uri="{FF2B5EF4-FFF2-40B4-BE49-F238E27FC236}">
                <a16:creationId xmlns:a16="http://schemas.microsoft.com/office/drawing/2014/main" id="{00000000-0008-0000-0000-0000030400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2524" y="1002898"/>
            <a:ext cx="6021870" cy="6363315"/>
            <a:chOff x="0" y="0"/>
            <a:chExt cx="970" cy="10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0000000-0008-0000-0000-000004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1"/>
              <a:ext cx="95" cy="105"/>
            </a:xfrm>
            <a:custGeom>
              <a:avLst/>
              <a:gdLst/>
              <a:ahLst/>
              <a:cxnLst>
                <a:cxn ang="0">
                  <a:pos x="378" y="196"/>
                </a:cxn>
                <a:cxn ang="0">
                  <a:pos x="55" y="252"/>
                </a:cxn>
                <a:cxn ang="0">
                  <a:pos x="50" y="349"/>
                </a:cxn>
                <a:cxn ang="0">
                  <a:pos x="5" y="493"/>
                </a:cxn>
                <a:cxn ang="0">
                  <a:pos x="16" y="509"/>
                </a:cxn>
                <a:cxn ang="0">
                  <a:pos x="21" y="558"/>
                </a:cxn>
                <a:cxn ang="0">
                  <a:pos x="431" y="583"/>
                </a:cxn>
                <a:cxn ang="0">
                  <a:pos x="464" y="596"/>
                </a:cxn>
                <a:cxn ang="0">
                  <a:pos x="504" y="559"/>
                </a:cxn>
                <a:cxn ang="0">
                  <a:pos x="548" y="575"/>
                </a:cxn>
                <a:cxn ang="0">
                  <a:pos x="591" y="560"/>
                </a:cxn>
                <a:cxn ang="0">
                  <a:pos x="526" y="626"/>
                </a:cxn>
                <a:cxn ang="0">
                  <a:pos x="566" y="616"/>
                </a:cxn>
                <a:cxn ang="0">
                  <a:pos x="588" y="639"/>
                </a:cxn>
                <a:cxn ang="0">
                  <a:pos x="569" y="684"/>
                </a:cxn>
                <a:cxn ang="0">
                  <a:pos x="747" y="765"/>
                </a:cxn>
                <a:cxn ang="0">
                  <a:pos x="630" y="730"/>
                </a:cxn>
                <a:cxn ang="0">
                  <a:pos x="564" y="678"/>
                </a:cxn>
                <a:cxn ang="0">
                  <a:pos x="193" y="640"/>
                </a:cxn>
                <a:cxn ang="0">
                  <a:pos x="231" y="731"/>
                </a:cxn>
                <a:cxn ang="0">
                  <a:pos x="496" y="800"/>
                </a:cxn>
                <a:cxn ang="0">
                  <a:pos x="529" y="959"/>
                </a:cxn>
                <a:cxn ang="0">
                  <a:pos x="511" y="979"/>
                </a:cxn>
                <a:cxn ang="0">
                  <a:pos x="67" y="987"/>
                </a:cxn>
                <a:cxn ang="0">
                  <a:pos x="203" y="1097"/>
                </a:cxn>
                <a:cxn ang="0">
                  <a:pos x="293" y="1132"/>
                </a:cxn>
                <a:cxn ang="0">
                  <a:pos x="402" y="1400"/>
                </a:cxn>
                <a:cxn ang="0">
                  <a:pos x="491" y="1463"/>
                </a:cxn>
                <a:cxn ang="0">
                  <a:pos x="543" y="1467"/>
                </a:cxn>
                <a:cxn ang="0">
                  <a:pos x="560" y="1455"/>
                </a:cxn>
                <a:cxn ang="0">
                  <a:pos x="562" y="1433"/>
                </a:cxn>
                <a:cxn ang="0">
                  <a:pos x="614" y="1440"/>
                </a:cxn>
                <a:cxn ang="0">
                  <a:pos x="607" y="1402"/>
                </a:cxn>
                <a:cxn ang="0">
                  <a:pos x="584" y="1353"/>
                </a:cxn>
                <a:cxn ang="0">
                  <a:pos x="631" y="1298"/>
                </a:cxn>
                <a:cxn ang="0">
                  <a:pos x="679" y="1316"/>
                </a:cxn>
                <a:cxn ang="0">
                  <a:pos x="725" y="1358"/>
                </a:cxn>
                <a:cxn ang="0">
                  <a:pos x="758" y="1384"/>
                </a:cxn>
                <a:cxn ang="0">
                  <a:pos x="838" y="1328"/>
                </a:cxn>
                <a:cxn ang="0">
                  <a:pos x="1030" y="1506"/>
                </a:cxn>
                <a:cxn ang="0">
                  <a:pos x="1108" y="1502"/>
                </a:cxn>
                <a:cxn ang="0">
                  <a:pos x="1131" y="1506"/>
                </a:cxn>
                <a:cxn ang="0">
                  <a:pos x="1218" y="1550"/>
                </a:cxn>
                <a:cxn ang="0">
                  <a:pos x="1356" y="1506"/>
                </a:cxn>
                <a:cxn ang="0">
                  <a:pos x="1369" y="1466"/>
                </a:cxn>
                <a:cxn ang="0">
                  <a:pos x="1505" y="1429"/>
                </a:cxn>
                <a:cxn ang="0">
                  <a:pos x="1393" y="1243"/>
                </a:cxn>
                <a:cxn ang="0">
                  <a:pos x="1421" y="794"/>
                </a:cxn>
                <a:cxn ang="0">
                  <a:pos x="1388" y="642"/>
                </a:cxn>
                <a:cxn ang="0">
                  <a:pos x="1324" y="137"/>
                </a:cxn>
                <a:cxn ang="0">
                  <a:pos x="1110" y="97"/>
                </a:cxn>
                <a:cxn ang="0">
                  <a:pos x="1106" y="107"/>
                </a:cxn>
                <a:cxn ang="0">
                  <a:pos x="1106" y="184"/>
                </a:cxn>
                <a:cxn ang="0">
                  <a:pos x="1035" y="100"/>
                </a:cxn>
                <a:cxn ang="0">
                  <a:pos x="972" y="7"/>
                </a:cxn>
                <a:cxn ang="0">
                  <a:pos x="909" y="16"/>
                </a:cxn>
                <a:cxn ang="0">
                  <a:pos x="850" y="44"/>
                </a:cxn>
                <a:cxn ang="0">
                  <a:pos x="703" y="95"/>
                </a:cxn>
                <a:cxn ang="0">
                  <a:pos x="584" y="115"/>
                </a:cxn>
                <a:cxn ang="0">
                  <a:pos x="708" y="1238"/>
                </a:cxn>
                <a:cxn ang="0">
                  <a:pos x="726" y="1229"/>
                </a:cxn>
              </a:cxnLst>
              <a:rect l="0" t="0" r="r" b="b"/>
              <a:pathLst>
                <a:path w="1516" h="1579">
                  <a:moveTo>
                    <a:pt x="579" y="61"/>
                  </a:moveTo>
                  <a:lnTo>
                    <a:pt x="562" y="47"/>
                  </a:lnTo>
                  <a:lnTo>
                    <a:pt x="446" y="75"/>
                  </a:lnTo>
                  <a:lnTo>
                    <a:pt x="487" y="104"/>
                  </a:lnTo>
                  <a:lnTo>
                    <a:pt x="412" y="112"/>
                  </a:lnTo>
                  <a:lnTo>
                    <a:pt x="357" y="104"/>
                  </a:lnTo>
                  <a:lnTo>
                    <a:pt x="298" y="114"/>
                  </a:lnTo>
                  <a:lnTo>
                    <a:pt x="306" y="133"/>
                  </a:lnTo>
                  <a:lnTo>
                    <a:pt x="364" y="171"/>
                  </a:lnTo>
                  <a:lnTo>
                    <a:pt x="378" y="196"/>
                  </a:lnTo>
                  <a:lnTo>
                    <a:pt x="320" y="153"/>
                  </a:lnTo>
                  <a:lnTo>
                    <a:pt x="269" y="139"/>
                  </a:lnTo>
                  <a:lnTo>
                    <a:pt x="238" y="174"/>
                  </a:lnTo>
                  <a:lnTo>
                    <a:pt x="264" y="200"/>
                  </a:lnTo>
                  <a:lnTo>
                    <a:pt x="349" y="227"/>
                  </a:lnTo>
                  <a:lnTo>
                    <a:pt x="269" y="215"/>
                  </a:lnTo>
                  <a:lnTo>
                    <a:pt x="234" y="182"/>
                  </a:lnTo>
                  <a:lnTo>
                    <a:pt x="144" y="179"/>
                  </a:lnTo>
                  <a:lnTo>
                    <a:pt x="126" y="205"/>
                  </a:lnTo>
                  <a:lnTo>
                    <a:pt x="55" y="252"/>
                  </a:lnTo>
                  <a:lnTo>
                    <a:pt x="55" y="331"/>
                  </a:lnTo>
                  <a:lnTo>
                    <a:pt x="70" y="327"/>
                  </a:lnTo>
                  <a:lnTo>
                    <a:pt x="81" y="326"/>
                  </a:lnTo>
                  <a:lnTo>
                    <a:pt x="87" y="325"/>
                  </a:lnTo>
                  <a:lnTo>
                    <a:pt x="90" y="327"/>
                  </a:lnTo>
                  <a:lnTo>
                    <a:pt x="85" y="329"/>
                  </a:lnTo>
                  <a:lnTo>
                    <a:pt x="79" y="334"/>
                  </a:lnTo>
                  <a:lnTo>
                    <a:pt x="66" y="340"/>
                  </a:lnTo>
                  <a:lnTo>
                    <a:pt x="59" y="344"/>
                  </a:lnTo>
                  <a:lnTo>
                    <a:pt x="50" y="349"/>
                  </a:lnTo>
                  <a:lnTo>
                    <a:pt x="52" y="342"/>
                  </a:lnTo>
                  <a:lnTo>
                    <a:pt x="52" y="339"/>
                  </a:lnTo>
                  <a:lnTo>
                    <a:pt x="53" y="338"/>
                  </a:lnTo>
                  <a:lnTo>
                    <a:pt x="50" y="337"/>
                  </a:lnTo>
                  <a:lnTo>
                    <a:pt x="46" y="340"/>
                  </a:lnTo>
                  <a:lnTo>
                    <a:pt x="43" y="342"/>
                  </a:lnTo>
                  <a:lnTo>
                    <a:pt x="20" y="431"/>
                  </a:lnTo>
                  <a:lnTo>
                    <a:pt x="19" y="498"/>
                  </a:lnTo>
                  <a:lnTo>
                    <a:pt x="11" y="494"/>
                  </a:lnTo>
                  <a:lnTo>
                    <a:pt x="5" y="493"/>
                  </a:lnTo>
                  <a:lnTo>
                    <a:pt x="2" y="494"/>
                  </a:lnTo>
                  <a:lnTo>
                    <a:pt x="1" y="499"/>
                  </a:lnTo>
                  <a:lnTo>
                    <a:pt x="0" y="501"/>
                  </a:lnTo>
                  <a:lnTo>
                    <a:pt x="2" y="502"/>
                  </a:lnTo>
                  <a:lnTo>
                    <a:pt x="5" y="502"/>
                  </a:lnTo>
                  <a:lnTo>
                    <a:pt x="11" y="502"/>
                  </a:lnTo>
                  <a:lnTo>
                    <a:pt x="32" y="501"/>
                  </a:lnTo>
                  <a:lnTo>
                    <a:pt x="24" y="502"/>
                  </a:lnTo>
                  <a:lnTo>
                    <a:pt x="20" y="505"/>
                  </a:lnTo>
                  <a:lnTo>
                    <a:pt x="16" y="509"/>
                  </a:lnTo>
                  <a:lnTo>
                    <a:pt x="14" y="515"/>
                  </a:lnTo>
                  <a:lnTo>
                    <a:pt x="12" y="521"/>
                  </a:lnTo>
                  <a:lnTo>
                    <a:pt x="12" y="529"/>
                  </a:lnTo>
                  <a:lnTo>
                    <a:pt x="12" y="537"/>
                  </a:lnTo>
                  <a:lnTo>
                    <a:pt x="15" y="548"/>
                  </a:lnTo>
                  <a:lnTo>
                    <a:pt x="13" y="550"/>
                  </a:lnTo>
                  <a:lnTo>
                    <a:pt x="13" y="553"/>
                  </a:lnTo>
                  <a:lnTo>
                    <a:pt x="14" y="556"/>
                  </a:lnTo>
                  <a:lnTo>
                    <a:pt x="18" y="558"/>
                  </a:lnTo>
                  <a:lnTo>
                    <a:pt x="21" y="558"/>
                  </a:lnTo>
                  <a:lnTo>
                    <a:pt x="27" y="559"/>
                  </a:lnTo>
                  <a:lnTo>
                    <a:pt x="33" y="559"/>
                  </a:lnTo>
                  <a:lnTo>
                    <a:pt x="95" y="533"/>
                  </a:lnTo>
                  <a:lnTo>
                    <a:pt x="192" y="556"/>
                  </a:lnTo>
                  <a:lnTo>
                    <a:pt x="284" y="535"/>
                  </a:lnTo>
                  <a:lnTo>
                    <a:pt x="419" y="482"/>
                  </a:lnTo>
                  <a:lnTo>
                    <a:pt x="591" y="432"/>
                  </a:lnTo>
                  <a:lnTo>
                    <a:pt x="387" y="557"/>
                  </a:lnTo>
                  <a:lnTo>
                    <a:pt x="371" y="591"/>
                  </a:lnTo>
                  <a:lnTo>
                    <a:pt x="431" y="583"/>
                  </a:lnTo>
                  <a:lnTo>
                    <a:pt x="426" y="585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7" y="597"/>
                  </a:lnTo>
                  <a:lnTo>
                    <a:pt x="429" y="598"/>
                  </a:lnTo>
                  <a:lnTo>
                    <a:pt x="434" y="600"/>
                  </a:lnTo>
                  <a:lnTo>
                    <a:pt x="439" y="599"/>
                  </a:lnTo>
                  <a:lnTo>
                    <a:pt x="447" y="599"/>
                  </a:lnTo>
                  <a:lnTo>
                    <a:pt x="454" y="597"/>
                  </a:lnTo>
                  <a:lnTo>
                    <a:pt x="464" y="596"/>
                  </a:lnTo>
                  <a:lnTo>
                    <a:pt x="466" y="595"/>
                  </a:lnTo>
                  <a:lnTo>
                    <a:pt x="467" y="595"/>
                  </a:lnTo>
                  <a:lnTo>
                    <a:pt x="467" y="594"/>
                  </a:lnTo>
                  <a:lnTo>
                    <a:pt x="467" y="593"/>
                  </a:lnTo>
                  <a:lnTo>
                    <a:pt x="471" y="586"/>
                  </a:lnTo>
                  <a:lnTo>
                    <a:pt x="476" y="579"/>
                  </a:lnTo>
                  <a:lnTo>
                    <a:pt x="480" y="572"/>
                  </a:lnTo>
                  <a:lnTo>
                    <a:pt x="486" y="567"/>
                  </a:lnTo>
                  <a:lnTo>
                    <a:pt x="494" y="562"/>
                  </a:lnTo>
                  <a:lnTo>
                    <a:pt x="504" y="559"/>
                  </a:lnTo>
                  <a:lnTo>
                    <a:pt x="491" y="569"/>
                  </a:lnTo>
                  <a:lnTo>
                    <a:pt x="520" y="569"/>
                  </a:lnTo>
                  <a:lnTo>
                    <a:pt x="517" y="570"/>
                  </a:lnTo>
                  <a:lnTo>
                    <a:pt x="516" y="572"/>
                  </a:lnTo>
                  <a:lnTo>
                    <a:pt x="516" y="573"/>
                  </a:lnTo>
                  <a:lnTo>
                    <a:pt x="518" y="575"/>
                  </a:lnTo>
                  <a:lnTo>
                    <a:pt x="524" y="578"/>
                  </a:lnTo>
                  <a:lnTo>
                    <a:pt x="531" y="580"/>
                  </a:lnTo>
                  <a:lnTo>
                    <a:pt x="539" y="578"/>
                  </a:lnTo>
                  <a:lnTo>
                    <a:pt x="548" y="575"/>
                  </a:lnTo>
                  <a:lnTo>
                    <a:pt x="546" y="570"/>
                  </a:lnTo>
                  <a:lnTo>
                    <a:pt x="547" y="563"/>
                  </a:lnTo>
                  <a:lnTo>
                    <a:pt x="552" y="558"/>
                  </a:lnTo>
                  <a:lnTo>
                    <a:pt x="558" y="555"/>
                  </a:lnTo>
                  <a:lnTo>
                    <a:pt x="567" y="555"/>
                  </a:lnTo>
                  <a:lnTo>
                    <a:pt x="579" y="555"/>
                  </a:lnTo>
                  <a:lnTo>
                    <a:pt x="588" y="555"/>
                  </a:lnTo>
                  <a:lnTo>
                    <a:pt x="592" y="556"/>
                  </a:lnTo>
                  <a:lnTo>
                    <a:pt x="594" y="558"/>
                  </a:lnTo>
                  <a:lnTo>
                    <a:pt x="591" y="560"/>
                  </a:lnTo>
                  <a:lnTo>
                    <a:pt x="585" y="563"/>
                  </a:lnTo>
                  <a:lnTo>
                    <a:pt x="576" y="566"/>
                  </a:lnTo>
                  <a:lnTo>
                    <a:pt x="563" y="570"/>
                  </a:lnTo>
                  <a:lnTo>
                    <a:pt x="530" y="597"/>
                  </a:lnTo>
                  <a:lnTo>
                    <a:pt x="512" y="619"/>
                  </a:lnTo>
                  <a:lnTo>
                    <a:pt x="507" y="621"/>
                  </a:lnTo>
                  <a:lnTo>
                    <a:pt x="505" y="621"/>
                  </a:lnTo>
                  <a:lnTo>
                    <a:pt x="508" y="622"/>
                  </a:lnTo>
                  <a:lnTo>
                    <a:pt x="516" y="624"/>
                  </a:lnTo>
                  <a:lnTo>
                    <a:pt x="526" y="626"/>
                  </a:lnTo>
                  <a:lnTo>
                    <a:pt x="533" y="626"/>
                  </a:lnTo>
                  <a:lnTo>
                    <a:pt x="542" y="626"/>
                  </a:lnTo>
                  <a:lnTo>
                    <a:pt x="548" y="624"/>
                  </a:lnTo>
                  <a:lnTo>
                    <a:pt x="555" y="623"/>
                  </a:lnTo>
                  <a:lnTo>
                    <a:pt x="557" y="621"/>
                  </a:lnTo>
                  <a:lnTo>
                    <a:pt x="557" y="620"/>
                  </a:lnTo>
                  <a:lnTo>
                    <a:pt x="558" y="620"/>
                  </a:lnTo>
                  <a:lnTo>
                    <a:pt x="560" y="620"/>
                  </a:lnTo>
                  <a:lnTo>
                    <a:pt x="566" y="617"/>
                  </a:lnTo>
                  <a:lnTo>
                    <a:pt x="566" y="616"/>
                  </a:lnTo>
                  <a:lnTo>
                    <a:pt x="567" y="616"/>
                  </a:lnTo>
                  <a:lnTo>
                    <a:pt x="566" y="617"/>
                  </a:lnTo>
                  <a:lnTo>
                    <a:pt x="575" y="615"/>
                  </a:lnTo>
                  <a:lnTo>
                    <a:pt x="582" y="615"/>
                  </a:lnTo>
                  <a:lnTo>
                    <a:pt x="588" y="615"/>
                  </a:lnTo>
                  <a:lnTo>
                    <a:pt x="592" y="618"/>
                  </a:lnTo>
                  <a:lnTo>
                    <a:pt x="593" y="621"/>
                  </a:lnTo>
                  <a:lnTo>
                    <a:pt x="593" y="626"/>
                  </a:lnTo>
                  <a:lnTo>
                    <a:pt x="591" y="631"/>
                  </a:lnTo>
                  <a:lnTo>
                    <a:pt x="588" y="639"/>
                  </a:lnTo>
                  <a:lnTo>
                    <a:pt x="590" y="640"/>
                  </a:lnTo>
                  <a:lnTo>
                    <a:pt x="622" y="638"/>
                  </a:lnTo>
                  <a:lnTo>
                    <a:pt x="622" y="636"/>
                  </a:lnTo>
                  <a:lnTo>
                    <a:pt x="623" y="636"/>
                  </a:lnTo>
                  <a:lnTo>
                    <a:pt x="623" y="639"/>
                  </a:lnTo>
                  <a:lnTo>
                    <a:pt x="621" y="646"/>
                  </a:lnTo>
                  <a:lnTo>
                    <a:pt x="619" y="651"/>
                  </a:lnTo>
                  <a:lnTo>
                    <a:pt x="617" y="658"/>
                  </a:lnTo>
                  <a:lnTo>
                    <a:pt x="667" y="669"/>
                  </a:lnTo>
                  <a:lnTo>
                    <a:pt x="569" y="684"/>
                  </a:lnTo>
                  <a:lnTo>
                    <a:pt x="564" y="686"/>
                  </a:lnTo>
                  <a:lnTo>
                    <a:pt x="564" y="689"/>
                  </a:lnTo>
                  <a:lnTo>
                    <a:pt x="567" y="691"/>
                  </a:lnTo>
                  <a:lnTo>
                    <a:pt x="576" y="695"/>
                  </a:lnTo>
                  <a:lnTo>
                    <a:pt x="625" y="721"/>
                  </a:lnTo>
                  <a:lnTo>
                    <a:pt x="717" y="758"/>
                  </a:lnTo>
                  <a:lnTo>
                    <a:pt x="761" y="742"/>
                  </a:lnTo>
                  <a:lnTo>
                    <a:pt x="743" y="778"/>
                  </a:lnTo>
                  <a:lnTo>
                    <a:pt x="745" y="770"/>
                  </a:lnTo>
                  <a:lnTo>
                    <a:pt x="747" y="765"/>
                  </a:lnTo>
                  <a:lnTo>
                    <a:pt x="747" y="760"/>
                  </a:lnTo>
                  <a:lnTo>
                    <a:pt x="745" y="759"/>
                  </a:lnTo>
                  <a:lnTo>
                    <a:pt x="741" y="758"/>
                  </a:lnTo>
                  <a:lnTo>
                    <a:pt x="736" y="759"/>
                  </a:lnTo>
                  <a:lnTo>
                    <a:pt x="729" y="762"/>
                  </a:lnTo>
                  <a:lnTo>
                    <a:pt x="722" y="767"/>
                  </a:lnTo>
                  <a:lnTo>
                    <a:pt x="636" y="748"/>
                  </a:lnTo>
                  <a:lnTo>
                    <a:pt x="635" y="740"/>
                  </a:lnTo>
                  <a:lnTo>
                    <a:pt x="633" y="735"/>
                  </a:lnTo>
                  <a:lnTo>
                    <a:pt x="630" y="730"/>
                  </a:lnTo>
                  <a:lnTo>
                    <a:pt x="627" y="728"/>
                  </a:lnTo>
                  <a:lnTo>
                    <a:pt x="622" y="726"/>
                  </a:lnTo>
                  <a:lnTo>
                    <a:pt x="616" y="727"/>
                  </a:lnTo>
                  <a:lnTo>
                    <a:pt x="609" y="729"/>
                  </a:lnTo>
                  <a:lnTo>
                    <a:pt x="603" y="734"/>
                  </a:lnTo>
                  <a:lnTo>
                    <a:pt x="560" y="691"/>
                  </a:lnTo>
                  <a:lnTo>
                    <a:pt x="557" y="685"/>
                  </a:lnTo>
                  <a:lnTo>
                    <a:pt x="558" y="682"/>
                  </a:lnTo>
                  <a:lnTo>
                    <a:pt x="559" y="679"/>
                  </a:lnTo>
                  <a:lnTo>
                    <a:pt x="564" y="678"/>
                  </a:lnTo>
                  <a:lnTo>
                    <a:pt x="415" y="677"/>
                  </a:lnTo>
                  <a:lnTo>
                    <a:pt x="301" y="644"/>
                  </a:lnTo>
                  <a:lnTo>
                    <a:pt x="310" y="613"/>
                  </a:lnTo>
                  <a:lnTo>
                    <a:pt x="269" y="645"/>
                  </a:lnTo>
                  <a:lnTo>
                    <a:pt x="251" y="616"/>
                  </a:lnTo>
                  <a:lnTo>
                    <a:pt x="283" y="561"/>
                  </a:lnTo>
                  <a:lnTo>
                    <a:pt x="231" y="589"/>
                  </a:lnTo>
                  <a:lnTo>
                    <a:pt x="225" y="658"/>
                  </a:lnTo>
                  <a:lnTo>
                    <a:pt x="202" y="640"/>
                  </a:lnTo>
                  <a:lnTo>
                    <a:pt x="193" y="640"/>
                  </a:lnTo>
                  <a:lnTo>
                    <a:pt x="187" y="642"/>
                  </a:lnTo>
                  <a:lnTo>
                    <a:pt x="180" y="645"/>
                  </a:lnTo>
                  <a:lnTo>
                    <a:pt x="177" y="650"/>
                  </a:lnTo>
                  <a:lnTo>
                    <a:pt x="173" y="655"/>
                  </a:lnTo>
                  <a:lnTo>
                    <a:pt x="172" y="662"/>
                  </a:lnTo>
                  <a:lnTo>
                    <a:pt x="171" y="669"/>
                  </a:lnTo>
                  <a:lnTo>
                    <a:pt x="172" y="679"/>
                  </a:lnTo>
                  <a:lnTo>
                    <a:pt x="200" y="695"/>
                  </a:lnTo>
                  <a:lnTo>
                    <a:pt x="250" y="693"/>
                  </a:lnTo>
                  <a:lnTo>
                    <a:pt x="231" y="731"/>
                  </a:lnTo>
                  <a:lnTo>
                    <a:pt x="246" y="835"/>
                  </a:lnTo>
                  <a:lnTo>
                    <a:pt x="304" y="764"/>
                  </a:lnTo>
                  <a:lnTo>
                    <a:pt x="310" y="736"/>
                  </a:lnTo>
                  <a:lnTo>
                    <a:pt x="384" y="748"/>
                  </a:lnTo>
                  <a:lnTo>
                    <a:pt x="384" y="747"/>
                  </a:lnTo>
                  <a:lnTo>
                    <a:pt x="385" y="747"/>
                  </a:lnTo>
                  <a:lnTo>
                    <a:pt x="384" y="748"/>
                  </a:lnTo>
                  <a:lnTo>
                    <a:pt x="434" y="770"/>
                  </a:lnTo>
                  <a:lnTo>
                    <a:pt x="450" y="788"/>
                  </a:lnTo>
                  <a:lnTo>
                    <a:pt x="496" y="800"/>
                  </a:lnTo>
                  <a:lnTo>
                    <a:pt x="549" y="882"/>
                  </a:lnTo>
                  <a:lnTo>
                    <a:pt x="535" y="928"/>
                  </a:lnTo>
                  <a:lnTo>
                    <a:pt x="533" y="936"/>
                  </a:lnTo>
                  <a:lnTo>
                    <a:pt x="532" y="940"/>
                  </a:lnTo>
                  <a:lnTo>
                    <a:pt x="532" y="945"/>
                  </a:lnTo>
                  <a:lnTo>
                    <a:pt x="530" y="952"/>
                  </a:lnTo>
                  <a:lnTo>
                    <a:pt x="529" y="952"/>
                  </a:lnTo>
                  <a:lnTo>
                    <a:pt x="529" y="953"/>
                  </a:lnTo>
                  <a:lnTo>
                    <a:pt x="529" y="955"/>
                  </a:lnTo>
                  <a:lnTo>
                    <a:pt x="529" y="959"/>
                  </a:lnTo>
                  <a:lnTo>
                    <a:pt x="527" y="961"/>
                  </a:lnTo>
                  <a:lnTo>
                    <a:pt x="526" y="961"/>
                  </a:lnTo>
                  <a:lnTo>
                    <a:pt x="526" y="962"/>
                  </a:lnTo>
                  <a:lnTo>
                    <a:pt x="526" y="964"/>
                  </a:lnTo>
                  <a:lnTo>
                    <a:pt x="524" y="969"/>
                  </a:lnTo>
                  <a:lnTo>
                    <a:pt x="521" y="970"/>
                  </a:lnTo>
                  <a:lnTo>
                    <a:pt x="520" y="972"/>
                  </a:lnTo>
                  <a:lnTo>
                    <a:pt x="518" y="976"/>
                  </a:lnTo>
                  <a:lnTo>
                    <a:pt x="514" y="977"/>
                  </a:lnTo>
                  <a:lnTo>
                    <a:pt x="511" y="979"/>
                  </a:lnTo>
                  <a:lnTo>
                    <a:pt x="507" y="979"/>
                  </a:lnTo>
                  <a:lnTo>
                    <a:pt x="503" y="979"/>
                  </a:lnTo>
                  <a:lnTo>
                    <a:pt x="495" y="976"/>
                  </a:lnTo>
                  <a:lnTo>
                    <a:pt x="486" y="970"/>
                  </a:lnTo>
                  <a:lnTo>
                    <a:pt x="474" y="993"/>
                  </a:lnTo>
                  <a:lnTo>
                    <a:pt x="433" y="946"/>
                  </a:lnTo>
                  <a:lnTo>
                    <a:pt x="228" y="979"/>
                  </a:lnTo>
                  <a:lnTo>
                    <a:pt x="188" y="970"/>
                  </a:lnTo>
                  <a:lnTo>
                    <a:pt x="81" y="993"/>
                  </a:lnTo>
                  <a:lnTo>
                    <a:pt x="67" y="987"/>
                  </a:lnTo>
                  <a:lnTo>
                    <a:pt x="55" y="984"/>
                  </a:lnTo>
                  <a:lnTo>
                    <a:pt x="47" y="983"/>
                  </a:lnTo>
                  <a:lnTo>
                    <a:pt x="42" y="984"/>
                  </a:lnTo>
                  <a:lnTo>
                    <a:pt x="37" y="986"/>
                  </a:lnTo>
                  <a:lnTo>
                    <a:pt x="36" y="991"/>
                  </a:lnTo>
                  <a:lnTo>
                    <a:pt x="37" y="998"/>
                  </a:lnTo>
                  <a:lnTo>
                    <a:pt x="42" y="1007"/>
                  </a:lnTo>
                  <a:lnTo>
                    <a:pt x="5" y="1021"/>
                  </a:lnTo>
                  <a:lnTo>
                    <a:pt x="113" y="1052"/>
                  </a:lnTo>
                  <a:lnTo>
                    <a:pt x="203" y="1097"/>
                  </a:lnTo>
                  <a:lnTo>
                    <a:pt x="230" y="1045"/>
                  </a:lnTo>
                  <a:lnTo>
                    <a:pt x="263" y="1048"/>
                  </a:lnTo>
                  <a:lnTo>
                    <a:pt x="247" y="1049"/>
                  </a:lnTo>
                  <a:lnTo>
                    <a:pt x="241" y="1051"/>
                  </a:lnTo>
                  <a:lnTo>
                    <a:pt x="237" y="1056"/>
                  </a:lnTo>
                  <a:lnTo>
                    <a:pt x="232" y="1061"/>
                  </a:lnTo>
                  <a:lnTo>
                    <a:pt x="230" y="1068"/>
                  </a:lnTo>
                  <a:lnTo>
                    <a:pt x="228" y="1075"/>
                  </a:lnTo>
                  <a:lnTo>
                    <a:pt x="228" y="1085"/>
                  </a:lnTo>
                  <a:lnTo>
                    <a:pt x="293" y="1132"/>
                  </a:lnTo>
                  <a:lnTo>
                    <a:pt x="325" y="1158"/>
                  </a:lnTo>
                  <a:lnTo>
                    <a:pt x="353" y="1187"/>
                  </a:lnTo>
                  <a:lnTo>
                    <a:pt x="374" y="1218"/>
                  </a:lnTo>
                  <a:lnTo>
                    <a:pt x="391" y="1251"/>
                  </a:lnTo>
                  <a:lnTo>
                    <a:pt x="402" y="1284"/>
                  </a:lnTo>
                  <a:lnTo>
                    <a:pt x="405" y="1302"/>
                  </a:lnTo>
                  <a:lnTo>
                    <a:pt x="407" y="1321"/>
                  </a:lnTo>
                  <a:lnTo>
                    <a:pt x="407" y="1359"/>
                  </a:lnTo>
                  <a:lnTo>
                    <a:pt x="405" y="1379"/>
                  </a:lnTo>
                  <a:lnTo>
                    <a:pt x="402" y="1400"/>
                  </a:lnTo>
                  <a:lnTo>
                    <a:pt x="381" y="1442"/>
                  </a:lnTo>
                  <a:lnTo>
                    <a:pt x="471" y="1458"/>
                  </a:lnTo>
                  <a:lnTo>
                    <a:pt x="479" y="1454"/>
                  </a:lnTo>
                  <a:lnTo>
                    <a:pt x="485" y="1452"/>
                  </a:lnTo>
                  <a:lnTo>
                    <a:pt x="489" y="1451"/>
                  </a:lnTo>
                  <a:lnTo>
                    <a:pt x="493" y="1452"/>
                  </a:lnTo>
                  <a:lnTo>
                    <a:pt x="494" y="1452"/>
                  </a:lnTo>
                  <a:lnTo>
                    <a:pt x="494" y="1455"/>
                  </a:lnTo>
                  <a:lnTo>
                    <a:pt x="493" y="1458"/>
                  </a:lnTo>
                  <a:lnTo>
                    <a:pt x="491" y="1463"/>
                  </a:lnTo>
                  <a:lnTo>
                    <a:pt x="495" y="1463"/>
                  </a:lnTo>
                  <a:lnTo>
                    <a:pt x="497" y="1463"/>
                  </a:lnTo>
                  <a:lnTo>
                    <a:pt x="498" y="1463"/>
                  </a:lnTo>
                  <a:lnTo>
                    <a:pt x="500" y="1464"/>
                  </a:lnTo>
                  <a:lnTo>
                    <a:pt x="511" y="1466"/>
                  </a:lnTo>
                  <a:lnTo>
                    <a:pt x="519" y="1467"/>
                  </a:lnTo>
                  <a:lnTo>
                    <a:pt x="528" y="1469"/>
                  </a:lnTo>
                  <a:lnTo>
                    <a:pt x="534" y="1468"/>
                  </a:lnTo>
                  <a:lnTo>
                    <a:pt x="541" y="1468"/>
                  </a:lnTo>
                  <a:lnTo>
                    <a:pt x="543" y="1467"/>
                  </a:lnTo>
                  <a:lnTo>
                    <a:pt x="546" y="1467"/>
                  </a:lnTo>
                  <a:lnTo>
                    <a:pt x="551" y="1467"/>
                  </a:lnTo>
                  <a:lnTo>
                    <a:pt x="552" y="1465"/>
                  </a:lnTo>
                  <a:lnTo>
                    <a:pt x="555" y="1464"/>
                  </a:lnTo>
                  <a:lnTo>
                    <a:pt x="558" y="1462"/>
                  </a:lnTo>
                  <a:lnTo>
                    <a:pt x="558" y="1460"/>
                  </a:lnTo>
                  <a:lnTo>
                    <a:pt x="558" y="1459"/>
                  </a:lnTo>
                  <a:lnTo>
                    <a:pt x="559" y="1459"/>
                  </a:lnTo>
                  <a:lnTo>
                    <a:pt x="561" y="1457"/>
                  </a:lnTo>
                  <a:lnTo>
                    <a:pt x="560" y="1455"/>
                  </a:lnTo>
                  <a:lnTo>
                    <a:pt x="560" y="1454"/>
                  </a:lnTo>
                  <a:lnTo>
                    <a:pt x="560" y="1452"/>
                  </a:lnTo>
                  <a:lnTo>
                    <a:pt x="560" y="1448"/>
                  </a:lnTo>
                  <a:lnTo>
                    <a:pt x="558" y="1443"/>
                  </a:lnTo>
                  <a:lnTo>
                    <a:pt x="557" y="1439"/>
                  </a:lnTo>
                  <a:lnTo>
                    <a:pt x="559" y="1439"/>
                  </a:lnTo>
                  <a:lnTo>
                    <a:pt x="561" y="1439"/>
                  </a:lnTo>
                  <a:lnTo>
                    <a:pt x="561" y="1438"/>
                  </a:lnTo>
                  <a:lnTo>
                    <a:pt x="562" y="1436"/>
                  </a:lnTo>
                  <a:lnTo>
                    <a:pt x="562" y="1433"/>
                  </a:lnTo>
                  <a:lnTo>
                    <a:pt x="571" y="1436"/>
                  </a:lnTo>
                  <a:lnTo>
                    <a:pt x="575" y="1437"/>
                  </a:lnTo>
                  <a:lnTo>
                    <a:pt x="580" y="1439"/>
                  </a:lnTo>
                  <a:lnTo>
                    <a:pt x="583" y="1439"/>
                  </a:lnTo>
                  <a:lnTo>
                    <a:pt x="588" y="1440"/>
                  </a:lnTo>
                  <a:lnTo>
                    <a:pt x="595" y="1442"/>
                  </a:lnTo>
                  <a:lnTo>
                    <a:pt x="600" y="1442"/>
                  </a:lnTo>
                  <a:lnTo>
                    <a:pt x="606" y="1442"/>
                  </a:lnTo>
                  <a:lnTo>
                    <a:pt x="610" y="1441"/>
                  </a:lnTo>
                  <a:lnTo>
                    <a:pt x="614" y="1440"/>
                  </a:lnTo>
                  <a:lnTo>
                    <a:pt x="614" y="1438"/>
                  </a:lnTo>
                  <a:lnTo>
                    <a:pt x="614" y="1437"/>
                  </a:lnTo>
                  <a:lnTo>
                    <a:pt x="615" y="1437"/>
                  </a:lnTo>
                  <a:lnTo>
                    <a:pt x="617" y="1434"/>
                  </a:lnTo>
                  <a:lnTo>
                    <a:pt x="617" y="1429"/>
                  </a:lnTo>
                  <a:lnTo>
                    <a:pt x="617" y="1425"/>
                  </a:lnTo>
                  <a:lnTo>
                    <a:pt x="615" y="1419"/>
                  </a:lnTo>
                  <a:lnTo>
                    <a:pt x="613" y="1413"/>
                  </a:lnTo>
                  <a:lnTo>
                    <a:pt x="609" y="1406"/>
                  </a:lnTo>
                  <a:lnTo>
                    <a:pt x="607" y="1402"/>
                  </a:lnTo>
                  <a:lnTo>
                    <a:pt x="606" y="1400"/>
                  </a:lnTo>
                  <a:lnTo>
                    <a:pt x="606" y="1399"/>
                  </a:lnTo>
                  <a:lnTo>
                    <a:pt x="605" y="1397"/>
                  </a:lnTo>
                  <a:lnTo>
                    <a:pt x="599" y="1398"/>
                  </a:lnTo>
                  <a:lnTo>
                    <a:pt x="597" y="1398"/>
                  </a:lnTo>
                  <a:lnTo>
                    <a:pt x="598" y="1397"/>
                  </a:lnTo>
                  <a:lnTo>
                    <a:pt x="599" y="1396"/>
                  </a:lnTo>
                  <a:lnTo>
                    <a:pt x="603" y="1396"/>
                  </a:lnTo>
                  <a:lnTo>
                    <a:pt x="605" y="1397"/>
                  </a:lnTo>
                  <a:lnTo>
                    <a:pt x="584" y="1353"/>
                  </a:lnTo>
                  <a:lnTo>
                    <a:pt x="609" y="1339"/>
                  </a:lnTo>
                  <a:lnTo>
                    <a:pt x="621" y="1395"/>
                  </a:lnTo>
                  <a:lnTo>
                    <a:pt x="690" y="1363"/>
                  </a:lnTo>
                  <a:lnTo>
                    <a:pt x="639" y="1313"/>
                  </a:lnTo>
                  <a:lnTo>
                    <a:pt x="631" y="1306"/>
                  </a:lnTo>
                  <a:lnTo>
                    <a:pt x="626" y="1301"/>
                  </a:lnTo>
                  <a:lnTo>
                    <a:pt x="623" y="1297"/>
                  </a:lnTo>
                  <a:lnTo>
                    <a:pt x="624" y="1296"/>
                  </a:lnTo>
                  <a:lnTo>
                    <a:pt x="626" y="1295"/>
                  </a:lnTo>
                  <a:lnTo>
                    <a:pt x="631" y="1298"/>
                  </a:lnTo>
                  <a:lnTo>
                    <a:pt x="639" y="1301"/>
                  </a:lnTo>
                  <a:lnTo>
                    <a:pt x="648" y="1307"/>
                  </a:lnTo>
                  <a:lnTo>
                    <a:pt x="670" y="1265"/>
                  </a:lnTo>
                  <a:lnTo>
                    <a:pt x="681" y="1259"/>
                  </a:lnTo>
                  <a:lnTo>
                    <a:pt x="674" y="1264"/>
                  </a:lnTo>
                  <a:lnTo>
                    <a:pt x="669" y="1270"/>
                  </a:lnTo>
                  <a:lnTo>
                    <a:pt x="665" y="1276"/>
                  </a:lnTo>
                  <a:lnTo>
                    <a:pt x="664" y="1284"/>
                  </a:lnTo>
                  <a:lnTo>
                    <a:pt x="668" y="1299"/>
                  </a:lnTo>
                  <a:lnTo>
                    <a:pt x="679" y="1316"/>
                  </a:lnTo>
                  <a:lnTo>
                    <a:pt x="681" y="1315"/>
                  </a:lnTo>
                  <a:lnTo>
                    <a:pt x="687" y="1344"/>
                  </a:lnTo>
                  <a:lnTo>
                    <a:pt x="695" y="1354"/>
                  </a:lnTo>
                  <a:lnTo>
                    <a:pt x="704" y="1360"/>
                  </a:lnTo>
                  <a:lnTo>
                    <a:pt x="712" y="1362"/>
                  </a:lnTo>
                  <a:lnTo>
                    <a:pt x="717" y="1362"/>
                  </a:lnTo>
                  <a:lnTo>
                    <a:pt x="719" y="1361"/>
                  </a:lnTo>
                  <a:lnTo>
                    <a:pt x="722" y="1361"/>
                  </a:lnTo>
                  <a:lnTo>
                    <a:pt x="723" y="1359"/>
                  </a:lnTo>
                  <a:lnTo>
                    <a:pt x="725" y="1358"/>
                  </a:lnTo>
                  <a:lnTo>
                    <a:pt x="727" y="1355"/>
                  </a:lnTo>
                  <a:lnTo>
                    <a:pt x="728" y="1351"/>
                  </a:lnTo>
                  <a:lnTo>
                    <a:pt x="728" y="1347"/>
                  </a:lnTo>
                  <a:lnTo>
                    <a:pt x="737" y="1368"/>
                  </a:lnTo>
                  <a:lnTo>
                    <a:pt x="742" y="1365"/>
                  </a:lnTo>
                  <a:lnTo>
                    <a:pt x="748" y="1364"/>
                  </a:lnTo>
                  <a:lnTo>
                    <a:pt x="751" y="1365"/>
                  </a:lnTo>
                  <a:lnTo>
                    <a:pt x="752" y="1370"/>
                  </a:lnTo>
                  <a:lnTo>
                    <a:pt x="753" y="1375"/>
                  </a:lnTo>
                  <a:lnTo>
                    <a:pt x="758" y="1384"/>
                  </a:lnTo>
                  <a:lnTo>
                    <a:pt x="759" y="1384"/>
                  </a:lnTo>
                  <a:lnTo>
                    <a:pt x="758" y="1384"/>
                  </a:lnTo>
                  <a:lnTo>
                    <a:pt x="720" y="1369"/>
                  </a:lnTo>
                  <a:lnTo>
                    <a:pt x="769" y="1400"/>
                  </a:lnTo>
                  <a:lnTo>
                    <a:pt x="846" y="1392"/>
                  </a:lnTo>
                  <a:lnTo>
                    <a:pt x="851" y="1334"/>
                  </a:lnTo>
                  <a:lnTo>
                    <a:pt x="844" y="1332"/>
                  </a:lnTo>
                  <a:lnTo>
                    <a:pt x="838" y="1331"/>
                  </a:lnTo>
                  <a:lnTo>
                    <a:pt x="835" y="1329"/>
                  </a:lnTo>
                  <a:lnTo>
                    <a:pt x="838" y="1328"/>
                  </a:lnTo>
                  <a:lnTo>
                    <a:pt x="844" y="1328"/>
                  </a:lnTo>
                  <a:lnTo>
                    <a:pt x="851" y="1328"/>
                  </a:lnTo>
                  <a:lnTo>
                    <a:pt x="867" y="1326"/>
                  </a:lnTo>
                  <a:lnTo>
                    <a:pt x="891" y="1332"/>
                  </a:lnTo>
                  <a:lnTo>
                    <a:pt x="925" y="1387"/>
                  </a:lnTo>
                  <a:lnTo>
                    <a:pt x="949" y="1395"/>
                  </a:lnTo>
                  <a:lnTo>
                    <a:pt x="928" y="1431"/>
                  </a:lnTo>
                  <a:lnTo>
                    <a:pt x="979" y="1497"/>
                  </a:lnTo>
                  <a:lnTo>
                    <a:pt x="1017" y="1499"/>
                  </a:lnTo>
                  <a:lnTo>
                    <a:pt x="1030" y="1506"/>
                  </a:lnTo>
                  <a:lnTo>
                    <a:pt x="1046" y="1512"/>
                  </a:lnTo>
                  <a:lnTo>
                    <a:pt x="1063" y="1514"/>
                  </a:lnTo>
                  <a:lnTo>
                    <a:pt x="1084" y="1514"/>
                  </a:lnTo>
                  <a:lnTo>
                    <a:pt x="1090" y="1511"/>
                  </a:lnTo>
                  <a:lnTo>
                    <a:pt x="1097" y="1509"/>
                  </a:lnTo>
                  <a:lnTo>
                    <a:pt x="1103" y="1505"/>
                  </a:lnTo>
                  <a:lnTo>
                    <a:pt x="1105" y="1503"/>
                  </a:lnTo>
                  <a:lnTo>
                    <a:pt x="1105" y="1502"/>
                  </a:lnTo>
                  <a:lnTo>
                    <a:pt x="1106" y="1502"/>
                  </a:lnTo>
                  <a:lnTo>
                    <a:pt x="1108" y="1502"/>
                  </a:lnTo>
                  <a:lnTo>
                    <a:pt x="1104" y="1458"/>
                  </a:lnTo>
                  <a:lnTo>
                    <a:pt x="1105" y="1423"/>
                  </a:lnTo>
                  <a:lnTo>
                    <a:pt x="1113" y="1495"/>
                  </a:lnTo>
                  <a:lnTo>
                    <a:pt x="1165" y="1461"/>
                  </a:lnTo>
                  <a:lnTo>
                    <a:pt x="1223" y="1467"/>
                  </a:lnTo>
                  <a:lnTo>
                    <a:pt x="1139" y="1492"/>
                  </a:lnTo>
                  <a:lnTo>
                    <a:pt x="1133" y="1495"/>
                  </a:lnTo>
                  <a:lnTo>
                    <a:pt x="1128" y="1498"/>
                  </a:lnTo>
                  <a:lnTo>
                    <a:pt x="1128" y="1504"/>
                  </a:lnTo>
                  <a:lnTo>
                    <a:pt x="1131" y="1506"/>
                  </a:lnTo>
                  <a:lnTo>
                    <a:pt x="1136" y="1511"/>
                  </a:lnTo>
                  <a:lnTo>
                    <a:pt x="1179" y="1545"/>
                  </a:lnTo>
                  <a:lnTo>
                    <a:pt x="1223" y="1521"/>
                  </a:lnTo>
                  <a:lnTo>
                    <a:pt x="1218" y="1524"/>
                  </a:lnTo>
                  <a:lnTo>
                    <a:pt x="1215" y="1528"/>
                  </a:lnTo>
                  <a:lnTo>
                    <a:pt x="1211" y="1536"/>
                  </a:lnTo>
                  <a:lnTo>
                    <a:pt x="1209" y="1539"/>
                  </a:lnTo>
                  <a:lnTo>
                    <a:pt x="1212" y="1543"/>
                  </a:lnTo>
                  <a:lnTo>
                    <a:pt x="1214" y="1546"/>
                  </a:lnTo>
                  <a:lnTo>
                    <a:pt x="1218" y="1550"/>
                  </a:lnTo>
                  <a:lnTo>
                    <a:pt x="1225" y="1554"/>
                  </a:lnTo>
                  <a:lnTo>
                    <a:pt x="1234" y="1557"/>
                  </a:lnTo>
                  <a:lnTo>
                    <a:pt x="1243" y="1559"/>
                  </a:lnTo>
                  <a:lnTo>
                    <a:pt x="1251" y="1560"/>
                  </a:lnTo>
                  <a:lnTo>
                    <a:pt x="1254" y="1556"/>
                  </a:lnTo>
                  <a:lnTo>
                    <a:pt x="1254" y="1555"/>
                  </a:lnTo>
                  <a:lnTo>
                    <a:pt x="1255" y="1555"/>
                  </a:lnTo>
                  <a:lnTo>
                    <a:pt x="1254" y="1556"/>
                  </a:lnTo>
                  <a:lnTo>
                    <a:pt x="1333" y="1579"/>
                  </a:lnTo>
                  <a:lnTo>
                    <a:pt x="1356" y="1506"/>
                  </a:lnTo>
                  <a:lnTo>
                    <a:pt x="1355" y="1504"/>
                  </a:lnTo>
                  <a:lnTo>
                    <a:pt x="1344" y="1429"/>
                  </a:lnTo>
                  <a:lnTo>
                    <a:pt x="1342" y="1425"/>
                  </a:lnTo>
                  <a:lnTo>
                    <a:pt x="1342" y="1423"/>
                  </a:lnTo>
                  <a:lnTo>
                    <a:pt x="1345" y="1424"/>
                  </a:lnTo>
                  <a:lnTo>
                    <a:pt x="1347" y="1425"/>
                  </a:lnTo>
                  <a:lnTo>
                    <a:pt x="1351" y="1429"/>
                  </a:lnTo>
                  <a:lnTo>
                    <a:pt x="1363" y="1442"/>
                  </a:lnTo>
                  <a:lnTo>
                    <a:pt x="1364" y="1455"/>
                  </a:lnTo>
                  <a:lnTo>
                    <a:pt x="1369" y="1466"/>
                  </a:lnTo>
                  <a:lnTo>
                    <a:pt x="1372" y="1470"/>
                  </a:lnTo>
                  <a:lnTo>
                    <a:pt x="1376" y="1473"/>
                  </a:lnTo>
                  <a:lnTo>
                    <a:pt x="1380" y="1475"/>
                  </a:lnTo>
                  <a:lnTo>
                    <a:pt x="1385" y="1476"/>
                  </a:lnTo>
                  <a:lnTo>
                    <a:pt x="1399" y="1486"/>
                  </a:lnTo>
                  <a:lnTo>
                    <a:pt x="1437" y="1467"/>
                  </a:lnTo>
                  <a:lnTo>
                    <a:pt x="1484" y="1419"/>
                  </a:lnTo>
                  <a:lnTo>
                    <a:pt x="1501" y="1426"/>
                  </a:lnTo>
                  <a:lnTo>
                    <a:pt x="1503" y="1427"/>
                  </a:lnTo>
                  <a:lnTo>
                    <a:pt x="1505" y="1429"/>
                  </a:lnTo>
                  <a:lnTo>
                    <a:pt x="1506" y="1429"/>
                  </a:lnTo>
                  <a:lnTo>
                    <a:pt x="1507" y="1429"/>
                  </a:lnTo>
                  <a:lnTo>
                    <a:pt x="1506" y="1427"/>
                  </a:lnTo>
                  <a:lnTo>
                    <a:pt x="1506" y="1425"/>
                  </a:lnTo>
                  <a:lnTo>
                    <a:pt x="1504" y="1422"/>
                  </a:lnTo>
                  <a:lnTo>
                    <a:pt x="1503" y="1420"/>
                  </a:lnTo>
                  <a:lnTo>
                    <a:pt x="1503" y="1419"/>
                  </a:lnTo>
                  <a:lnTo>
                    <a:pt x="1516" y="1265"/>
                  </a:lnTo>
                  <a:lnTo>
                    <a:pt x="1440" y="1294"/>
                  </a:lnTo>
                  <a:lnTo>
                    <a:pt x="1393" y="1243"/>
                  </a:lnTo>
                  <a:lnTo>
                    <a:pt x="1346" y="1209"/>
                  </a:lnTo>
                  <a:lnTo>
                    <a:pt x="1248" y="1214"/>
                  </a:lnTo>
                  <a:lnTo>
                    <a:pt x="1193" y="1086"/>
                  </a:lnTo>
                  <a:lnTo>
                    <a:pt x="1201" y="1036"/>
                  </a:lnTo>
                  <a:lnTo>
                    <a:pt x="1158" y="1027"/>
                  </a:lnTo>
                  <a:lnTo>
                    <a:pt x="1188" y="955"/>
                  </a:lnTo>
                  <a:lnTo>
                    <a:pt x="1363" y="901"/>
                  </a:lnTo>
                  <a:lnTo>
                    <a:pt x="1414" y="895"/>
                  </a:lnTo>
                  <a:lnTo>
                    <a:pt x="1378" y="830"/>
                  </a:lnTo>
                  <a:lnTo>
                    <a:pt x="1421" y="794"/>
                  </a:lnTo>
                  <a:lnTo>
                    <a:pt x="1415" y="743"/>
                  </a:lnTo>
                  <a:lnTo>
                    <a:pt x="1414" y="730"/>
                  </a:lnTo>
                  <a:lnTo>
                    <a:pt x="1414" y="721"/>
                  </a:lnTo>
                  <a:lnTo>
                    <a:pt x="1412" y="712"/>
                  </a:lnTo>
                  <a:lnTo>
                    <a:pt x="1412" y="707"/>
                  </a:lnTo>
                  <a:lnTo>
                    <a:pt x="1410" y="702"/>
                  </a:lnTo>
                  <a:lnTo>
                    <a:pt x="1409" y="700"/>
                  </a:lnTo>
                  <a:lnTo>
                    <a:pt x="1407" y="699"/>
                  </a:lnTo>
                  <a:lnTo>
                    <a:pt x="1405" y="700"/>
                  </a:lnTo>
                  <a:lnTo>
                    <a:pt x="1388" y="642"/>
                  </a:lnTo>
                  <a:lnTo>
                    <a:pt x="1397" y="593"/>
                  </a:lnTo>
                  <a:lnTo>
                    <a:pt x="1343" y="575"/>
                  </a:lnTo>
                  <a:lnTo>
                    <a:pt x="1358" y="520"/>
                  </a:lnTo>
                  <a:lnTo>
                    <a:pt x="1416" y="484"/>
                  </a:lnTo>
                  <a:lnTo>
                    <a:pt x="1364" y="443"/>
                  </a:lnTo>
                  <a:lnTo>
                    <a:pt x="1364" y="401"/>
                  </a:lnTo>
                  <a:lnTo>
                    <a:pt x="1424" y="331"/>
                  </a:lnTo>
                  <a:lnTo>
                    <a:pt x="1380" y="297"/>
                  </a:lnTo>
                  <a:lnTo>
                    <a:pt x="1339" y="220"/>
                  </a:lnTo>
                  <a:lnTo>
                    <a:pt x="1324" y="137"/>
                  </a:lnTo>
                  <a:lnTo>
                    <a:pt x="1334" y="82"/>
                  </a:lnTo>
                  <a:lnTo>
                    <a:pt x="1280" y="85"/>
                  </a:lnTo>
                  <a:lnTo>
                    <a:pt x="1265" y="63"/>
                  </a:lnTo>
                  <a:lnTo>
                    <a:pt x="1191" y="59"/>
                  </a:lnTo>
                  <a:lnTo>
                    <a:pt x="1149" y="46"/>
                  </a:lnTo>
                  <a:lnTo>
                    <a:pt x="1131" y="44"/>
                  </a:lnTo>
                  <a:lnTo>
                    <a:pt x="1110" y="80"/>
                  </a:lnTo>
                  <a:lnTo>
                    <a:pt x="1110" y="91"/>
                  </a:lnTo>
                  <a:lnTo>
                    <a:pt x="1110" y="95"/>
                  </a:lnTo>
                  <a:lnTo>
                    <a:pt x="1110" y="97"/>
                  </a:lnTo>
                  <a:lnTo>
                    <a:pt x="1110" y="98"/>
                  </a:lnTo>
                  <a:lnTo>
                    <a:pt x="1111" y="100"/>
                  </a:lnTo>
                  <a:lnTo>
                    <a:pt x="1111" y="106"/>
                  </a:lnTo>
                  <a:lnTo>
                    <a:pt x="1111" y="108"/>
                  </a:lnTo>
                  <a:lnTo>
                    <a:pt x="1111" y="109"/>
                  </a:lnTo>
                  <a:lnTo>
                    <a:pt x="1112" y="111"/>
                  </a:lnTo>
                  <a:lnTo>
                    <a:pt x="1110" y="112"/>
                  </a:lnTo>
                  <a:lnTo>
                    <a:pt x="1109" y="112"/>
                  </a:lnTo>
                  <a:lnTo>
                    <a:pt x="1107" y="109"/>
                  </a:lnTo>
                  <a:lnTo>
                    <a:pt x="1106" y="107"/>
                  </a:lnTo>
                  <a:lnTo>
                    <a:pt x="1106" y="106"/>
                  </a:lnTo>
                  <a:lnTo>
                    <a:pt x="1106" y="104"/>
                  </a:lnTo>
                  <a:lnTo>
                    <a:pt x="1109" y="169"/>
                  </a:lnTo>
                  <a:lnTo>
                    <a:pt x="1120" y="166"/>
                  </a:lnTo>
                  <a:lnTo>
                    <a:pt x="1127" y="166"/>
                  </a:lnTo>
                  <a:lnTo>
                    <a:pt x="1131" y="166"/>
                  </a:lnTo>
                  <a:lnTo>
                    <a:pt x="1131" y="169"/>
                  </a:lnTo>
                  <a:lnTo>
                    <a:pt x="1126" y="172"/>
                  </a:lnTo>
                  <a:lnTo>
                    <a:pt x="1118" y="178"/>
                  </a:lnTo>
                  <a:lnTo>
                    <a:pt x="1106" y="184"/>
                  </a:lnTo>
                  <a:lnTo>
                    <a:pt x="1091" y="193"/>
                  </a:lnTo>
                  <a:lnTo>
                    <a:pt x="1094" y="184"/>
                  </a:lnTo>
                  <a:lnTo>
                    <a:pt x="1046" y="109"/>
                  </a:lnTo>
                  <a:lnTo>
                    <a:pt x="1049" y="102"/>
                  </a:lnTo>
                  <a:lnTo>
                    <a:pt x="1051" y="97"/>
                  </a:lnTo>
                  <a:lnTo>
                    <a:pt x="1049" y="94"/>
                  </a:lnTo>
                  <a:lnTo>
                    <a:pt x="1048" y="93"/>
                  </a:lnTo>
                  <a:lnTo>
                    <a:pt x="1047" y="94"/>
                  </a:lnTo>
                  <a:lnTo>
                    <a:pt x="1042" y="95"/>
                  </a:lnTo>
                  <a:lnTo>
                    <a:pt x="1035" y="100"/>
                  </a:lnTo>
                  <a:lnTo>
                    <a:pt x="1029" y="102"/>
                  </a:lnTo>
                  <a:lnTo>
                    <a:pt x="1025" y="106"/>
                  </a:lnTo>
                  <a:lnTo>
                    <a:pt x="1015" y="115"/>
                  </a:lnTo>
                  <a:lnTo>
                    <a:pt x="994" y="127"/>
                  </a:lnTo>
                  <a:lnTo>
                    <a:pt x="996" y="199"/>
                  </a:lnTo>
                  <a:lnTo>
                    <a:pt x="990" y="161"/>
                  </a:lnTo>
                  <a:lnTo>
                    <a:pt x="992" y="128"/>
                  </a:lnTo>
                  <a:lnTo>
                    <a:pt x="994" y="127"/>
                  </a:lnTo>
                  <a:lnTo>
                    <a:pt x="993" y="92"/>
                  </a:lnTo>
                  <a:lnTo>
                    <a:pt x="972" y="7"/>
                  </a:lnTo>
                  <a:lnTo>
                    <a:pt x="963" y="1"/>
                  </a:lnTo>
                  <a:lnTo>
                    <a:pt x="957" y="0"/>
                  </a:lnTo>
                  <a:lnTo>
                    <a:pt x="952" y="0"/>
                  </a:lnTo>
                  <a:lnTo>
                    <a:pt x="949" y="3"/>
                  </a:lnTo>
                  <a:lnTo>
                    <a:pt x="943" y="11"/>
                  </a:lnTo>
                  <a:lnTo>
                    <a:pt x="940" y="14"/>
                  </a:lnTo>
                  <a:lnTo>
                    <a:pt x="939" y="14"/>
                  </a:lnTo>
                  <a:lnTo>
                    <a:pt x="940" y="10"/>
                  </a:lnTo>
                  <a:lnTo>
                    <a:pt x="945" y="4"/>
                  </a:lnTo>
                  <a:lnTo>
                    <a:pt x="909" y="16"/>
                  </a:lnTo>
                  <a:lnTo>
                    <a:pt x="880" y="55"/>
                  </a:lnTo>
                  <a:lnTo>
                    <a:pt x="883" y="53"/>
                  </a:lnTo>
                  <a:lnTo>
                    <a:pt x="886" y="53"/>
                  </a:lnTo>
                  <a:lnTo>
                    <a:pt x="887" y="54"/>
                  </a:lnTo>
                  <a:lnTo>
                    <a:pt x="888" y="57"/>
                  </a:lnTo>
                  <a:lnTo>
                    <a:pt x="887" y="60"/>
                  </a:lnTo>
                  <a:lnTo>
                    <a:pt x="885" y="66"/>
                  </a:lnTo>
                  <a:lnTo>
                    <a:pt x="882" y="72"/>
                  </a:lnTo>
                  <a:lnTo>
                    <a:pt x="879" y="81"/>
                  </a:lnTo>
                  <a:lnTo>
                    <a:pt x="850" y="44"/>
                  </a:lnTo>
                  <a:lnTo>
                    <a:pt x="841" y="47"/>
                  </a:lnTo>
                  <a:lnTo>
                    <a:pt x="835" y="47"/>
                  </a:lnTo>
                  <a:lnTo>
                    <a:pt x="828" y="44"/>
                  </a:lnTo>
                  <a:lnTo>
                    <a:pt x="821" y="39"/>
                  </a:lnTo>
                  <a:lnTo>
                    <a:pt x="736" y="44"/>
                  </a:lnTo>
                  <a:lnTo>
                    <a:pt x="696" y="89"/>
                  </a:lnTo>
                  <a:lnTo>
                    <a:pt x="697" y="90"/>
                  </a:lnTo>
                  <a:lnTo>
                    <a:pt x="700" y="92"/>
                  </a:lnTo>
                  <a:lnTo>
                    <a:pt x="701" y="93"/>
                  </a:lnTo>
                  <a:lnTo>
                    <a:pt x="703" y="95"/>
                  </a:lnTo>
                  <a:lnTo>
                    <a:pt x="704" y="97"/>
                  </a:lnTo>
                  <a:lnTo>
                    <a:pt x="704" y="99"/>
                  </a:lnTo>
                  <a:lnTo>
                    <a:pt x="702" y="98"/>
                  </a:lnTo>
                  <a:lnTo>
                    <a:pt x="701" y="98"/>
                  </a:lnTo>
                  <a:lnTo>
                    <a:pt x="699" y="97"/>
                  </a:lnTo>
                  <a:lnTo>
                    <a:pt x="697" y="97"/>
                  </a:lnTo>
                  <a:lnTo>
                    <a:pt x="692" y="95"/>
                  </a:lnTo>
                  <a:lnTo>
                    <a:pt x="686" y="93"/>
                  </a:lnTo>
                  <a:lnTo>
                    <a:pt x="630" y="95"/>
                  </a:lnTo>
                  <a:lnTo>
                    <a:pt x="584" y="115"/>
                  </a:lnTo>
                  <a:lnTo>
                    <a:pt x="591" y="103"/>
                  </a:lnTo>
                  <a:lnTo>
                    <a:pt x="596" y="93"/>
                  </a:lnTo>
                  <a:lnTo>
                    <a:pt x="598" y="84"/>
                  </a:lnTo>
                  <a:lnTo>
                    <a:pt x="599" y="77"/>
                  </a:lnTo>
                  <a:lnTo>
                    <a:pt x="596" y="70"/>
                  </a:lnTo>
                  <a:lnTo>
                    <a:pt x="593" y="66"/>
                  </a:lnTo>
                  <a:lnTo>
                    <a:pt x="587" y="62"/>
                  </a:lnTo>
                  <a:lnTo>
                    <a:pt x="579" y="61"/>
                  </a:lnTo>
                  <a:close/>
                  <a:moveTo>
                    <a:pt x="713" y="1239"/>
                  </a:moveTo>
                  <a:lnTo>
                    <a:pt x="708" y="1238"/>
                  </a:lnTo>
                  <a:lnTo>
                    <a:pt x="706" y="1241"/>
                  </a:lnTo>
                  <a:lnTo>
                    <a:pt x="704" y="1248"/>
                  </a:lnTo>
                  <a:lnTo>
                    <a:pt x="705" y="1243"/>
                  </a:lnTo>
                  <a:lnTo>
                    <a:pt x="706" y="1241"/>
                  </a:lnTo>
                  <a:lnTo>
                    <a:pt x="719" y="1196"/>
                  </a:lnTo>
                  <a:lnTo>
                    <a:pt x="724" y="1201"/>
                  </a:lnTo>
                  <a:lnTo>
                    <a:pt x="726" y="1204"/>
                  </a:lnTo>
                  <a:lnTo>
                    <a:pt x="713" y="1239"/>
                  </a:lnTo>
                  <a:lnTo>
                    <a:pt x="720" y="1232"/>
                  </a:lnTo>
                  <a:lnTo>
                    <a:pt x="726" y="1229"/>
                  </a:lnTo>
                  <a:lnTo>
                    <a:pt x="731" y="1228"/>
                  </a:lnTo>
                  <a:lnTo>
                    <a:pt x="735" y="1229"/>
                  </a:lnTo>
                  <a:lnTo>
                    <a:pt x="737" y="1231"/>
                  </a:lnTo>
                  <a:lnTo>
                    <a:pt x="739" y="1236"/>
                  </a:lnTo>
                  <a:lnTo>
                    <a:pt x="740" y="1243"/>
                  </a:lnTo>
                  <a:lnTo>
                    <a:pt x="741" y="1252"/>
                  </a:lnTo>
                  <a:lnTo>
                    <a:pt x="742" y="1254"/>
                  </a:lnTo>
                  <a:lnTo>
                    <a:pt x="713" y="1239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000000-0008-0000-0000-000005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" y="220"/>
              <a:ext cx="122" cy="92"/>
            </a:xfrm>
            <a:custGeom>
              <a:avLst/>
              <a:gdLst/>
              <a:ahLst/>
              <a:cxnLst>
                <a:cxn ang="0">
                  <a:pos x="157" y="48"/>
                </a:cxn>
                <a:cxn ang="0">
                  <a:pos x="136" y="93"/>
                </a:cxn>
                <a:cxn ang="0">
                  <a:pos x="105" y="102"/>
                </a:cxn>
                <a:cxn ang="0">
                  <a:pos x="127" y="195"/>
                </a:cxn>
                <a:cxn ang="0">
                  <a:pos x="80" y="284"/>
                </a:cxn>
                <a:cxn ang="0">
                  <a:pos x="52" y="262"/>
                </a:cxn>
                <a:cxn ang="0">
                  <a:pos x="40" y="559"/>
                </a:cxn>
                <a:cxn ang="0">
                  <a:pos x="73" y="751"/>
                </a:cxn>
                <a:cxn ang="0">
                  <a:pos x="86" y="860"/>
                </a:cxn>
                <a:cxn ang="0">
                  <a:pos x="91" y="901"/>
                </a:cxn>
                <a:cxn ang="0">
                  <a:pos x="165" y="1081"/>
                </a:cxn>
                <a:cxn ang="0">
                  <a:pos x="185" y="1077"/>
                </a:cxn>
                <a:cxn ang="0">
                  <a:pos x="192" y="1105"/>
                </a:cxn>
                <a:cxn ang="0">
                  <a:pos x="434" y="1158"/>
                </a:cxn>
                <a:cxn ang="0">
                  <a:pos x="466" y="1127"/>
                </a:cxn>
                <a:cxn ang="0">
                  <a:pos x="666" y="1087"/>
                </a:cxn>
                <a:cxn ang="0">
                  <a:pos x="891" y="1204"/>
                </a:cxn>
                <a:cxn ang="0">
                  <a:pos x="935" y="1257"/>
                </a:cxn>
                <a:cxn ang="0">
                  <a:pos x="1041" y="1220"/>
                </a:cxn>
                <a:cxn ang="0">
                  <a:pos x="1065" y="1237"/>
                </a:cxn>
                <a:cxn ang="0">
                  <a:pos x="1219" y="1209"/>
                </a:cxn>
                <a:cxn ang="0">
                  <a:pos x="1487" y="1245"/>
                </a:cxn>
                <a:cxn ang="0">
                  <a:pos x="1528" y="1222"/>
                </a:cxn>
                <a:cxn ang="0">
                  <a:pos x="1544" y="1226"/>
                </a:cxn>
                <a:cxn ang="0">
                  <a:pos x="1566" y="1132"/>
                </a:cxn>
                <a:cxn ang="0">
                  <a:pos x="1698" y="1060"/>
                </a:cxn>
                <a:cxn ang="0">
                  <a:pos x="1720" y="1045"/>
                </a:cxn>
                <a:cxn ang="0">
                  <a:pos x="1917" y="924"/>
                </a:cxn>
                <a:cxn ang="0">
                  <a:pos x="1943" y="680"/>
                </a:cxn>
                <a:cxn ang="0">
                  <a:pos x="1954" y="636"/>
                </a:cxn>
                <a:cxn ang="0">
                  <a:pos x="1947" y="617"/>
                </a:cxn>
                <a:cxn ang="0">
                  <a:pos x="1882" y="662"/>
                </a:cxn>
                <a:cxn ang="0">
                  <a:pos x="1866" y="688"/>
                </a:cxn>
                <a:cxn ang="0">
                  <a:pos x="1873" y="678"/>
                </a:cxn>
                <a:cxn ang="0">
                  <a:pos x="1814" y="607"/>
                </a:cxn>
                <a:cxn ang="0">
                  <a:pos x="1804" y="599"/>
                </a:cxn>
                <a:cxn ang="0">
                  <a:pos x="1802" y="565"/>
                </a:cxn>
                <a:cxn ang="0">
                  <a:pos x="1767" y="561"/>
                </a:cxn>
                <a:cxn ang="0">
                  <a:pos x="1690" y="492"/>
                </a:cxn>
                <a:cxn ang="0">
                  <a:pos x="1676" y="544"/>
                </a:cxn>
                <a:cxn ang="0">
                  <a:pos x="1654" y="523"/>
                </a:cxn>
                <a:cxn ang="0">
                  <a:pos x="1646" y="493"/>
                </a:cxn>
                <a:cxn ang="0">
                  <a:pos x="1649" y="512"/>
                </a:cxn>
                <a:cxn ang="0">
                  <a:pos x="1499" y="467"/>
                </a:cxn>
                <a:cxn ang="0">
                  <a:pos x="1528" y="415"/>
                </a:cxn>
                <a:cxn ang="0">
                  <a:pos x="1396" y="436"/>
                </a:cxn>
                <a:cxn ang="0">
                  <a:pos x="1351" y="407"/>
                </a:cxn>
                <a:cxn ang="0">
                  <a:pos x="1326" y="441"/>
                </a:cxn>
                <a:cxn ang="0">
                  <a:pos x="1319" y="456"/>
                </a:cxn>
                <a:cxn ang="0">
                  <a:pos x="1289" y="475"/>
                </a:cxn>
                <a:cxn ang="0">
                  <a:pos x="1241" y="485"/>
                </a:cxn>
                <a:cxn ang="0">
                  <a:pos x="941" y="472"/>
                </a:cxn>
                <a:cxn ang="0">
                  <a:pos x="811" y="254"/>
                </a:cxn>
                <a:cxn ang="0">
                  <a:pos x="722" y="134"/>
                </a:cxn>
                <a:cxn ang="0">
                  <a:pos x="752" y="110"/>
                </a:cxn>
                <a:cxn ang="0">
                  <a:pos x="728" y="97"/>
                </a:cxn>
                <a:cxn ang="0">
                  <a:pos x="645" y="145"/>
                </a:cxn>
                <a:cxn ang="0">
                  <a:pos x="654" y="53"/>
                </a:cxn>
                <a:cxn ang="0">
                  <a:pos x="664" y="30"/>
                </a:cxn>
                <a:cxn ang="0">
                  <a:pos x="660" y="13"/>
                </a:cxn>
                <a:cxn ang="0">
                  <a:pos x="509" y="0"/>
                </a:cxn>
                <a:cxn ang="0">
                  <a:pos x="232" y="32"/>
                </a:cxn>
              </a:cxnLst>
              <a:rect l="0" t="0" r="r" b="b"/>
              <a:pathLst>
                <a:path w="1954" h="1375">
                  <a:moveTo>
                    <a:pt x="180" y="51"/>
                  </a:moveTo>
                  <a:lnTo>
                    <a:pt x="171" y="47"/>
                  </a:lnTo>
                  <a:lnTo>
                    <a:pt x="166" y="46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50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6" y="66"/>
                  </a:lnTo>
                  <a:lnTo>
                    <a:pt x="136" y="93"/>
                  </a:lnTo>
                  <a:lnTo>
                    <a:pt x="127" y="90"/>
                  </a:lnTo>
                  <a:lnTo>
                    <a:pt x="120" y="91"/>
                  </a:lnTo>
                  <a:lnTo>
                    <a:pt x="114" y="92"/>
                  </a:lnTo>
                  <a:lnTo>
                    <a:pt x="109" y="97"/>
                  </a:lnTo>
                  <a:lnTo>
                    <a:pt x="105" y="102"/>
                  </a:lnTo>
                  <a:lnTo>
                    <a:pt x="103" y="109"/>
                  </a:lnTo>
                  <a:lnTo>
                    <a:pt x="101" y="118"/>
                  </a:lnTo>
                  <a:lnTo>
                    <a:pt x="102" y="129"/>
                  </a:lnTo>
                  <a:lnTo>
                    <a:pt x="124" y="151"/>
                  </a:lnTo>
                  <a:lnTo>
                    <a:pt x="127" y="195"/>
                  </a:lnTo>
                  <a:lnTo>
                    <a:pt x="92" y="208"/>
                  </a:lnTo>
                  <a:lnTo>
                    <a:pt x="105" y="267"/>
                  </a:lnTo>
                  <a:lnTo>
                    <a:pt x="96" y="275"/>
                  </a:lnTo>
                  <a:lnTo>
                    <a:pt x="87" y="281"/>
                  </a:lnTo>
                  <a:lnTo>
                    <a:pt x="80" y="284"/>
                  </a:lnTo>
                  <a:lnTo>
                    <a:pt x="73" y="286"/>
                  </a:lnTo>
                  <a:lnTo>
                    <a:pt x="67" y="283"/>
                  </a:lnTo>
                  <a:lnTo>
                    <a:pt x="61" y="279"/>
                  </a:lnTo>
                  <a:lnTo>
                    <a:pt x="56" y="271"/>
                  </a:lnTo>
                  <a:lnTo>
                    <a:pt x="52" y="262"/>
                  </a:lnTo>
                  <a:lnTo>
                    <a:pt x="0" y="295"/>
                  </a:lnTo>
                  <a:lnTo>
                    <a:pt x="15" y="378"/>
                  </a:lnTo>
                  <a:lnTo>
                    <a:pt x="56" y="455"/>
                  </a:lnTo>
                  <a:lnTo>
                    <a:pt x="100" y="489"/>
                  </a:lnTo>
                  <a:lnTo>
                    <a:pt x="40" y="559"/>
                  </a:lnTo>
                  <a:lnTo>
                    <a:pt x="40" y="601"/>
                  </a:lnTo>
                  <a:lnTo>
                    <a:pt x="92" y="642"/>
                  </a:lnTo>
                  <a:lnTo>
                    <a:pt x="34" y="678"/>
                  </a:lnTo>
                  <a:lnTo>
                    <a:pt x="19" y="733"/>
                  </a:lnTo>
                  <a:lnTo>
                    <a:pt x="73" y="751"/>
                  </a:lnTo>
                  <a:lnTo>
                    <a:pt x="64" y="800"/>
                  </a:lnTo>
                  <a:lnTo>
                    <a:pt x="81" y="858"/>
                  </a:lnTo>
                  <a:lnTo>
                    <a:pt x="83" y="857"/>
                  </a:lnTo>
                  <a:lnTo>
                    <a:pt x="85" y="858"/>
                  </a:lnTo>
                  <a:lnTo>
                    <a:pt x="86" y="860"/>
                  </a:lnTo>
                  <a:lnTo>
                    <a:pt x="88" y="865"/>
                  </a:lnTo>
                  <a:lnTo>
                    <a:pt x="88" y="870"/>
                  </a:lnTo>
                  <a:lnTo>
                    <a:pt x="90" y="879"/>
                  </a:lnTo>
                  <a:lnTo>
                    <a:pt x="90" y="888"/>
                  </a:lnTo>
                  <a:lnTo>
                    <a:pt x="91" y="901"/>
                  </a:lnTo>
                  <a:lnTo>
                    <a:pt x="97" y="952"/>
                  </a:lnTo>
                  <a:lnTo>
                    <a:pt x="54" y="988"/>
                  </a:lnTo>
                  <a:lnTo>
                    <a:pt x="90" y="1053"/>
                  </a:lnTo>
                  <a:lnTo>
                    <a:pt x="39" y="1059"/>
                  </a:lnTo>
                  <a:lnTo>
                    <a:pt x="165" y="1081"/>
                  </a:lnTo>
                  <a:lnTo>
                    <a:pt x="169" y="1076"/>
                  </a:lnTo>
                  <a:lnTo>
                    <a:pt x="173" y="1074"/>
                  </a:lnTo>
                  <a:lnTo>
                    <a:pt x="176" y="1072"/>
                  </a:lnTo>
                  <a:lnTo>
                    <a:pt x="178" y="1073"/>
                  </a:lnTo>
                  <a:lnTo>
                    <a:pt x="185" y="1077"/>
                  </a:lnTo>
                  <a:lnTo>
                    <a:pt x="190" y="1082"/>
                  </a:lnTo>
                  <a:lnTo>
                    <a:pt x="194" y="1087"/>
                  </a:lnTo>
                  <a:lnTo>
                    <a:pt x="196" y="1093"/>
                  </a:lnTo>
                  <a:lnTo>
                    <a:pt x="195" y="1099"/>
                  </a:lnTo>
                  <a:lnTo>
                    <a:pt x="192" y="1105"/>
                  </a:lnTo>
                  <a:lnTo>
                    <a:pt x="186" y="1111"/>
                  </a:lnTo>
                  <a:lnTo>
                    <a:pt x="181" y="1119"/>
                  </a:lnTo>
                  <a:lnTo>
                    <a:pt x="284" y="1107"/>
                  </a:lnTo>
                  <a:lnTo>
                    <a:pt x="350" y="1150"/>
                  </a:lnTo>
                  <a:lnTo>
                    <a:pt x="434" y="1158"/>
                  </a:lnTo>
                  <a:lnTo>
                    <a:pt x="432" y="1150"/>
                  </a:lnTo>
                  <a:lnTo>
                    <a:pt x="436" y="1142"/>
                  </a:lnTo>
                  <a:lnTo>
                    <a:pt x="444" y="1131"/>
                  </a:lnTo>
                  <a:lnTo>
                    <a:pt x="455" y="1126"/>
                  </a:lnTo>
                  <a:lnTo>
                    <a:pt x="466" y="1127"/>
                  </a:lnTo>
                  <a:lnTo>
                    <a:pt x="478" y="1135"/>
                  </a:lnTo>
                  <a:lnTo>
                    <a:pt x="519" y="1131"/>
                  </a:lnTo>
                  <a:lnTo>
                    <a:pt x="533" y="1081"/>
                  </a:lnTo>
                  <a:lnTo>
                    <a:pt x="579" y="1074"/>
                  </a:lnTo>
                  <a:lnTo>
                    <a:pt x="666" y="1087"/>
                  </a:lnTo>
                  <a:lnTo>
                    <a:pt x="699" y="1149"/>
                  </a:lnTo>
                  <a:lnTo>
                    <a:pt x="806" y="1154"/>
                  </a:lnTo>
                  <a:lnTo>
                    <a:pt x="860" y="1191"/>
                  </a:lnTo>
                  <a:lnTo>
                    <a:pt x="876" y="1196"/>
                  </a:lnTo>
                  <a:lnTo>
                    <a:pt x="891" y="1204"/>
                  </a:lnTo>
                  <a:lnTo>
                    <a:pt x="903" y="1212"/>
                  </a:lnTo>
                  <a:lnTo>
                    <a:pt x="915" y="1222"/>
                  </a:lnTo>
                  <a:lnTo>
                    <a:pt x="922" y="1232"/>
                  </a:lnTo>
                  <a:lnTo>
                    <a:pt x="930" y="1244"/>
                  </a:lnTo>
                  <a:lnTo>
                    <a:pt x="935" y="1257"/>
                  </a:lnTo>
                  <a:lnTo>
                    <a:pt x="938" y="1272"/>
                  </a:lnTo>
                  <a:lnTo>
                    <a:pt x="942" y="1268"/>
                  </a:lnTo>
                  <a:lnTo>
                    <a:pt x="1031" y="1227"/>
                  </a:lnTo>
                  <a:lnTo>
                    <a:pt x="1035" y="1222"/>
                  </a:lnTo>
                  <a:lnTo>
                    <a:pt x="1041" y="1220"/>
                  </a:lnTo>
                  <a:lnTo>
                    <a:pt x="1047" y="1219"/>
                  </a:lnTo>
                  <a:lnTo>
                    <a:pt x="1053" y="1222"/>
                  </a:lnTo>
                  <a:lnTo>
                    <a:pt x="1057" y="1224"/>
                  </a:lnTo>
                  <a:lnTo>
                    <a:pt x="1061" y="1228"/>
                  </a:lnTo>
                  <a:lnTo>
                    <a:pt x="1065" y="1237"/>
                  </a:lnTo>
                  <a:lnTo>
                    <a:pt x="1066" y="1239"/>
                  </a:lnTo>
                  <a:lnTo>
                    <a:pt x="1041" y="1354"/>
                  </a:lnTo>
                  <a:lnTo>
                    <a:pt x="1090" y="1375"/>
                  </a:lnTo>
                  <a:lnTo>
                    <a:pt x="1166" y="1327"/>
                  </a:lnTo>
                  <a:lnTo>
                    <a:pt x="1219" y="1209"/>
                  </a:lnTo>
                  <a:lnTo>
                    <a:pt x="1261" y="1183"/>
                  </a:lnTo>
                  <a:lnTo>
                    <a:pt x="1311" y="1172"/>
                  </a:lnTo>
                  <a:lnTo>
                    <a:pt x="1384" y="1225"/>
                  </a:lnTo>
                  <a:lnTo>
                    <a:pt x="1405" y="1275"/>
                  </a:lnTo>
                  <a:lnTo>
                    <a:pt x="1487" y="1245"/>
                  </a:lnTo>
                  <a:lnTo>
                    <a:pt x="1490" y="1236"/>
                  </a:lnTo>
                  <a:lnTo>
                    <a:pt x="1493" y="1229"/>
                  </a:lnTo>
                  <a:lnTo>
                    <a:pt x="1502" y="1220"/>
                  </a:lnTo>
                  <a:lnTo>
                    <a:pt x="1514" y="1217"/>
                  </a:lnTo>
                  <a:lnTo>
                    <a:pt x="1528" y="1222"/>
                  </a:lnTo>
                  <a:lnTo>
                    <a:pt x="1530" y="1223"/>
                  </a:lnTo>
                  <a:lnTo>
                    <a:pt x="1533" y="1225"/>
                  </a:lnTo>
                  <a:lnTo>
                    <a:pt x="1539" y="1227"/>
                  </a:lnTo>
                  <a:lnTo>
                    <a:pt x="1542" y="1227"/>
                  </a:lnTo>
                  <a:lnTo>
                    <a:pt x="1544" y="1226"/>
                  </a:lnTo>
                  <a:lnTo>
                    <a:pt x="1544" y="1223"/>
                  </a:lnTo>
                  <a:lnTo>
                    <a:pt x="1543" y="1219"/>
                  </a:lnTo>
                  <a:lnTo>
                    <a:pt x="1540" y="1213"/>
                  </a:lnTo>
                  <a:lnTo>
                    <a:pt x="1535" y="1207"/>
                  </a:lnTo>
                  <a:lnTo>
                    <a:pt x="1566" y="1132"/>
                  </a:lnTo>
                  <a:lnTo>
                    <a:pt x="1607" y="1132"/>
                  </a:lnTo>
                  <a:lnTo>
                    <a:pt x="1623" y="1068"/>
                  </a:lnTo>
                  <a:lnTo>
                    <a:pt x="1688" y="1055"/>
                  </a:lnTo>
                  <a:lnTo>
                    <a:pt x="1692" y="1058"/>
                  </a:lnTo>
                  <a:lnTo>
                    <a:pt x="1698" y="1060"/>
                  </a:lnTo>
                  <a:lnTo>
                    <a:pt x="1705" y="1060"/>
                  </a:lnTo>
                  <a:lnTo>
                    <a:pt x="1706" y="1059"/>
                  </a:lnTo>
                  <a:lnTo>
                    <a:pt x="1709" y="1056"/>
                  </a:lnTo>
                  <a:lnTo>
                    <a:pt x="1714" y="1051"/>
                  </a:lnTo>
                  <a:lnTo>
                    <a:pt x="1720" y="1045"/>
                  </a:lnTo>
                  <a:lnTo>
                    <a:pt x="1758" y="1004"/>
                  </a:lnTo>
                  <a:lnTo>
                    <a:pt x="1823" y="1028"/>
                  </a:lnTo>
                  <a:lnTo>
                    <a:pt x="1865" y="1009"/>
                  </a:lnTo>
                  <a:lnTo>
                    <a:pt x="1876" y="934"/>
                  </a:lnTo>
                  <a:lnTo>
                    <a:pt x="1917" y="924"/>
                  </a:lnTo>
                  <a:lnTo>
                    <a:pt x="1900" y="891"/>
                  </a:lnTo>
                  <a:lnTo>
                    <a:pt x="1924" y="852"/>
                  </a:lnTo>
                  <a:lnTo>
                    <a:pt x="1901" y="795"/>
                  </a:lnTo>
                  <a:lnTo>
                    <a:pt x="1938" y="747"/>
                  </a:lnTo>
                  <a:lnTo>
                    <a:pt x="1943" y="680"/>
                  </a:lnTo>
                  <a:lnTo>
                    <a:pt x="1946" y="676"/>
                  </a:lnTo>
                  <a:lnTo>
                    <a:pt x="1950" y="657"/>
                  </a:lnTo>
                  <a:lnTo>
                    <a:pt x="1951" y="649"/>
                  </a:lnTo>
                  <a:lnTo>
                    <a:pt x="1954" y="643"/>
                  </a:lnTo>
                  <a:lnTo>
                    <a:pt x="1954" y="636"/>
                  </a:lnTo>
                  <a:lnTo>
                    <a:pt x="1954" y="631"/>
                  </a:lnTo>
                  <a:lnTo>
                    <a:pt x="1953" y="626"/>
                  </a:lnTo>
                  <a:lnTo>
                    <a:pt x="1953" y="623"/>
                  </a:lnTo>
                  <a:lnTo>
                    <a:pt x="1949" y="619"/>
                  </a:lnTo>
                  <a:lnTo>
                    <a:pt x="1947" y="617"/>
                  </a:lnTo>
                  <a:lnTo>
                    <a:pt x="1944" y="615"/>
                  </a:lnTo>
                  <a:lnTo>
                    <a:pt x="1941" y="615"/>
                  </a:lnTo>
                  <a:lnTo>
                    <a:pt x="1930" y="616"/>
                  </a:lnTo>
                  <a:lnTo>
                    <a:pt x="1918" y="621"/>
                  </a:lnTo>
                  <a:lnTo>
                    <a:pt x="1882" y="662"/>
                  </a:lnTo>
                  <a:lnTo>
                    <a:pt x="1876" y="671"/>
                  </a:lnTo>
                  <a:lnTo>
                    <a:pt x="1873" y="678"/>
                  </a:lnTo>
                  <a:lnTo>
                    <a:pt x="1871" y="683"/>
                  </a:lnTo>
                  <a:lnTo>
                    <a:pt x="1868" y="686"/>
                  </a:lnTo>
                  <a:lnTo>
                    <a:pt x="1866" y="688"/>
                  </a:lnTo>
                  <a:lnTo>
                    <a:pt x="1865" y="689"/>
                  </a:lnTo>
                  <a:lnTo>
                    <a:pt x="1865" y="687"/>
                  </a:lnTo>
                  <a:lnTo>
                    <a:pt x="1867" y="685"/>
                  </a:lnTo>
                  <a:lnTo>
                    <a:pt x="1869" y="682"/>
                  </a:lnTo>
                  <a:lnTo>
                    <a:pt x="1873" y="678"/>
                  </a:lnTo>
                  <a:lnTo>
                    <a:pt x="1885" y="610"/>
                  </a:lnTo>
                  <a:lnTo>
                    <a:pt x="1854" y="573"/>
                  </a:lnTo>
                  <a:lnTo>
                    <a:pt x="1818" y="600"/>
                  </a:lnTo>
                  <a:lnTo>
                    <a:pt x="1816" y="604"/>
                  </a:lnTo>
                  <a:lnTo>
                    <a:pt x="1814" y="607"/>
                  </a:lnTo>
                  <a:lnTo>
                    <a:pt x="1812" y="608"/>
                  </a:lnTo>
                  <a:lnTo>
                    <a:pt x="1811" y="608"/>
                  </a:lnTo>
                  <a:lnTo>
                    <a:pt x="1809" y="606"/>
                  </a:lnTo>
                  <a:lnTo>
                    <a:pt x="1806" y="603"/>
                  </a:lnTo>
                  <a:lnTo>
                    <a:pt x="1804" y="599"/>
                  </a:lnTo>
                  <a:lnTo>
                    <a:pt x="1802" y="594"/>
                  </a:lnTo>
                  <a:lnTo>
                    <a:pt x="1809" y="583"/>
                  </a:lnTo>
                  <a:lnTo>
                    <a:pt x="1811" y="575"/>
                  </a:lnTo>
                  <a:lnTo>
                    <a:pt x="1806" y="568"/>
                  </a:lnTo>
                  <a:lnTo>
                    <a:pt x="1802" y="565"/>
                  </a:lnTo>
                  <a:lnTo>
                    <a:pt x="1797" y="563"/>
                  </a:lnTo>
                  <a:lnTo>
                    <a:pt x="1788" y="565"/>
                  </a:lnTo>
                  <a:lnTo>
                    <a:pt x="1781" y="566"/>
                  </a:lnTo>
                  <a:lnTo>
                    <a:pt x="1773" y="564"/>
                  </a:lnTo>
                  <a:lnTo>
                    <a:pt x="1767" y="561"/>
                  </a:lnTo>
                  <a:lnTo>
                    <a:pt x="1726" y="504"/>
                  </a:lnTo>
                  <a:lnTo>
                    <a:pt x="1715" y="494"/>
                  </a:lnTo>
                  <a:lnTo>
                    <a:pt x="1705" y="490"/>
                  </a:lnTo>
                  <a:lnTo>
                    <a:pt x="1697" y="488"/>
                  </a:lnTo>
                  <a:lnTo>
                    <a:pt x="1690" y="492"/>
                  </a:lnTo>
                  <a:lnTo>
                    <a:pt x="1684" y="498"/>
                  </a:lnTo>
                  <a:lnTo>
                    <a:pt x="1679" y="509"/>
                  </a:lnTo>
                  <a:lnTo>
                    <a:pt x="1676" y="523"/>
                  </a:lnTo>
                  <a:lnTo>
                    <a:pt x="1676" y="542"/>
                  </a:lnTo>
                  <a:lnTo>
                    <a:pt x="1676" y="544"/>
                  </a:lnTo>
                  <a:lnTo>
                    <a:pt x="1668" y="542"/>
                  </a:lnTo>
                  <a:lnTo>
                    <a:pt x="1662" y="539"/>
                  </a:lnTo>
                  <a:lnTo>
                    <a:pt x="1658" y="535"/>
                  </a:lnTo>
                  <a:lnTo>
                    <a:pt x="1656" y="530"/>
                  </a:lnTo>
                  <a:lnTo>
                    <a:pt x="1654" y="523"/>
                  </a:lnTo>
                  <a:lnTo>
                    <a:pt x="1654" y="516"/>
                  </a:lnTo>
                  <a:lnTo>
                    <a:pt x="1655" y="507"/>
                  </a:lnTo>
                  <a:lnTo>
                    <a:pt x="1658" y="498"/>
                  </a:lnTo>
                  <a:lnTo>
                    <a:pt x="1651" y="493"/>
                  </a:lnTo>
                  <a:lnTo>
                    <a:pt x="1646" y="493"/>
                  </a:lnTo>
                  <a:lnTo>
                    <a:pt x="1643" y="497"/>
                  </a:lnTo>
                  <a:lnTo>
                    <a:pt x="1643" y="506"/>
                  </a:lnTo>
                  <a:lnTo>
                    <a:pt x="1644" y="510"/>
                  </a:lnTo>
                  <a:lnTo>
                    <a:pt x="1645" y="511"/>
                  </a:lnTo>
                  <a:lnTo>
                    <a:pt x="1649" y="512"/>
                  </a:lnTo>
                  <a:lnTo>
                    <a:pt x="1630" y="545"/>
                  </a:lnTo>
                  <a:lnTo>
                    <a:pt x="1624" y="519"/>
                  </a:lnTo>
                  <a:lnTo>
                    <a:pt x="1583" y="454"/>
                  </a:lnTo>
                  <a:lnTo>
                    <a:pt x="1592" y="429"/>
                  </a:lnTo>
                  <a:lnTo>
                    <a:pt x="1499" y="467"/>
                  </a:lnTo>
                  <a:lnTo>
                    <a:pt x="1509" y="455"/>
                  </a:lnTo>
                  <a:lnTo>
                    <a:pt x="1516" y="445"/>
                  </a:lnTo>
                  <a:lnTo>
                    <a:pt x="1522" y="435"/>
                  </a:lnTo>
                  <a:lnTo>
                    <a:pt x="1527" y="425"/>
                  </a:lnTo>
                  <a:lnTo>
                    <a:pt x="1528" y="415"/>
                  </a:lnTo>
                  <a:lnTo>
                    <a:pt x="1529" y="405"/>
                  </a:lnTo>
                  <a:lnTo>
                    <a:pt x="1527" y="395"/>
                  </a:lnTo>
                  <a:lnTo>
                    <a:pt x="1524" y="386"/>
                  </a:lnTo>
                  <a:lnTo>
                    <a:pt x="1515" y="359"/>
                  </a:lnTo>
                  <a:lnTo>
                    <a:pt x="1396" y="436"/>
                  </a:lnTo>
                  <a:lnTo>
                    <a:pt x="1385" y="424"/>
                  </a:lnTo>
                  <a:lnTo>
                    <a:pt x="1377" y="415"/>
                  </a:lnTo>
                  <a:lnTo>
                    <a:pt x="1368" y="409"/>
                  </a:lnTo>
                  <a:lnTo>
                    <a:pt x="1359" y="407"/>
                  </a:lnTo>
                  <a:lnTo>
                    <a:pt x="1351" y="407"/>
                  </a:lnTo>
                  <a:lnTo>
                    <a:pt x="1342" y="411"/>
                  </a:lnTo>
                  <a:lnTo>
                    <a:pt x="1334" y="417"/>
                  </a:lnTo>
                  <a:lnTo>
                    <a:pt x="1327" y="427"/>
                  </a:lnTo>
                  <a:lnTo>
                    <a:pt x="1327" y="439"/>
                  </a:lnTo>
                  <a:lnTo>
                    <a:pt x="1326" y="441"/>
                  </a:lnTo>
                  <a:lnTo>
                    <a:pt x="1326" y="444"/>
                  </a:lnTo>
                  <a:lnTo>
                    <a:pt x="1325" y="450"/>
                  </a:lnTo>
                  <a:lnTo>
                    <a:pt x="1322" y="454"/>
                  </a:lnTo>
                  <a:lnTo>
                    <a:pt x="1320" y="456"/>
                  </a:lnTo>
                  <a:lnTo>
                    <a:pt x="1319" y="456"/>
                  </a:lnTo>
                  <a:lnTo>
                    <a:pt x="1319" y="457"/>
                  </a:lnTo>
                  <a:lnTo>
                    <a:pt x="1319" y="459"/>
                  </a:lnTo>
                  <a:lnTo>
                    <a:pt x="1310" y="467"/>
                  </a:lnTo>
                  <a:lnTo>
                    <a:pt x="1298" y="473"/>
                  </a:lnTo>
                  <a:lnTo>
                    <a:pt x="1289" y="475"/>
                  </a:lnTo>
                  <a:lnTo>
                    <a:pt x="1285" y="476"/>
                  </a:lnTo>
                  <a:lnTo>
                    <a:pt x="1282" y="478"/>
                  </a:lnTo>
                  <a:lnTo>
                    <a:pt x="1262" y="482"/>
                  </a:lnTo>
                  <a:lnTo>
                    <a:pt x="1252" y="483"/>
                  </a:lnTo>
                  <a:lnTo>
                    <a:pt x="1241" y="485"/>
                  </a:lnTo>
                  <a:lnTo>
                    <a:pt x="1144" y="593"/>
                  </a:lnTo>
                  <a:lnTo>
                    <a:pt x="1099" y="575"/>
                  </a:lnTo>
                  <a:lnTo>
                    <a:pt x="1088" y="644"/>
                  </a:lnTo>
                  <a:lnTo>
                    <a:pt x="1046" y="563"/>
                  </a:lnTo>
                  <a:lnTo>
                    <a:pt x="941" y="472"/>
                  </a:lnTo>
                  <a:lnTo>
                    <a:pt x="944" y="433"/>
                  </a:lnTo>
                  <a:lnTo>
                    <a:pt x="937" y="379"/>
                  </a:lnTo>
                  <a:lnTo>
                    <a:pt x="881" y="337"/>
                  </a:lnTo>
                  <a:lnTo>
                    <a:pt x="868" y="297"/>
                  </a:lnTo>
                  <a:lnTo>
                    <a:pt x="811" y="254"/>
                  </a:lnTo>
                  <a:lnTo>
                    <a:pt x="836" y="206"/>
                  </a:lnTo>
                  <a:lnTo>
                    <a:pt x="812" y="176"/>
                  </a:lnTo>
                  <a:lnTo>
                    <a:pt x="743" y="158"/>
                  </a:lnTo>
                  <a:lnTo>
                    <a:pt x="713" y="140"/>
                  </a:lnTo>
                  <a:lnTo>
                    <a:pt x="722" y="134"/>
                  </a:lnTo>
                  <a:lnTo>
                    <a:pt x="729" y="130"/>
                  </a:lnTo>
                  <a:lnTo>
                    <a:pt x="742" y="122"/>
                  </a:lnTo>
                  <a:lnTo>
                    <a:pt x="748" y="115"/>
                  </a:lnTo>
                  <a:lnTo>
                    <a:pt x="750" y="112"/>
                  </a:lnTo>
                  <a:lnTo>
                    <a:pt x="752" y="110"/>
                  </a:lnTo>
                  <a:lnTo>
                    <a:pt x="750" y="106"/>
                  </a:lnTo>
                  <a:lnTo>
                    <a:pt x="748" y="104"/>
                  </a:lnTo>
                  <a:lnTo>
                    <a:pt x="745" y="102"/>
                  </a:lnTo>
                  <a:lnTo>
                    <a:pt x="741" y="100"/>
                  </a:lnTo>
                  <a:lnTo>
                    <a:pt x="728" y="97"/>
                  </a:lnTo>
                  <a:lnTo>
                    <a:pt x="721" y="95"/>
                  </a:lnTo>
                  <a:lnTo>
                    <a:pt x="712" y="95"/>
                  </a:lnTo>
                  <a:lnTo>
                    <a:pt x="692" y="85"/>
                  </a:lnTo>
                  <a:lnTo>
                    <a:pt x="622" y="178"/>
                  </a:lnTo>
                  <a:lnTo>
                    <a:pt x="645" y="145"/>
                  </a:lnTo>
                  <a:lnTo>
                    <a:pt x="678" y="72"/>
                  </a:lnTo>
                  <a:lnTo>
                    <a:pt x="667" y="68"/>
                  </a:lnTo>
                  <a:lnTo>
                    <a:pt x="660" y="64"/>
                  </a:lnTo>
                  <a:lnTo>
                    <a:pt x="656" y="58"/>
                  </a:lnTo>
                  <a:lnTo>
                    <a:pt x="654" y="53"/>
                  </a:lnTo>
                  <a:lnTo>
                    <a:pt x="653" y="49"/>
                  </a:lnTo>
                  <a:lnTo>
                    <a:pt x="654" y="46"/>
                  </a:lnTo>
                  <a:lnTo>
                    <a:pt x="658" y="39"/>
                  </a:lnTo>
                  <a:lnTo>
                    <a:pt x="660" y="34"/>
                  </a:lnTo>
                  <a:lnTo>
                    <a:pt x="664" y="30"/>
                  </a:lnTo>
                  <a:lnTo>
                    <a:pt x="674" y="21"/>
                  </a:lnTo>
                  <a:lnTo>
                    <a:pt x="669" y="18"/>
                  </a:lnTo>
                  <a:lnTo>
                    <a:pt x="665" y="16"/>
                  </a:lnTo>
                  <a:lnTo>
                    <a:pt x="662" y="14"/>
                  </a:lnTo>
                  <a:lnTo>
                    <a:pt x="660" y="13"/>
                  </a:lnTo>
                  <a:lnTo>
                    <a:pt x="656" y="11"/>
                  </a:lnTo>
                  <a:lnTo>
                    <a:pt x="622" y="15"/>
                  </a:lnTo>
                  <a:lnTo>
                    <a:pt x="508" y="128"/>
                  </a:lnTo>
                  <a:lnTo>
                    <a:pt x="524" y="48"/>
                  </a:lnTo>
                  <a:lnTo>
                    <a:pt x="509" y="0"/>
                  </a:lnTo>
                  <a:lnTo>
                    <a:pt x="457" y="38"/>
                  </a:lnTo>
                  <a:lnTo>
                    <a:pt x="405" y="39"/>
                  </a:lnTo>
                  <a:lnTo>
                    <a:pt x="325" y="88"/>
                  </a:lnTo>
                  <a:lnTo>
                    <a:pt x="265" y="80"/>
                  </a:lnTo>
                  <a:lnTo>
                    <a:pt x="232" y="32"/>
                  </a:lnTo>
                  <a:lnTo>
                    <a:pt x="180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0000000-0008-0000-0000-000006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" y="291"/>
              <a:ext cx="119" cy="84"/>
            </a:xfrm>
            <a:custGeom>
              <a:avLst/>
              <a:gdLst/>
              <a:ahLst/>
              <a:cxnLst>
                <a:cxn ang="0">
                  <a:pos x="644" y="76"/>
                </a:cxn>
                <a:cxn ang="0">
                  <a:pos x="450" y="48"/>
                </a:cxn>
                <a:cxn ang="0">
                  <a:pos x="351" y="18"/>
                </a:cxn>
                <a:cxn ang="0">
                  <a:pos x="0" y="126"/>
                </a:cxn>
                <a:cxn ang="0">
                  <a:pos x="345" y="518"/>
                </a:cxn>
                <a:cxn ang="0">
                  <a:pos x="345" y="526"/>
                </a:cxn>
                <a:cxn ang="0">
                  <a:pos x="214" y="569"/>
                </a:cxn>
                <a:cxn ang="0">
                  <a:pos x="187" y="653"/>
                </a:cxn>
                <a:cxn ang="0">
                  <a:pos x="429" y="729"/>
                </a:cxn>
                <a:cxn ang="0">
                  <a:pos x="536" y="886"/>
                </a:cxn>
                <a:cxn ang="0">
                  <a:pos x="551" y="816"/>
                </a:cxn>
                <a:cxn ang="0">
                  <a:pos x="566" y="744"/>
                </a:cxn>
                <a:cxn ang="0">
                  <a:pos x="653" y="774"/>
                </a:cxn>
                <a:cxn ang="0">
                  <a:pos x="637" y="798"/>
                </a:cxn>
                <a:cxn ang="0">
                  <a:pos x="623" y="798"/>
                </a:cxn>
                <a:cxn ang="0">
                  <a:pos x="596" y="814"/>
                </a:cxn>
                <a:cxn ang="0">
                  <a:pos x="571" y="836"/>
                </a:cxn>
                <a:cxn ang="0">
                  <a:pos x="631" y="1148"/>
                </a:cxn>
                <a:cxn ang="0">
                  <a:pos x="648" y="1013"/>
                </a:cxn>
                <a:cxn ang="0">
                  <a:pos x="719" y="1005"/>
                </a:cxn>
                <a:cxn ang="0">
                  <a:pos x="740" y="1025"/>
                </a:cxn>
                <a:cxn ang="0">
                  <a:pos x="739" y="1002"/>
                </a:cxn>
                <a:cxn ang="0">
                  <a:pos x="844" y="943"/>
                </a:cxn>
                <a:cxn ang="0">
                  <a:pos x="854" y="982"/>
                </a:cxn>
                <a:cxn ang="0">
                  <a:pos x="920" y="990"/>
                </a:cxn>
                <a:cxn ang="0">
                  <a:pos x="968" y="975"/>
                </a:cxn>
                <a:cxn ang="0">
                  <a:pos x="1023" y="942"/>
                </a:cxn>
                <a:cxn ang="0">
                  <a:pos x="1063" y="962"/>
                </a:cxn>
                <a:cxn ang="0">
                  <a:pos x="1080" y="981"/>
                </a:cxn>
                <a:cxn ang="0">
                  <a:pos x="1092" y="1011"/>
                </a:cxn>
                <a:cxn ang="0">
                  <a:pos x="1106" y="1005"/>
                </a:cxn>
                <a:cxn ang="0">
                  <a:pos x="1022" y="1084"/>
                </a:cxn>
                <a:cxn ang="0">
                  <a:pos x="989" y="1069"/>
                </a:cxn>
                <a:cxn ang="0">
                  <a:pos x="882" y="1085"/>
                </a:cxn>
                <a:cxn ang="0">
                  <a:pos x="1107" y="1168"/>
                </a:cxn>
                <a:cxn ang="0">
                  <a:pos x="1145" y="1145"/>
                </a:cxn>
                <a:cxn ang="0">
                  <a:pos x="1222" y="1123"/>
                </a:cxn>
                <a:cxn ang="0">
                  <a:pos x="1216" y="1133"/>
                </a:cxn>
                <a:cxn ang="0">
                  <a:pos x="1292" y="1142"/>
                </a:cxn>
                <a:cxn ang="0">
                  <a:pos x="1379" y="1209"/>
                </a:cxn>
                <a:cxn ang="0">
                  <a:pos x="1338" y="1255"/>
                </a:cxn>
                <a:cxn ang="0">
                  <a:pos x="1432" y="1252"/>
                </a:cxn>
                <a:cxn ang="0">
                  <a:pos x="1572" y="1172"/>
                </a:cxn>
                <a:cxn ang="0">
                  <a:pos x="1608" y="1196"/>
                </a:cxn>
                <a:cxn ang="0">
                  <a:pos x="1703" y="1191"/>
                </a:cxn>
                <a:cxn ang="0">
                  <a:pos x="1693" y="1204"/>
                </a:cxn>
                <a:cxn ang="0">
                  <a:pos x="1736" y="1206"/>
                </a:cxn>
                <a:cxn ang="0">
                  <a:pos x="1803" y="1157"/>
                </a:cxn>
                <a:cxn ang="0">
                  <a:pos x="1854" y="814"/>
                </a:cxn>
                <a:cxn ang="0">
                  <a:pos x="1839" y="662"/>
                </a:cxn>
                <a:cxn ang="0">
                  <a:pos x="1636" y="412"/>
                </a:cxn>
                <a:cxn ang="0">
                  <a:pos x="1682" y="298"/>
                </a:cxn>
                <a:cxn ang="0">
                  <a:pos x="1332" y="268"/>
                </a:cxn>
                <a:cxn ang="0">
                  <a:pos x="1213" y="160"/>
                </a:cxn>
                <a:cxn ang="0">
                  <a:pos x="1088" y="173"/>
                </a:cxn>
                <a:cxn ang="0">
                  <a:pos x="349" y="605"/>
                </a:cxn>
                <a:cxn ang="0">
                  <a:pos x="354" y="617"/>
                </a:cxn>
                <a:cxn ang="0">
                  <a:pos x="340" y="614"/>
                </a:cxn>
              </a:cxnLst>
              <a:rect l="0" t="0" r="r" b="b"/>
              <a:pathLst>
                <a:path w="1906" h="1268">
                  <a:moveTo>
                    <a:pt x="1026" y="132"/>
                  </a:moveTo>
                  <a:lnTo>
                    <a:pt x="972" y="95"/>
                  </a:lnTo>
                  <a:lnTo>
                    <a:pt x="865" y="90"/>
                  </a:lnTo>
                  <a:lnTo>
                    <a:pt x="832" y="28"/>
                  </a:lnTo>
                  <a:lnTo>
                    <a:pt x="745" y="15"/>
                  </a:lnTo>
                  <a:lnTo>
                    <a:pt x="699" y="22"/>
                  </a:lnTo>
                  <a:lnTo>
                    <a:pt x="685" y="72"/>
                  </a:lnTo>
                  <a:lnTo>
                    <a:pt x="644" y="76"/>
                  </a:lnTo>
                  <a:lnTo>
                    <a:pt x="632" y="68"/>
                  </a:lnTo>
                  <a:lnTo>
                    <a:pt x="621" y="67"/>
                  </a:lnTo>
                  <a:lnTo>
                    <a:pt x="610" y="72"/>
                  </a:lnTo>
                  <a:lnTo>
                    <a:pt x="602" y="83"/>
                  </a:lnTo>
                  <a:lnTo>
                    <a:pt x="598" y="91"/>
                  </a:lnTo>
                  <a:lnTo>
                    <a:pt x="600" y="99"/>
                  </a:lnTo>
                  <a:lnTo>
                    <a:pt x="516" y="91"/>
                  </a:lnTo>
                  <a:lnTo>
                    <a:pt x="450" y="48"/>
                  </a:lnTo>
                  <a:lnTo>
                    <a:pt x="347" y="60"/>
                  </a:lnTo>
                  <a:lnTo>
                    <a:pt x="352" y="52"/>
                  </a:lnTo>
                  <a:lnTo>
                    <a:pt x="358" y="46"/>
                  </a:lnTo>
                  <a:lnTo>
                    <a:pt x="361" y="40"/>
                  </a:lnTo>
                  <a:lnTo>
                    <a:pt x="362" y="34"/>
                  </a:lnTo>
                  <a:lnTo>
                    <a:pt x="360" y="28"/>
                  </a:lnTo>
                  <a:lnTo>
                    <a:pt x="356" y="23"/>
                  </a:lnTo>
                  <a:lnTo>
                    <a:pt x="351" y="18"/>
                  </a:lnTo>
                  <a:lnTo>
                    <a:pt x="344" y="14"/>
                  </a:lnTo>
                  <a:lnTo>
                    <a:pt x="342" y="13"/>
                  </a:lnTo>
                  <a:lnTo>
                    <a:pt x="339" y="15"/>
                  </a:lnTo>
                  <a:lnTo>
                    <a:pt x="335" y="17"/>
                  </a:lnTo>
                  <a:lnTo>
                    <a:pt x="331" y="22"/>
                  </a:lnTo>
                  <a:lnTo>
                    <a:pt x="205" y="0"/>
                  </a:lnTo>
                  <a:lnTo>
                    <a:pt x="30" y="54"/>
                  </a:lnTo>
                  <a:lnTo>
                    <a:pt x="0" y="126"/>
                  </a:lnTo>
                  <a:lnTo>
                    <a:pt x="43" y="135"/>
                  </a:lnTo>
                  <a:lnTo>
                    <a:pt x="35" y="185"/>
                  </a:lnTo>
                  <a:lnTo>
                    <a:pt x="90" y="313"/>
                  </a:lnTo>
                  <a:lnTo>
                    <a:pt x="188" y="308"/>
                  </a:lnTo>
                  <a:lnTo>
                    <a:pt x="235" y="342"/>
                  </a:lnTo>
                  <a:lnTo>
                    <a:pt x="282" y="393"/>
                  </a:lnTo>
                  <a:lnTo>
                    <a:pt x="358" y="364"/>
                  </a:lnTo>
                  <a:lnTo>
                    <a:pt x="345" y="518"/>
                  </a:lnTo>
                  <a:lnTo>
                    <a:pt x="345" y="519"/>
                  </a:lnTo>
                  <a:lnTo>
                    <a:pt x="346" y="521"/>
                  </a:lnTo>
                  <a:lnTo>
                    <a:pt x="348" y="524"/>
                  </a:lnTo>
                  <a:lnTo>
                    <a:pt x="348" y="526"/>
                  </a:lnTo>
                  <a:lnTo>
                    <a:pt x="349" y="528"/>
                  </a:lnTo>
                  <a:lnTo>
                    <a:pt x="348" y="528"/>
                  </a:lnTo>
                  <a:lnTo>
                    <a:pt x="347" y="528"/>
                  </a:lnTo>
                  <a:lnTo>
                    <a:pt x="345" y="526"/>
                  </a:lnTo>
                  <a:lnTo>
                    <a:pt x="343" y="525"/>
                  </a:lnTo>
                  <a:lnTo>
                    <a:pt x="326" y="518"/>
                  </a:lnTo>
                  <a:lnTo>
                    <a:pt x="279" y="566"/>
                  </a:lnTo>
                  <a:lnTo>
                    <a:pt x="241" y="585"/>
                  </a:lnTo>
                  <a:lnTo>
                    <a:pt x="227" y="575"/>
                  </a:lnTo>
                  <a:lnTo>
                    <a:pt x="222" y="574"/>
                  </a:lnTo>
                  <a:lnTo>
                    <a:pt x="218" y="572"/>
                  </a:lnTo>
                  <a:lnTo>
                    <a:pt x="214" y="569"/>
                  </a:lnTo>
                  <a:lnTo>
                    <a:pt x="211" y="565"/>
                  </a:lnTo>
                  <a:lnTo>
                    <a:pt x="206" y="554"/>
                  </a:lnTo>
                  <a:lnTo>
                    <a:pt x="205" y="541"/>
                  </a:lnTo>
                  <a:lnTo>
                    <a:pt x="197" y="603"/>
                  </a:lnTo>
                  <a:lnTo>
                    <a:pt x="198" y="605"/>
                  </a:lnTo>
                  <a:lnTo>
                    <a:pt x="198" y="604"/>
                  </a:lnTo>
                  <a:lnTo>
                    <a:pt x="205" y="612"/>
                  </a:lnTo>
                  <a:lnTo>
                    <a:pt x="187" y="653"/>
                  </a:lnTo>
                  <a:lnTo>
                    <a:pt x="264" y="792"/>
                  </a:lnTo>
                  <a:lnTo>
                    <a:pt x="344" y="787"/>
                  </a:lnTo>
                  <a:lnTo>
                    <a:pt x="387" y="712"/>
                  </a:lnTo>
                  <a:lnTo>
                    <a:pt x="356" y="637"/>
                  </a:lnTo>
                  <a:lnTo>
                    <a:pt x="413" y="722"/>
                  </a:lnTo>
                  <a:lnTo>
                    <a:pt x="478" y="650"/>
                  </a:lnTo>
                  <a:lnTo>
                    <a:pt x="471" y="672"/>
                  </a:lnTo>
                  <a:lnTo>
                    <a:pt x="429" y="729"/>
                  </a:lnTo>
                  <a:lnTo>
                    <a:pt x="387" y="748"/>
                  </a:lnTo>
                  <a:lnTo>
                    <a:pt x="367" y="775"/>
                  </a:lnTo>
                  <a:lnTo>
                    <a:pt x="420" y="789"/>
                  </a:lnTo>
                  <a:lnTo>
                    <a:pt x="462" y="817"/>
                  </a:lnTo>
                  <a:lnTo>
                    <a:pt x="413" y="796"/>
                  </a:lnTo>
                  <a:lnTo>
                    <a:pt x="369" y="808"/>
                  </a:lnTo>
                  <a:lnTo>
                    <a:pt x="400" y="804"/>
                  </a:lnTo>
                  <a:lnTo>
                    <a:pt x="536" y="886"/>
                  </a:lnTo>
                  <a:lnTo>
                    <a:pt x="543" y="828"/>
                  </a:lnTo>
                  <a:lnTo>
                    <a:pt x="540" y="820"/>
                  </a:lnTo>
                  <a:lnTo>
                    <a:pt x="539" y="815"/>
                  </a:lnTo>
                  <a:lnTo>
                    <a:pt x="539" y="810"/>
                  </a:lnTo>
                  <a:lnTo>
                    <a:pt x="540" y="809"/>
                  </a:lnTo>
                  <a:lnTo>
                    <a:pt x="541" y="808"/>
                  </a:lnTo>
                  <a:lnTo>
                    <a:pt x="543" y="809"/>
                  </a:lnTo>
                  <a:lnTo>
                    <a:pt x="551" y="816"/>
                  </a:lnTo>
                  <a:lnTo>
                    <a:pt x="556" y="827"/>
                  </a:lnTo>
                  <a:lnTo>
                    <a:pt x="583" y="798"/>
                  </a:lnTo>
                  <a:lnTo>
                    <a:pt x="586" y="751"/>
                  </a:lnTo>
                  <a:lnTo>
                    <a:pt x="580" y="751"/>
                  </a:lnTo>
                  <a:lnTo>
                    <a:pt x="573" y="753"/>
                  </a:lnTo>
                  <a:lnTo>
                    <a:pt x="568" y="751"/>
                  </a:lnTo>
                  <a:lnTo>
                    <a:pt x="566" y="748"/>
                  </a:lnTo>
                  <a:lnTo>
                    <a:pt x="566" y="744"/>
                  </a:lnTo>
                  <a:lnTo>
                    <a:pt x="567" y="734"/>
                  </a:lnTo>
                  <a:lnTo>
                    <a:pt x="604" y="763"/>
                  </a:lnTo>
                  <a:lnTo>
                    <a:pt x="630" y="741"/>
                  </a:lnTo>
                  <a:lnTo>
                    <a:pt x="633" y="766"/>
                  </a:lnTo>
                  <a:lnTo>
                    <a:pt x="614" y="781"/>
                  </a:lnTo>
                  <a:lnTo>
                    <a:pt x="644" y="785"/>
                  </a:lnTo>
                  <a:lnTo>
                    <a:pt x="648" y="776"/>
                  </a:lnTo>
                  <a:lnTo>
                    <a:pt x="653" y="774"/>
                  </a:lnTo>
                  <a:lnTo>
                    <a:pt x="658" y="777"/>
                  </a:lnTo>
                  <a:lnTo>
                    <a:pt x="667" y="787"/>
                  </a:lnTo>
                  <a:lnTo>
                    <a:pt x="644" y="785"/>
                  </a:lnTo>
                  <a:lnTo>
                    <a:pt x="643" y="788"/>
                  </a:lnTo>
                  <a:lnTo>
                    <a:pt x="641" y="792"/>
                  </a:lnTo>
                  <a:lnTo>
                    <a:pt x="640" y="796"/>
                  </a:lnTo>
                  <a:lnTo>
                    <a:pt x="638" y="798"/>
                  </a:lnTo>
                  <a:lnTo>
                    <a:pt x="637" y="798"/>
                  </a:lnTo>
                  <a:lnTo>
                    <a:pt x="637" y="799"/>
                  </a:lnTo>
                  <a:lnTo>
                    <a:pt x="637" y="801"/>
                  </a:lnTo>
                  <a:lnTo>
                    <a:pt x="635" y="801"/>
                  </a:lnTo>
                  <a:lnTo>
                    <a:pt x="634" y="801"/>
                  </a:lnTo>
                  <a:lnTo>
                    <a:pt x="634" y="802"/>
                  </a:lnTo>
                  <a:lnTo>
                    <a:pt x="632" y="803"/>
                  </a:lnTo>
                  <a:lnTo>
                    <a:pt x="627" y="803"/>
                  </a:lnTo>
                  <a:lnTo>
                    <a:pt x="623" y="798"/>
                  </a:lnTo>
                  <a:lnTo>
                    <a:pt x="621" y="796"/>
                  </a:lnTo>
                  <a:lnTo>
                    <a:pt x="619" y="794"/>
                  </a:lnTo>
                  <a:lnTo>
                    <a:pt x="619" y="795"/>
                  </a:lnTo>
                  <a:lnTo>
                    <a:pt x="616" y="794"/>
                  </a:lnTo>
                  <a:lnTo>
                    <a:pt x="615" y="796"/>
                  </a:lnTo>
                  <a:lnTo>
                    <a:pt x="616" y="805"/>
                  </a:lnTo>
                  <a:lnTo>
                    <a:pt x="604" y="809"/>
                  </a:lnTo>
                  <a:lnTo>
                    <a:pt x="596" y="814"/>
                  </a:lnTo>
                  <a:lnTo>
                    <a:pt x="592" y="816"/>
                  </a:lnTo>
                  <a:lnTo>
                    <a:pt x="593" y="818"/>
                  </a:lnTo>
                  <a:lnTo>
                    <a:pt x="594" y="818"/>
                  </a:lnTo>
                  <a:lnTo>
                    <a:pt x="598" y="819"/>
                  </a:lnTo>
                  <a:lnTo>
                    <a:pt x="601" y="819"/>
                  </a:lnTo>
                  <a:lnTo>
                    <a:pt x="606" y="820"/>
                  </a:lnTo>
                  <a:lnTo>
                    <a:pt x="624" y="815"/>
                  </a:lnTo>
                  <a:lnTo>
                    <a:pt x="571" y="836"/>
                  </a:lnTo>
                  <a:lnTo>
                    <a:pt x="541" y="865"/>
                  </a:lnTo>
                  <a:lnTo>
                    <a:pt x="537" y="903"/>
                  </a:lnTo>
                  <a:lnTo>
                    <a:pt x="590" y="959"/>
                  </a:lnTo>
                  <a:lnTo>
                    <a:pt x="609" y="1061"/>
                  </a:lnTo>
                  <a:lnTo>
                    <a:pt x="585" y="1086"/>
                  </a:lnTo>
                  <a:lnTo>
                    <a:pt x="600" y="1165"/>
                  </a:lnTo>
                  <a:lnTo>
                    <a:pt x="664" y="1186"/>
                  </a:lnTo>
                  <a:lnTo>
                    <a:pt x="631" y="1148"/>
                  </a:lnTo>
                  <a:lnTo>
                    <a:pt x="619" y="999"/>
                  </a:lnTo>
                  <a:lnTo>
                    <a:pt x="619" y="986"/>
                  </a:lnTo>
                  <a:lnTo>
                    <a:pt x="622" y="979"/>
                  </a:lnTo>
                  <a:lnTo>
                    <a:pt x="625" y="978"/>
                  </a:lnTo>
                  <a:lnTo>
                    <a:pt x="632" y="985"/>
                  </a:lnTo>
                  <a:lnTo>
                    <a:pt x="633" y="987"/>
                  </a:lnTo>
                  <a:lnTo>
                    <a:pt x="652" y="1010"/>
                  </a:lnTo>
                  <a:lnTo>
                    <a:pt x="648" y="1013"/>
                  </a:lnTo>
                  <a:lnTo>
                    <a:pt x="647" y="1017"/>
                  </a:lnTo>
                  <a:lnTo>
                    <a:pt x="647" y="1020"/>
                  </a:lnTo>
                  <a:lnTo>
                    <a:pt x="650" y="1023"/>
                  </a:lnTo>
                  <a:lnTo>
                    <a:pt x="652" y="1024"/>
                  </a:lnTo>
                  <a:lnTo>
                    <a:pt x="657" y="1026"/>
                  </a:lnTo>
                  <a:lnTo>
                    <a:pt x="664" y="1027"/>
                  </a:lnTo>
                  <a:lnTo>
                    <a:pt x="672" y="1029"/>
                  </a:lnTo>
                  <a:lnTo>
                    <a:pt x="719" y="1005"/>
                  </a:lnTo>
                  <a:lnTo>
                    <a:pt x="726" y="1015"/>
                  </a:lnTo>
                  <a:lnTo>
                    <a:pt x="728" y="1018"/>
                  </a:lnTo>
                  <a:lnTo>
                    <a:pt x="731" y="1022"/>
                  </a:lnTo>
                  <a:lnTo>
                    <a:pt x="735" y="1026"/>
                  </a:lnTo>
                  <a:lnTo>
                    <a:pt x="739" y="1028"/>
                  </a:lnTo>
                  <a:lnTo>
                    <a:pt x="739" y="1026"/>
                  </a:lnTo>
                  <a:lnTo>
                    <a:pt x="739" y="1025"/>
                  </a:lnTo>
                  <a:lnTo>
                    <a:pt x="740" y="1025"/>
                  </a:lnTo>
                  <a:lnTo>
                    <a:pt x="740" y="1022"/>
                  </a:lnTo>
                  <a:lnTo>
                    <a:pt x="742" y="1020"/>
                  </a:lnTo>
                  <a:lnTo>
                    <a:pt x="740" y="1016"/>
                  </a:lnTo>
                  <a:lnTo>
                    <a:pt x="740" y="1012"/>
                  </a:lnTo>
                  <a:lnTo>
                    <a:pt x="739" y="1010"/>
                  </a:lnTo>
                  <a:lnTo>
                    <a:pt x="739" y="1009"/>
                  </a:lnTo>
                  <a:lnTo>
                    <a:pt x="739" y="1007"/>
                  </a:lnTo>
                  <a:lnTo>
                    <a:pt x="739" y="1002"/>
                  </a:lnTo>
                  <a:lnTo>
                    <a:pt x="772" y="1030"/>
                  </a:lnTo>
                  <a:lnTo>
                    <a:pt x="778" y="1015"/>
                  </a:lnTo>
                  <a:lnTo>
                    <a:pt x="795" y="1047"/>
                  </a:lnTo>
                  <a:lnTo>
                    <a:pt x="845" y="1062"/>
                  </a:lnTo>
                  <a:lnTo>
                    <a:pt x="819" y="997"/>
                  </a:lnTo>
                  <a:lnTo>
                    <a:pt x="806" y="974"/>
                  </a:lnTo>
                  <a:lnTo>
                    <a:pt x="804" y="892"/>
                  </a:lnTo>
                  <a:lnTo>
                    <a:pt x="844" y="943"/>
                  </a:lnTo>
                  <a:lnTo>
                    <a:pt x="846" y="1007"/>
                  </a:lnTo>
                  <a:lnTo>
                    <a:pt x="847" y="994"/>
                  </a:lnTo>
                  <a:lnTo>
                    <a:pt x="849" y="986"/>
                  </a:lnTo>
                  <a:lnTo>
                    <a:pt x="849" y="982"/>
                  </a:lnTo>
                  <a:lnTo>
                    <a:pt x="850" y="980"/>
                  </a:lnTo>
                  <a:lnTo>
                    <a:pt x="852" y="978"/>
                  </a:lnTo>
                  <a:lnTo>
                    <a:pt x="852" y="979"/>
                  </a:lnTo>
                  <a:lnTo>
                    <a:pt x="854" y="982"/>
                  </a:lnTo>
                  <a:lnTo>
                    <a:pt x="854" y="988"/>
                  </a:lnTo>
                  <a:lnTo>
                    <a:pt x="855" y="999"/>
                  </a:lnTo>
                  <a:lnTo>
                    <a:pt x="862" y="1018"/>
                  </a:lnTo>
                  <a:lnTo>
                    <a:pt x="894" y="1025"/>
                  </a:lnTo>
                  <a:lnTo>
                    <a:pt x="905" y="987"/>
                  </a:lnTo>
                  <a:lnTo>
                    <a:pt x="912" y="989"/>
                  </a:lnTo>
                  <a:lnTo>
                    <a:pt x="915" y="989"/>
                  </a:lnTo>
                  <a:lnTo>
                    <a:pt x="920" y="990"/>
                  </a:lnTo>
                  <a:lnTo>
                    <a:pt x="922" y="989"/>
                  </a:lnTo>
                  <a:lnTo>
                    <a:pt x="925" y="989"/>
                  </a:lnTo>
                  <a:lnTo>
                    <a:pt x="929" y="988"/>
                  </a:lnTo>
                  <a:lnTo>
                    <a:pt x="931" y="984"/>
                  </a:lnTo>
                  <a:lnTo>
                    <a:pt x="932" y="980"/>
                  </a:lnTo>
                  <a:lnTo>
                    <a:pt x="931" y="974"/>
                  </a:lnTo>
                  <a:lnTo>
                    <a:pt x="929" y="967"/>
                  </a:lnTo>
                  <a:lnTo>
                    <a:pt x="968" y="975"/>
                  </a:lnTo>
                  <a:lnTo>
                    <a:pt x="1027" y="959"/>
                  </a:lnTo>
                  <a:lnTo>
                    <a:pt x="1021" y="949"/>
                  </a:lnTo>
                  <a:lnTo>
                    <a:pt x="1018" y="942"/>
                  </a:lnTo>
                  <a:lnTo>
                    <a:pt x="1015" y="937"/>
                  </a:lnTo>
                  <a:lnTo>
                    <a:pt x="1016" y="935"/>
                  </a:lnTo>
                  <a:lnTo>
                    <a:pt x="1016" y="934"/>
                  </a:lnTo>
                  <a:lnTo>
                    <a:pt x="1019" y="937"/>
                  </a:lnTo>
                  <a:lnTo>
                    <a:pt x="1023" y="942"/>
                  </a:lnTo>
                  <a:lnTo>
                    <a:pt x="1031" y="949"/>
                  </a:lnTo>
                  <a:lnTo>
                    <a:pt x="1037" y="945"/>
                  </a:lnTo>
                  <a:lnTo>
                    <a:pt x="1043" y="944"/>
                  </a:lnTo>
                  <a:lnTo>
                    <a:pt x="1049" y="943"/>
                  </a:lnTo>
                  <a:lnTo>
                    <a:pt x="1054" y="946"/>
                  </a:lnTo>
                  <a:lnTo>
                    <a:pt x="1057" y="949"/>
                  </a:lnTo>
                  <a:lnTo>
                    <a:pt x="1060" y="955"/>
                  </a:lnTo>
                  <a:lnTo>
                    <a:pt x="1063" y="962"/>
                  </a:lnTo>
                  <a:lnTo>
                    <a:pt x="1066" y="971"/>
                  </a:lnTo>
                  <a:lnTo>
                    <a:pt x="1068" y="963"/>
                  </a:lnTo>
                  <a:lnTo>
                    <a:pt x="1072" y="962"/>
                  </a:lnTo>
                  <a:lnTo>
                    <a:pt x="1076" y="965"/>
                  </a:lnTo>
                  <a:lnTo>
                    <a:pt x="1081" y="974"/>
                  </a:lnTo>
                  <a:lnTo>
                    <a:pt x="1081" y="976"/>
                  </a:lnTo>
                  <a:lnTo>
                    <a:pt x="1081" y="979"/>
                  </a:lnTo>
                  <a:lnTo>
                    <a:pt x="1080" y="981"/>
                  </a:lnTo>
                  <a:lnTo>
                    <a:pt x="1079" y="981"/>
                  </a:lnTo>
                  <a:lnTo>
                    <a:pt x="1079" y="982"/>
                  </a:lnTo>
                  <a:lnTo>
                    <a:pt x="1079" y="984"/>
                  </a:lnTo>
                  <a:lnTo>
                    <a:pt x="1031" y="963"/>
                  </a:lnTo>
                  <a:lnTo>
                    <a:pt x="1078" y="999"/>
                  </a:lnTo>
                  <a:lnTo>
                    <a:pt x="1084" y="1005"/>
                  </a:lnTo>
                  <a:lnTo>
                    <a:pt x="1090" y="1010"/>
                  </a:lnTo>
                  <a:lnTo>
                    <a:pt x="1092" y="1011"/>
                  </a:lnTo>
                  <a:lnTo>
                    <a:pt x="1096" y="1013"/>
                  </a:lnTo>
                  <a:lnTo>
                    <a:pt x="1098" y="1013"/>
                  </a:lnTo>
                  <a:lnTo>
                    <a:pt x="1099" y="1013"/>
                  </a:lnTo>
                  <a:lnTo>
                    <a:pt x="1101" y="1014"/>
                  </a:lnTo>
                  <a:lnTo>
                    <a:pt x="1103" y="1013"/>
                  </a:lnTo>
                  <a:lnTo>
                    <a:pt x="1105" y="1010"/>
                  </a:lnTo>
                  <a:lnTo>
                    <a:pt x="1105" y="1007"/>
                  </a:lnTo>
                  <a:lnTo>
                    <a:pt x="1106" y="1005"/>
                  </a:lnTo>
                  <a:lnTo>
                    <a:pt x="1106" y="1002"/>
                  </a:lnTo>
                  <a:lnTo>
                    <a:pt x="1107" y="1000"/>
                  </a:lnTo>
                  <a:lnTo>
                    <a:pt x="1106" y="993"/>
                  </a:lnTo>
                  <a:lnTo>
                    <a:pt x="1111" y="943"/>
                  </a:lnTo>
                  <a:lnTo>
                    <a:pt x="1118" y="955"/>
                  </a:lnTo>
                  <a:lnTo>
                    <a:pt x="1128" y="996"/>
                  </a:lnTo>
                  <a:lnTo>
                    <a:pt x="1051" y="1102"/>
                  </a:lnTo>
                  <a:lnTo>
                    <a:pt x="1022" y="1084"/>
                  </a:lnTo>
                  <a:lnTo>
                    <a:pt x="1014" y="1086"/>
                  </a:lnTo>
                  <a:lnTo>
                    <a:pt x="1007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3" y="1084"/>
                  </a:lnTo>
                  <a:lnTo>
                    <a:pt x="991" y="1080"/>
                  </a:lnTo>
                  <a:lnTo>
                    <a:pt x="989" y="1075"/>
                  </a:lnTo>
                  <a:lnTo>
                    <a:pt x="989" y="1069"/>
                  </a:lnTo>
                  <a:lnTo>
                    <a:pt x="968" y="1099"/>
                  </a:lnTo>
                  <a:lnTo>
                    <a:pt x="932" y="1096"/>
                  </a:lnTo>
                  <a:lnTo>
                    <a:pt x="931" y="1096"/>
                  </a:lnTo>
                  <a:lnTo>
                    <a:pt x="931" y="1095"/>
                  </a:lnTo>
                  <a:lnTo>
                    <a:pt x="932" y="1095"/>
                  </a:lnTo>
                  <a:lnTo>
                    <a:pt x="907" y="1059"/>
                  </a:lnTo>
                  <a:lnTo>
                    <a:pt x="879" y="1056"/>
                  </a:lnTo>
                  <a:lnTo>
                    <a:pt x="882" y="1085"/>
                  </a:lnTo>
                  <a:lnTo>
                    <a:pt x="934" y="1130"/>
                  </a:lnTo>
                  <a:lnTo>
                    <a:pt x="941" y="1163"/>
                  </a:lnTo>
                  <a:lnTo>
                    <a:pt x="983" y="1177"/>
                  </a:lnTo>
                  <a:lnTo>
                    <a:pt x="1072" y="1155"/>
                  </a:lnTo>
                  <a:lnTo>
                    <a:pt x="1085" y="1161"/>
                  </a:lnTo>
                  <a:lnTo>
                    <a:pt x="1090" y="1163"/>
                  </a:lnTo>
                  <a:lnTo>
                    <a:pt x="1097" y="1166"/>
                  </a:lnTo>
                  <a:lnTo>
                    <a:pt x="1107" y="1168"/>
                  </a:lnTo>
                  <a:lnTo>
                    <a:pt x="1118" y="1169"/>
                  </a:lnTo>
                  <a:lnTo>
                    <a:pt x="1121" y="1167"/>
                  </a:lnTo>
                  <a:lnTo>
                    <a:pt x="1126" y="1166"/>
                  </a:lnTo>
                  <a:lnTo>
                    <a:pt x="1129" y="1164"/>
                  </a:lnTo>
                  <a:lnTo>
                    <a:pt x="1133" y="1162"/>
                  </a:lnTo>
                  <a:lnTo>
                    <a:pt x="1139" y="1154"/>
                  </a:lnTo>
                  <a:lnTo>
                    <a:pt x="1142" y="1149"/>
                  </a:lnTo>
                  <a:lnTo>
                    <a:pt x="1145" y="1145"/>
                  </a:lnTo>
                  <a:lnTo>
                    <a:pt x="1185" y="1142"/>
                  </a:lnTo>
                  <a:lnTo>
                    <a:pt x="1161" y="1122"/>
                  </a:lnTo>
                  <a:lnTo>
                    <a:pt x="1148" y="1098"/>
                  </a:lnTo>
                  <a:lnTo>
                    <a:pt x="1194" y="1124"/>
                  </a:lnTo>
                  <a:lnTo>
                    <a:pt x="1193" y="1094"/>
                  </a:lnTo>
                  <a:lnTo>
                    <a:pt x="1210" y="1062"/>
                  </a:lnTo>
                  <a:lnTo>
                    <a:pt x="1207" y="1095"/>
                  </a:lnTo>
                  <a:lnTo>
                    <a:pt x="1222" y="1123"/>
                  </a:lnTo>
                  <a:lnTo>
                    <a:pt x="1249" y="1078"/>
                  </a:lnTo>
                  <a:lnTo>
                    <a:pt x="1268" y="1102"/>
                  </a:lnTo>
                  <a:lnTo>
                    <a:pt x="1248" y="1123"/>
                  </a:lnTo>
                  <a:lnTo>
                    <a:pt x="1239" y="1141"/>
                  </a:lnTo>
                  <a:lnTo>
                    <a:pt x="1230" y="1136"/>
                  </a:lnTo>
                  <a:lnTo>
                    <a:pt x="1225" y="1134"/>
                  </a:lnTo>
                  <a:lnTo>
                    <a:pt x="1219" y="1132"/>
                  </a:lnTo>
                  <a:lnTo>
                    <a:pt x="1216" y="1133"/>
                  </a:lnTo>
                  <a:lnTo>
                    <a:pt x="1213" y="1133"/>
                  </a:lnTo>
                  <a:lnTo>
                    <a:pt x="1212" y="1136"/>
                  </a:lnTo>
                  <a:lnTo>
                    <a:pt x="1211" y="1140"/>
                  </a:lnTo>
                  <a:lnTo>
                    <a:pt x="1213" y="1146"/>
                  </a:lnTo>
                  <a:lnTo>
                    <a:pt x="1215" y="1150"/>
                  </a:lnTo>
                  <a:lnTo>
                    <a:pt x="1277" y="1156"/>
                  </a:lnTo>
                  <a:lnTo>
                    <a:pt x="1283" y="1147"/>
                  </a:lnTo>
                  <a:lnTo>
                    <a:pt x="1292" y="1142"/>
                  </a:lnTo>
                  <a:lnTo>
                    <a:pt x="1299" y="1139"/>
                  </a:lnTo>
                  <a:lnTo>
                    <a:pt x="1308" y="1138"/>
                  </a:lnTo>
                  <a:lnTo>
                    <a:pt x="1314" y="1139"/>
                  </a:lnTo>
                  <a:lnTo>
                    <a:pt x="1323" y="1143"/>
                  </a:lnTo>
                  <a:lnTo>
                    <a:pt x="1329" y="1149"/>
                  </a:lnTo>
                  <a:lnTo>
                    <a:pt x="1338" y="1158"/>
                  </a:lnTo>
                  <a:lnTo>
                    <a:pt x="1423" y="1199"/>
                  </a:lnTo>
                  <a:lnTo>
                    <a:pt x="1379" y="1209"/>
                  </a:lnTo>
                  <a:lnTo>
                    <a:pt x="1367" y="1198"/>
                  </a:lnTo>
                  <a:lnTo>
                    <a:pt x="1356" y="1193"/>
                  </a:lnTo>
                  <a:lnTo>
                    <a:pt x="1344" y="1194"/>
                  </a:lnTo>
                  <a:lnTo>
                    <a:pt x="1333" y="1201"/>
                  </a:lnTo>
                  <a:lnTo>
                    <a:pt x="1330" y="1217"/>
                  </a:lnTo>
                  <a:lnTo>
                    <a:pt x="1331" y="1232"/>
                  </a:lnTo>
                  <a:lnTo>
                    <a:pt x="1332" y="1244"/>
                  </a:lnTo>
                  <a:lnTo>
                    <a:pt x="1338" y="1255"/>
                  </a:lnTo>
                  <a:lnTo>
                    <a:pt x="1343" y="1261"/>
                  </a:lnTo>
                  <a:lnTo>
                    <a:pt x="1353" y="1266"/>
                  </a:lnTo>
                  <a:lnTo>
                    <a:pt x="1363" y="1268"/>
                  </a:lnTo>
                  <a:lnTo>
                    <a:pt x="1377" y="1268"/>
                  </a:lnTo>
                  <a:lnTo>
                    <a:pt x="1422" y="1226"/>
                  </a:lnTo>
                  <a:lnTo>
                    <a:pt x="1424" y="1237"/>
                  </a:lnTo>
                  <a:lnTo>
                    <a:pt x="1427" y="1246"/>
                  </a:lnTo>
                  <a:lnTo>
                    <a:pt x="1432" y="1252"/>
                  </a:lnTo>
                  <a:lnTo>
                    <a:pt x="1438" y="1257"/>
                  </a:lnTo>
                  <a:lnTo>
                    <a:pt x="1443" y="1258"/>
                  </a:lnTo>
                  <a:lnTo>
                    <a:pt x="1451" y="1258"/>
                  </a:lnTo>
                  <a:lnTo>
                    <a:pt x="1459" y="1255"/>
                  </a:lnTo>
                  <a:lnTo>
                    <a:pt x="1469" y="1251"/>
                  </a:lnTo>
                  <a:lnTo>
                    <a:pt x="1541" y="1258"/>
                  </a:lnTo>
                  <a:lnTo>
                    <a:pt x="1550" y="1219"/>
                  </a:lnTo>
                  <a:lnTo>
                    <a:pt x="1572" y="1172"/>
                  </a:lnTo>
                  <a:lnTo>
                    <a:pt x="1584" y="1174"/>
                  </a:lnTo>
                  <a:lnTo>
                    <a:pt x="1595" y="1176"/>
                  </a:lnTo>
                  <a:lnTo>
                    <a:pt x="1602" y="1178"/>
                  </a:lnTo>
                  <a:lnTo>
                    <a:pt x="1609" y="1182"/>
                  </a:lnTo>
                  <a:lnTo>
                    <a:pt x="1611" y="1184"/>
                  </a:lnTo>
                  <a:lnTo>
                    <a:pt x="1612" y="1188"/>
                  </a:lnTo>
                  <a:lnTo>
                    <a:pt x="1611" y="1192"/>
                  </a:lnTo>
                  <a:lnTo>
                    <a:pt x="1608" y="1196"/>
                  </a:lnTo>
                  <a:lnTo>
                    <a:pt x="1676" y="1188"/>
                  </a:lnTo>
                  <a:lnTo>
                    <a:pt x="1680" y="1185"/>
                  </a:lnTo>
                  <a:lnTo>
                    <a:pt x="1685" y="1184"/>
                  </a:lnTo>
                  <a:lnTo>
                    <a:pt x="1690" y="1183"/>
                  </a:lnTo>
                  <a:lnTo>
                    <a:pt x="1694" y="1184"/>
                  </a:lnTo>
                  <a:lnTo>
                    <a:pt x="1696" y="1184"/>
                  </a:lnTo>
                  <a:lnTo>
                    <a:pt x="1699" y="1186"/>
                  </a:lnTo>
                  <a:lnTo>
                    <a:pt x="1703" y="1191"/>
                  </a:lnTo>
                  <a:lnTo>
                    <a:pt x="1703" y="1197"/>
                  </a:lnTo>
                  <a:lnTo>
                    <a:pt x="1701" y="1199"/>
                  </a:lnTo>
                  <a:lnTo>
                    <a:pt x="1701" y="1202"/>
                  </a:lnTo>
                  <a:lnTo>
                    <a:pt x="1699" y="1203"/>
                  </a:lnTo>
                  <a:lnTo>
                    <a:pt x="1698" y="1203"/>
                  </a:lnTo>
                  <a:lnTo>
                    <a:pt x="1698" y="1204"/>
                  </a:lnTo>
                  <a:lnTo>
                    <a:pt x="1695" y="1204"/>
                  </a:lnTo>
                  <a:lnTo>
                    <a:pt x="1693" y="1204"/>
                  </a:lnTo>
                  <a:lnTo>
                    <a:pt x="1697" y="1211"/>
                  </a:lnTo>
                  <a:lnTo>
                    <a:pt x="1703" y="1216"/>
                  </a:lnTo>
                  <a:lnTo>
                    <a:pt x="1707" y="1219"/>
                  </a:lnTo>
                  <a:lnTo>
                    <a:pt x="1713" y="1221"/>
                  </a:lnTo>
                  <a:lnTo>
                    <a:pt x="1717" y="1220"/>
                  </a:lnTo>
                  <a:lnTo>
                    <a:pt x="1724" y="1217"/>
                  </a:lnTo>
                  <a:lnTo>
                    <a:pt x="1729" y="1212"/>
                  </a:lnTo>
                  <a:lnTo>
                    <a:pt x="1736" y="1206"/>
                  </a:lnTo>
                  <a:lnTo>
                    <a:pt x="1735" y="1193"/>
                  </a:lnTo>
                  <a:lnTo>
                    <a:pt x="1737" y="1182"/>
                  </a:lnTo>
                  <a:lnTo>
                    <a:pt x="1741" y="1173"/>
                  </a:lnTo>
                  <a:lnTo>
                    <a:pt x="1748" y="1166"/>
                  </a:lnTo>
                  <a:lnTo>
                    <a:pt x="1758" y="1160"/>
                  </a:lnTo>
                  <a:lnTo>
                    <a:pt x="1770" y="1157"/>
                  </a:lnTo>
                  <a:lnTo>
                    <a:pt x="1785" y="1156"/>
                  </a:lnTo>
                  <a:lnTo>
                    <a:pt x="1803" y="1157"/>
                  </a:lnTo>
                  <a:lnTo>
                    <a:pt x="1803" y="1066"/>
                  </a:lnTo>
                  <a:lnTo>
                    <a:pt x="1816" y="1002"/>
                  </a:lnTo>
                  <a:lnTo>
                    <a:pt x="1793" y="919"/>
                  </a:lnTo>
                  <a:lnTo>
                    <a:pt x="1788" y="862"/>
                  </a:lnTo>
                  <a:lnTo>
                    <a:pt x="1813" y="834"/>
                  </a:lnTo>
                  <a:lnTo>
                    <a:pt x="1870" y="816"/>
                  </a:lnTo>
                  <a:lnTo>
                    <a:pt x="1860" y="816"/>
                  </a:lnTo>
                  <a:lnTo>
                    <a:pt x="1854" y="814"/>
                  </a:lnTo>
                  <a:lnTo>
                    <a:pt x="1848" y="808"/>
                  </a:lnTo>
                  <a:lnTo>
                    <a:pt x="1843" y="800"/>
                  </a:lnTo>
                  <a:lnTo>
                    <a:pt x="1843" y="798"/>
                  </a:lnTo>
                  <a:lnTo>
                    <a:pt x="1844" y="793"/>
                  </a:lnTo>
                  <a:lnTo>
                    <a:pt x="1795" y="793"/>
                  </a:lnTo>
                  <a:lnTo>
                    <a:pt x="1906" y="688"/>
                  </a:lnTo>
                  <a:lnTo>
                    <a:pt x="1890" y="626"/>
                  </a:lnTo>
                  <a:lnTo>
                    <a:pt x="1839" y="662"/>
                  </a:lnTo>
                  <a:lnTo>
                    <a:pt x="1824" y="592"/>
                  </a:lnTo>
                  <a:lnTo>
                    <a:pt x="1863" y="557"/>
                  </a:lnTo>
                  <a:lnTo>
                    <a:pt x="1804" y="442"/>
                  </a:lnTo>
                  <a:lnTo>
                    <a:pt x="1752" y="433"/>
                  </a:lnTo>
                  <a:lnTo>
                    <a:pt x="1693" y="404"/>
                  </a:lnTo>
                  <a:lnTo>
                    <a:pt x="1643" y="415"/>
                  </a:lnTo>
                  <a:lnTo>
                    <a:pt x="1639" y="413"/>
                  </a:lnTo>
                  <a:lnTo>
                    <a:pt x="1636" y="412"/>
                  </a:lnTo>
                  <a:lnTo>
                    <a:pt x="1634" y="408"/>
                  </a:lnTo>
                  <a:lnTo>
                    <a:pt x="1634" y="402"/>
                  </a:lnTo>
                  <a:lnTo>
                    <a:pt x="1639" y="396"/>
                  </a:lnTo>
                  <a:lnTo>
                    <a:pt x="1689" y="325"/>
                  </a:lnTo>
                  <a:lnTo>
                    <a:pt x="1746" y="324"/>
                  </a:lnTo>
                  <a:lnTo>
                    <a:pt x="1783" y="286"/>
                  </a:lnTo>
                  <a:lnTo>
                    <a:pt x="1724" y="277"/>
                  </a:lnTo>
                  <a:lnTo>
                    <a:pt x="1682" y="298"/>
                  </a:lnTo>
                  <a:lnTo>
                    <a:pt x="1689" y="230"/>
                  </a:lnTo>
                  <a:lnTo>
                    <a:pt x="1653" y="186"/>
                  </a:lnTo>
                  <a:lnTo>
                    <a:pt x="1571" y="216"/>
                  </a:lnTo>
                  <a:lnTo>
                    <a:pt x="1550" y="166"/>
                  </a:lnTo>
                  <a:lnTo>
                    <a:pt x="1477" y="113"/>
                  </a:lnTo>
                  <a:lnTo>
                    <a:pt x="1427" y="124"/>
                  </a:lnTo>
                  <a:lnTo>
                    <a:pt x="1385" y="150"/>
                  </a:lnTo>
                  <a:lnTo>
                    <a:pt x="1332" y="268"/>
                  </a:lnTo>
                  <a:lnTo>
                    <a:pt x="1256" y="316"/>
                  </a:lnTo>
                  <a:lnTo>
                    <a:pt x="1207" y="295"/>
                  </a:lnTo>
                  <a:lnTo>
                    <a:pt x="1232" y="180"/>
                  </a:lnTo>
                  <a:lnTo>
                    <a:pt x="1231" y="178"/>
                  </a:lnTo>
                  <a:lnTo>
                    <a:pt x="1227" y="169"/>
                  </a:lnTo>
                  <a:lnTo>
                    <a:pt x="1223" y="165"/>
                  </a:lnTo>
                  <a:lnTo>
                    <a:pt x="1219" y="163"/>
                  </a:lnTo>
                  <a:lnTo>
                    <a:pt x="1213" y="160"/>
                  </a:lnTo>
                  <a:lnTo>
                    <a:pt x="1207" y="161"/>
                  </a:lnTo>
                  <a:lnTo>
                    <a:pt x="1201" y="163"/>
                  </a:lnTo>
                  <a:lnTo>
                    <a:pt x="1197" y="168"/>
                  </a:lnTo>
                  <a:lnTo>
                    <a:pt x="1108" y="209"/>
                  </a:lnTo>
                  <a:lnTo>
                    <a:pt x="1104" y="213"/>
                  </a:lnTo>
                  <a:lnTo>
                    <a:pt x="1101" y="198"/>
                  </a:lnTo>
                  <a:lnTo>
                    <a:pt x="1096" y="185"/>
                  </a:lnTo>
                  <a:lnTo>
                    <a:pt x="1088" y="173"/>
                  </a:lnTo>
                  <a:lnTo>
                    <a:pt x="1081" y="163"/>
                  </a:lnTo>
                  <a:lnTo>
                    <a:pt x="1069" y="153"/>
                  </a:lnTo>
                  <a:lnTo>
                    <a:pt x="1057" y="145"/>
                  </a:lnTo>
                  <a:lnTo>
                    <a:pt x="1042" y="137"/>
                  </a:lnTo>
                  <a:lnTo>
                    <a:pt x="1026" y="132"/>
                  </a:lnTo>
                  <a:close/>
                  <a:moveTo>
                    <a:pt x="348" y="617"/>
                  </a:moveTo>
                  <a:lnTo>
                    <a:pt x="348" y="610"/>
                  </a:lnTo>
                  <a:lnTo>
                    <a:pt x="349" y="605"/>
                  </a:lnTo>
                  <a:lnTo>
                    <a:pt x="351" y="598"/>
                  </a:lnTo>
                  <a:lnTo>
                    <a:pt x="351" y="595"/>
                  </a:lnTo>
                  <a:lnTo>
                    <a:pt x="352" y="594"/>
                  </a:lnTo>
                  <a:lnTo>
                    <a:pt x="354" y="595"/>
                  </a:lnTo>
                  <a:lnTo>
                    <a:pt x="354" y="598"/>
                  </a:lnTo>
                  <a:lnTo>
                    <a:pt x="354" y="601"/>
                  </a:lnTo>
                  <a:lnTo>
                    <a:pt x="355" y="606"/>
                  </a:lnTo>
                  <a:lnTo>
                    <a:pt x="354" y="617"/>
                  </a:lnTo>
                  <a:lnTo>
                    <a:pt x="354" y="633"/>
                  </a:lnTo>
                  <a:lnTo>
                    <a:pt x="347" y="626"/>
                  </a:lnTo>
                  <a:lnTo>
                    <a:pt x="343" y="622"/>
                  </a:lnTo>
                  <a:lnTo>
                    <a:pt x="339" y="618"/>
                  </a:lnTo>
                  <a:lnTo>
                    <a:pt x="338" y="616"/>
                  </a:lnTo>
                  <a:lnTo>
                    <a:pt x="337" y="614"/>
                  </a:lnTo>
                  <a:lnTo>
                    <a:pt x="338" y="614"/>
                  </a:lnTo>
                  <a:lnTo>
                    <a:pt x="340" y="614"/>
                  </a:lnTo>
                  <a:lnTo>
                    <a:pt x="346" y="617"/>
                  </a:lnTo>
                  <a:lnTo>
                    <a:pt x="348" y="61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0000000-0008-0000-0000-000007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" y="378"/>
              <a:ext cx="14" cy="12"/>
            </a:xfrm>
            <a:custGeom>
              <a:avLst/>
              <a:gdLst/>
              <a:ahLst/>
              <a:cxnLst>
                <a:cxn ang="0">
                  <a:pos x="123" y="39"/>
                </a:cxn>
                <a:cxn ang="0">
                  <a:pos x="55" y="20"/>
                </a:cxn>
                <a:cxn ang="0">
                  <a:pos x="53" y="28"/>
                </a:cxn>
                <a:cxn ang="0">
                  <a:pos x="53" y="30"/>
                </a:cxn>
                <a:cxn ang="0">
                  <a:pos x="53" y="31"/>
                </a:cxn>
                <a:cxn ang="0">
                  <a:pos x="53" y="29"/>
                </a:cxn>
                <a:cxn ang="0">
                  <a:pos x="53" y="26"/>
                </a:cxn>
                <a:cxn ang="0">
                  <a:pos x="53" y="22"/>
                </a:cxn>
                <a:cxn ang="0">
                  <a:pos x="55" y="20"/>
                </a:cxn>
                <a:cxn ang="0">
                  <a:pos x="46" y="11"/>
                </a:cxn>
                <a:cxn ang="0">
                  <a:pos x="40" y="6"/>
                </a:cxn>
                <a:cxn ang="0">
                  <a:pos x="28" y="1"/>
                </a:cxn>
                <a:cxn ang="0">
                  <a:pos x="22" y="0"/>
                </a:cxn>
                <a:cxn ang="0">
                  <a:pos x="16" y="3"/>
                </a:cxn>
                <a:cxn ang="0">
                  <a:pos x="12" y="6"/>
                </a:cxn>
                <a:cxn ang="0">
                  <a:pos x="8" y="13"/>
                </a:cxn>
                <a:cxn ang="0">
                  <a:pos x="7" y="15"/>
                </a:cxn>
                <a:cxn ang="0">
                  <a:pos x="0" y="47"/>
                </a:cxn>
                <a:cxn ang="0">
                  <a:pos x="26" y="95"/>
                </a:cxn>
                <a:cxn ang="0">
                  <a:pos x="23" y="100"/>
                </a:cxn>
                <a:cxn ang="0">
                  <a:pos x="22" y="106"/>
                </a:cxn>
                <a:cxn ang="0">
                  <a:pos x="21" y="117"/>
                </a:cxn>
                <a:cxn ang="0">
                  <a:pos x="22" y="125"/>
                </a:cxn>
                <a:cxn ang="0">
                  <a:pos x="23" y="128"/>
                </a:cxn>
                <a:cxn ang="0">
                  <a:pos x="26" y="132"/>
                </a:cxn>
                <a:cxn ang="0">
                  <a:pos x="28" y="133"/>
                </a:cxn>
                <a:cxn ang="0">
                  <a:pos x="32" y="135"/>
                </a:cxn>
                <a:cxn ang="0">
                  <a:pos x="42" y="137"/>
                </a:cxn>
                <a:cxn ang="0">
                  <a:pos x="54" y="136"/>
                </a:cxn>
                <a:cxn ang="0">
                  <a:pos x="60" y="135"/>
                </a:cxn>
                <a:cxn ang="0">
                  <a:pos x="69" y="135"/>
                </a:cxn>
                <a:cxn ang="0">
                  <a:pos x="104" y="136"/>
                </a:cxn>
                <a:cxn ang="0">
                  <a:pos x="196" y="173"/>
                </a:cxn>
                <a:cxn ang="0">
                  <a:pos x="234" y="135"/>
                </a:cxn>
                <a:cxn ang="0">
                  <a:pos x="183" y="120"/>
                </a:cxn>
                <a:cxn ang="0">
                  <a:pos x="140" y="94"/>
                </a:cxn>
                <a:cxn ang="0">
                  <a:pos x="123" y="39"/>
                </a:cxn>
              </a:cxnLst>
              <a:rect l="0" t="0" r="r" b="b"/>
              <a:pathLst>
                <a:path w="234" h="173">
                  <a:moveTo>
                    <a:pt x="123" y="39"/>
                  </a:moveTo>
                  <a:lnTo>
                    <a:pt x="55" y="2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3" y="29"/>
                  </a:lnTo>
                  <a:lnTo>
                    <a:pt x="53" y="26"/>
                  </a:lnTo>
                  <a:lnTo>
                    <a:pt x="53" y="22"/>
                  </a:lnTo>
                  <a:lnTo>
                    <a:pt x="55" y="20"/>
                  </a:lnTo>
                  <a:lnTo>
                    <a:pt x="46" y="11"/>
                  </a:lnTo>
                  <a:lnTo>
                    <a:pt x="40" y="6"/>
                  </a:lnTo>
                  <a:lnTo>
                    <a:pt x="28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0" y="47"/>
                  </a:lnTo>
                  <a:lnTo>
                    <a:pt x="26" y="95"/>
                  </a:lnTo>
                  <a:lnTo>
                    <a:pt x="23" y="100"/>
                  </a:lnTo>
                  <a:lnTo>
                    <a:pt x="22" y="106"/>
                  </a:lnTo>
                  <a:lnTo>
                    <a:pt x="21" y="117"/>
                  </a:lnTo>
                  <a:lnTo>
                    <a:pt x="22" y="125"/>
                  </a:lnTo>
                  <a:lnTo>
                    <a:pt x="23" y="128"/>
                  </a:lnTo>
                  <a:lnTo>
                    <a:pt x="26" y="132"/>
                  </a:lnTo>
                  <a:lnTo>
                    <a:pt x="28" y="133"/>
                  </a:lnTo>
                  <a:lnTo>
                    <a:pt x="32" y="135"/>
                  </a:lnTo>
                  <a:lnTo>
                    <a:pt x="42" y="137"/>
                  </a:lnTo>
                  <a:lnTo>
                    <a:pt x="54" y="136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104" y="136"/>
                  </a:lnTo>
                  <a:lnTo>
                    <a:pt x="196" y="173"/>
                  </a:lnTo>
                  <a:lnTo>
                    <a:pt x="234" y="135"/>
                  </a:lnTo>
                  <a:lnTo>
                    <a:pt x="183" y="120"/>
                  </a:lnTo>
                  <a:lnTo>
                    <a:pt x="140" y="94"/>
                  </a:lnTo>
                  <a:lnTo>
                    <a:pt x="123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0000000-0008-0000-0000-000008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" y="692"/>
              <a:ext cx="131" cy="111"/>
            </a:xfrm>
            <a:custGeom>
              <a:avLst/>
              <a:gdLst/>
              <a:ahLst/>
              <a:cxnLst>
                <a:cxn ang="0">
                  <a:pos x="226" y="954"/>
                </a:cxn>
                <a:cxn ang="0">
                  <a:pos x="137" y="1270"/>
                </a:cxn>
                <a:cxn ang="0">
                  <a:pos x="91" y="1383"/>
                </a:cxn>
                <a:cxn ang="0">
                  <a:pos x="13" y="1549"/>
                </a:cxn>
                <a:cxn ang="0">
                  <a:pos x="57" y="1563"/>
                </a:cxn>
                <a:cxn ang="0">
                  <a:pos x="73" y="1586"/>
                </a:cxn>
                <a:cxn ang="0">
                  <a:pos x="132" y="1633"/>
                </a:cxn>
                <a:cxn ang="0">
                  <a:pos x="484" y="1631"/>
                </a:cxn>
                <a:cxn ang="0">
                  <a:pos x="446" y="1645"/>
                </a:cxn>
                <a:cxn ang="0">
                  <a:pos x="440" y="1658"/>
                </a:cxn>
                <a:cxn ang="0">
                  <a:pos x="453" y="1651"/>
                </a:cxn>
                <a:cxn ang="0">
                  <a:pos x="472" y="1659"/>
                </a:cxn>
                <a:cxn ang="0">
                  <a:pos x="476" y="1660"/>
                </a:cxn>
                <a:cxn ang="0">
                  <a:pos x="480" y="1645"/>
                </a:cxn>
                <a:cxn ang="0">
                  <a:pos x="563" y="1635"/>
                </a:cxn>
                <a:cxn ang="0">
                  <a:pos x="582" y="1635"/>
                </a:cxn>
                <a:cxn ang="0">
                  <a:pos x="660" y="1591"/>
                </a:cxn>
                <a:cxn ang="0">
                  <a:pos x="924" y="1565"/>
                </a:cxn>
                <a:cxn ang="0">
                  <a:pos x="962" y="1562"/>
                </a:cxn>
                <a:cxn ang="0">
                  <a:pos x="1012" y="1598"/>
                </a:cxn>
                <a:cxn ang="0">
                  <a:pos x="1027" y="1580"/>
                </a:cxn>
                <a:cxn ang="0">
                  <a:pos x="1055" y="1572"/>
                </a:cxn>
                <a:cxn ang="0">
                  <a:pos x="1087" y="1558"/>
                </a:cxn>
                <a:cxn ang="0">
                  <a:pos x="1081" y="1574"/>
                </a:cxn>
                <a:cxn ang="0">
                  <a:pos x="1227" y="1579"/>
                </a:cxn>
                <a:cxn ang="0">
                  <a:pos x="1322" y="1583"/>
                </a:cxn>
                <a:cxn ang="0">
                  <a:pos x="1349" y="1603"/>
                </a:cxn>
                <a:cxn ang="0">
                  <a:pos x="1392" y="1578"/>
                </a:cxn>
                <a:cxn ang="0">
                  <a:pos x="1591" y="1546"/>
                </a:cxn>
                <a:cxn ang="0">
                  <a:pos x="1574" y="1511"/>
                </a:cxn>
                <a:cxn ang="0">
                  <a:pos x="1551" y="1496"/>
                </a:cxn>
                <a:cxn ang="0">
                  <a:pos x="1616" y="1353"/>
                </a:cxn>
                <a:cxn ang="0">
                  <a:pos x="1653" y="1328"/>
                </a:cxn>
                <a:cxn ang="0">
                  <a:pos x="1644" y="1300"/>
                </a:cxn>
                <a:cxn ang="0">
                  <a:pos x="1650" y="1200"/>
                </a:cxn>
                <a:cxn ang="0">
                  <a:pos x="1658" y="1204"/>
                </a:cxn>
                <a:cxn ang="0">
                  <a:pos x="1667" y="1194"/>
                </a:cxn>
                <a:cxn ang="0">
                  <a:pos x="1671" y="1164"/>
                </a:cxn>
                <a:cxn ang="0">
                  <a:pos x="1624" y="1061"/>
                </a:cxn>
                <a:cxn ang="0">
                  <a:pos x="1642" y="1034"/>
                </a:cxn>
                <a:cxn ang="0">
                  <a:pos x="1794" y="1001"/>
                </a:cxn>
                <a:cxn ang="0">
                  <a:pos x="1813" y="988"/>
                </a:cxn>
                <a:cxn ang="0">
                  <a:pos x="1880" y="943"/>
                </a:cxn>
                <a:cxn ang="0">
                  <a:pos x="1909" y="955"/>
                </a:cxn>
                <a:cxn ang="0">
                  <a:pos x="1988" y="1073"/>
                </a:cxn>
                <a:cxn ang="0">
                  <a:pos x="2000" y="872"/>
                </a:cxn>
                <a:cxn ang="0">
                  <a:pos x="1778" y="657"/>
                </a:cxn>
                <a:cxn ang="0">
                  <a:pos x="1663" y="567"/>
                </a:cxn>
                <a:cxn ang="0">
                  <a:pos x="1415" y="401"/>
                </a:cxn>
                <a:cxn ang="0">
                  <a:pos x="1163" y="235"/>
                </a:cxn>
                <a:cxn ang="0">
                  <a:pos x="994" y="183"/>
                </a:cxn>
                <a:cxn ang="0">
                  <a:pos x="908" y="189"/>
                </a:cxn>
                <a:cxn ang="0">
                  <a:pos x="828" y="151"/>
                </a:cxn>
                <a:cxn ang="0">
                  <a:pos x="746" y="43"/>
                </a:cxn>
                <a:cxn ang="0">
                  <a:pos x="722" y="36"/>
                </a:cxn>
              </a:cxnLst>
              <a:rect l="0" t="0" r="r" b="b"/>
              <a:pathLst>
                <a:path w="2095" h="1662">
                  <a:moveTo>
                    <a:pt x="635" y="0"/>
                  </a:moveTo>
                  <a:lnTo>
                    <a:pt x="606" y="45"/>
                  </a:lnTo>
                  <a:lnTo>
                    <a:pt x="422" y="92"/>
                  </a:lnTo>
                  <a:lnTo>
                    <a:pt x="226" y="954"/>
                  </a:lnTo>
                  <a:lnTo>
                    <a:pt x="207" y="1034"/>
                  </a:lnTo>
                  <a:lnTo>
                    <a:pt x="186" y="1114"/>
                  </a:lnTo>
                  <a:lnTo>
                    <a:pt x="163" y="1192"/>
                  </a:lnTo>
                  <a:lnTo>
                    <a:pt x="137" y="1270"/>
                  </a:lnTo>
                  <a:lnTo>
                    <a:pt x="107" y="1346"/>
                  </a:lnTo>
                  <a:lnTo>
                    <a:pt x="99" y="1364"/>
                  </a:lnTo>
                  <a:lnTo>
                    <a:pt x="95" y="1373"/>
                  </a:lnTo>
                  <a:lnTo>
                    <a:pt x="91" y="1383"/>
                  </a:lnTo>
                  <a:lnTo>
                    <a:pt x="75" y="1421"/>
                  </a:lnTo>
                  <a:lnTo>
                    <a:pt x="40" y="1495"/>
                  </a:lnTo>
                  <a:lnTo>
                    <a:pt x="22" y="1531"/>
                  </a:lnTo>
                  <a:lnTo>
                    <a:pt x="13" y="1549"/>
                  </a:lnTo>
                  <a:lnTo>
                    <a:pt x="4" y="1568"/>
                  </a:lnTo>
                  <a:lnTo>
                    <a:pt x="0" y="1574"/>
                  </a:lnTo>
                  <a:lnTo>
                    <a:pt x="51" y="1564"/>
                  </a:lnTo>
                  <a:lnTo>
                    <a:pt x="57" y="1563"/>
                  </a:lnTo>
                  <a:lnTo>
                    <a:pt x="64" y="1566"/>
                  </a:lnTo>
                  <a:lnTo>
                    <a:pt x="68" y="1570"/>
                  </a:lnTo>
                  <a:lnTo>
                    <a:pt x="72" y="1577"/>
                  </a:lnTo>
                  <a:lnTo>
                    <a:pt x="73" y="1586"/>
                  </a:lnTo>
                  <a:lnTo>
                    <a:pt x="72" y="1591"/>
                  </a:lnTo>
                  <a:lnTo>
                    <a:pt x="72" y="1598"/>
                  </a:lnTo>
                  <a:lnTo>
                    <a:pt x="111" y="1606"/>
                  </a:lnTo>
                  <a:lnTo>
                    <a:pt x="132" y="1633"/>
                  </a:lnTo>
                  <a:lnTo>
                    <a:pt x="282" y="1639"/>
                  </a:lnTo>
                  <a:lnTo>
                    <a:pt x="423" y="1568"/>
                  </a:lnTo>
                  <a:lnTo>
                    <a:pt x="457" y="1597"/>
                  </a:lnTo>
                  <a:lnTo>
                    <a:pt x="484" y="1631"/>
                  </a:lnTo>
                  <a:lnTo>
                    <a:pt x="470" y="1628"/>
                  </a:lnTo>
                  <a:lnTo>
                    <a:pt x="460" y="1630"/>
                  </a:lnTo>
                  <a:lnTo>
                    <a:pt x="451" y="1635"/>
                  </a:lnTo>
                  <a:lnTo>
                    <a:pt x="446" y="1645"/>
                  </a:lnTo>
                  <a:lnTo>
                    <a:pt x="442" y="1650"/>
                  </a:lnTo>
                  <a:lnTo>
                    <a:pt x="440" y="1654"/>
                  </a:lnTo>
                  <a:lnTo>
                    <a:pt x="439" y="1656"/>
                  </a:lnTo>
                  <a:lnTo>
                    <a:pt x="440" y="1658"/>
                  </a:lnTo>
                  <a:lnTo>
                    <a:pt x="441" y="1658"/>
                  </a:lnTo>
                  <a:lnTo>
                    <a:pt x="444" y="1657"/>
                  </a:lnTo>
                  <a:lnTo>
                    <a:pt x="448" y="1654"/>
                  </a:lnTo>
                  <a:lnTo>
                    <a:pt x="453" y="1651"/>
                  </a:lnTo>
                  <a:lnTo>
                    <a:pt x="458" y="1650"/>
                  </a:lnTo>
                  <a:lnTo>
                    <a:pt x="464" y="1651"/>
                  </a:lnTo>
                  <a:lnTo>
                    <a:pt x="468" y="1654"/>
                  </a:lnTo>
                  <a:lnTo>
                    <a:pt x="472" y="1659"/>
                  </a:lnTo>
                  <a:lnTo>
                    <a:pt x="472" y="1661"/>
                  </a:lnTo>
                  <a:lnTo>
                    <a:pt x="474" y="1662"/>
                  </a:lnTo>
                  <a:lnTo>
                    <a:pt x="476" y="1662"/>
                  </a:lnTo>
                  <a:lnTo>
                    <a:pt x="476" y="1660"/>
                  </a:lnTo>
                  <a:lnTo>
                    <a:pt x="478" y="1658"/>
                  </a:lnTo>
                  <a:lnTo>
                    <a:pt x="478" y="1654"/>
                  </a:lnTo>
                  <a:lnTo>
                    <a:pt x="479" y="1650"/>
                  </a:lnTo>
                  <a:lnTo>
                    <a:pt x="480" y="1645"/>
                  </a:lnTo>
                  <a:lnTo>
                    <a:pt x="483" y="1647"/>
                  </a:lnTo>
                  <a:lnTo>
                    <a:pt x="560" y="1622"/>
                  </a:lnTo>
                  <a:lnTo>
                    <a:pt x="561" y="1632"/>
                  </a:lnTo>
                  <a:lnTo>
                    <a:pt x="563" y="1635"/>
                  </a:lnTo>
                  <a:lnTo>
                    <a:pt x="567" y="1637"/>
                  </a:lnTo>
                  <a:lnTo>
                    <a:pt x="570" y="1637"/>
                  </a:lnTo>
                  <a:lnTo>
                    <a:pt x="576" y="1637"/>
                  </a:lnTo>
                  <a:lnTo>
                    <a:pt x="582" y="1635"/>
                  </a:lnTo>
                  <a:lnTo>
                    <a:pt x="591" y="1633"/>
                  </a:lnTo>
                  <a:lnTo>
                    <a:pt x="619" y="1651"/>
                  </a:lnTo>
                  <a:lnTo>
                    <a:pt x="660" y="1634"/>
                  </a:lnTo>
                  <a:lnTo>
                    <a:pt x="660" y="1591"/>
                  </a:lnTo>
                  <a:lnTo>
                    <a:pt x="705" y="1605"/>
                  </a:lnTo>
                  <a:lnTo>
                    <a:pt x="757" y="1587"/>
                  </a:lnTo>
                  <a:lnTo>
                    <a:pt x="849" y="1591"/>
                  </a:lnTo>
                  <a:lnTo>
                    <a:pt x="924" y="1565"/>
                  </a:lnTo>
                  <a:lnTo>
                    <a:pt x="932" y="1560"/>
                  </a:lnTo>
                  <a:lnTo>
                    <a:pt x="942" y="1558"/>
                  </a:lnTo>
                  <a:lnTo>
                    <a:pt x="951" y="1559"/>
                  </a:lnTo>
                  <a:lnTo>
                    <a:pt x="962" y="1562"/>
                  </a:lnTo>
                  <a:lnTo>
                    <a:pt x="972" y="1567"/>
                  </a:lnTo>
                  <a:lnTo>
                    <a:pt x="985" y="1575"/>
                  </a:lnTo>
                  <a:lnTo>
                    <a:pt x="998" y="1585"/>
                  </a:lnTo>
                  <a:lnTo>
                    <a:pt x="1012" y="1598"/>
                  </a:lnTo>
                  <a:lnTo>
                    <a:pt x="1012" y="1590"/>
                  </a:lnTo>
                  <a:lnTo>
                    <a:pt x="1015" y="1585"/>
                  </a:lnTo>
                  <a:lnTo>
                    <a:pt x="1019" y="1581"/>
                  </a:lnTo>
                  <a:lnTo>
                    <a:pt x="1027" y="1580"/>
                  </a:lnTo>
                  <a:lnTo>
                    <a:pt x="1031" y="1580"/>
                  </a:lnTo>
                  <a:lnTo>
                    <a:pt x="1041" y="1582"/>
                  </a:lnTo>
                  <a:lnTo>
                    <a:pt x="1047" y="1576"/>
                  </a:lnTo>
                  <a:lnTo>
                    <a:pt x="1055" y="1572"/>
                  </a:lnTo>
                  <a:lnTo>
                    <a:pt x="1067" y="1565"/>
                  </a:lnTo>
                  <a:lnTo>
                    <a:pt x="1076" y="1560"/>
                  </a:lnTo>
                  <a:lnTo>
                    <a:pt x="1083" y="1559"/>
                  </a:lnTo>
                  <a:lnTo>
                    <a:pt x="1087" y="1558"/>
                  </a:lnTo>
                  <a:lnTo>
                    <a:pt x="1088" y="1561"/>
                  </a:lnTo>
                  <a:lnTo>
                    <a:pt x="1086" y="1566"/>
                  </a:lnTo>
                  <a:lnTo>
                    <a:pt x="1083" y="1569"/>
                  </a:lnTo>
                  <a:lnTo>
                    <a:pt x="1081" y="1574"/>
                  </a:lnTo>
                  <a:lnTo>
                    <a:pt x="1113" y="1595"/>
                  </a:lnTo>
                  <a:lnTo>
                    <a:pt x="1132" y="1614"/>
                  </a:lnTo>
                  <a:lnTo>
                    <a:pt x="1190" y="1586"/>
                  </a:lnTo>
                  <a:lnTo>
                    <a:pt x="1227" y="1579"/>
                  </a:lnTo>
                  <a:lnTo>
                    <a:pt x="1269" y="1571"/>
                  </a:lnTo>
                  <a:lnTo>
                    <a:pt x="1313" y="1560"/>
                  </a:lnTo>
                  <a:lnTo>
                    <a:pt x="1361" y="1548"/>
                  </a:lnTo>
                  <a:lnTo>
                    <a:pt x="1322" y="1583"/>
                  </a:lnTo>
                  <a:lnTo>
                    <a:pt x="1327" y="1592"/>
                  </a:lnTo>
                  <a:lnTo>
                    <a:pt x="1333" y="1599"/>
                  </a:lnTo>
                  <a:lnTo>
                    <a:pt x="1340" y="1602"/>
                  </a:lnTo>
                  <a:lnTo>
                    <a:pt x="1349" y="1603"/>
                  </a:lnTo>
                  <a:lnTo>
                    <a:pt x="1357" y="1600"/>
                  </a:lnTo>
                  <a:lnTo>
                    <a:pt x="1368" y="1596"/>
                  </a:lnTo>
                  <a:lnTo>
                    <a:pt x="1379" y="1588"/>
                  </a:lnTo>
                  <a:lnTo>
                    <a:pt x="1392" y="1578"/>
                  </a:lnTo>
                  <a:lnTo>
                    <a:pt x="1478" y="1609"/>
                  </a:lnTo>
                  <a:lnTo>
                    <a:pt x="1536" y="1580"/>
                  </a:lnTo>
                  <a:lnTo>
                    <a:pt x="1594" y="1559"/>
                  </a:lnTo>
                  <a:lnTo>
                    <a:pt x="1591" y="1546"/>
                  </a:lnTo>
                  <a:lnTo>
                    <a:pt x="1589" y="1536"/>
                  </a:lnTo>
                  <a:lnTo>
                    <a:pt x="1585" y="1526"/>
                  </a:lnTo>
                  <a:lnTo>
                    <a:pt x="1580" y="1519"/>
                  </a:lnTo>
                  <a:lnTo>
                    <a:pt x="1574" y="1511"/>
                  </a:lnTo>
                  <a:lnTo>
                    <a:pt x="1568" y="1506"/>
                  </a:lnTo>
                  <a:lnTo>
                    <a:pt x="1559" y="1501"/>
                  </a:lnTo>
                  <a:lnTo>
                    <a:pt x="1551" y="1498"/>
                  </a:lnTo>
                  <a:lnTo>
                    <a:pt x="1551" y="1496"/>
                  </a:lnTo>
                  <a:lnTo>
                    <a:pt x="1560" y="1471"/>
                  </a:lnTo>
                  <a:lnTo>
                    <a:pt x="1605" y="1421"/>
                  </a:lnTo>
                  <a:lnTo>
                    <a:pt x="1594" y="1363"/>
                  </a:lnTo>
                  <a:lnTo>
                    <a:pt x="1616" y="1353"/>
                  </a:lnTo>
                  <a:lnTo>
                    <a:pt x="1633" y="1345"/>
                  </a:lnTo>
                  <a:lnTo>
                    <a:pt x="1639" y="1340"/>
                  </a:lnTo>
                  <a:lnTo>
                    <a:pt x="1644" y="1336"/>
                  </a:lnTo>
                  <a:lnTo>
                    <a:pt x="1653" y="1328"/>
                  </a:lnTo>
                  <a:lnTo>
                    <a:pt x="1655" y="1320"/>
                  </a:lnTo>
                  <a:lnTo>
                    <a:pt x="1655" y="1312"/>
                  </a:lnTo>
                  <a:lnTo>
                    <a:pt x="1649" y="1304"/>
                  </a:lnTo>
                  <a:lnTo>
                    <a:pt x="1644" y="1300"/>
                  </a:lnTo>
                  <a:lnTo>
                    <a:pt x="1639" y="1297"/>
                  </a:lnTo>
                  <a:lnTo>
                    <a:pt x="1644" y="1197"/>
                  </a:lnTo>
                  <a:lnTo>
                    <a:pt x="1647" y="1198"/>
                  </a:lnTo>
                  <a:lnTo>
                    <a:pt x="1650" y="1200"/>
                  </a:lnTo>
                  <a:lnTo>
                    <a:pt x="1652" y="1201"/>
                  </a:lnTo>
                  <a:lnTo>
                    <a:pt x="1655" y="1203"/>
                  </a:lnTo>
                  <a:lnTo>
                    <a:pt x="1656" y="1203"/>
                  </a:lnTo>
                  <a:lnTo>
                    <a:pt x="1658" y="1204"/>
                  </a:lnTo>
                  <a:lnTo>
                    <a:pt x="1663" y="1204"/>
                  </a:lnTo>
                  <a:lnTo>
                    <a:pt x="1665" y="1202"/>
                  </a:lnTo>
                  <a:lnTo>
                    <a:pt x="1667" y="1199"/>
                  </a:lnTo>
                  <a:lnTo>
                    <a:pt x="1667" y="1194"/>
                  </a:lnTo>
                  <a:lnTo>
                    <a:pt x="1668" y="1188"/>
                  </a:lnTo>
                  <a:lnTo>
                    <a:pt x="1667" y="1178"/>
                  </a:lnTo>
                  <a:lnTo>
                    <a:pt x="1669" y="1171"/>
                  </a:lnTo>
                  <a:lnTo>
                    <a:pt x="1671" y="1164"/>
                  </a:lnTo>
                  <a:lnTo>
                    <a:pt x="1676" y="1161"/>
                  </a:lnTo>
                  <a:lnTo>
                    <a:pt x="1670" y="1106"/>
                  </a:lnTo>
                  <a:lnTo>
                    <a:pt x="1629" y="1071"/>
                  </a:lnTo>
                  <a:lnTo>
                    <a:pt x="1624" y="1061"/>
                  </a:lnTo>
                  <a:lnTo>
                    <a:pt x="1623" y="1056"/>
                  </a:lnTo>
                  <a:lnTo>
                    <a:pt x="1625" y="1052"/>
                  </a:lnTo>
                  <a:lnTo>
                    <a:pt x="1631" y="1042"/>
                  </a:lnTo>
                  <a:lnTo>
                    <a:pt x="1642" y="1034"/>
                  </a:lnTo>
                  <a:lnTo>
                    <a:pt x="1702" y="1000"/>
                  </a:lnTo>
                  <a:lnTo>
                    <a:pt x="1789" y="1017"/>
                  </a:lnTo>
                  <a:lnTo>
                    <a:pt x="1791" y="1008"/>
                  </a:lnTo>
                  <a:lnTo>
                    <a:pt x="1794" y="1001"/>
                  </a:lnTo>
                  <a:lnTo>
                    <a:pt x="1797" y="995"/>
                  </a:lnTo>
                  <a:lnTo>
                    <a:pt x="1802" y="992"/>
                  </a:lnTo>
                  <a:lnTo>
                    <a:pt x="1807" y="989"/>
                  </a:lnTo>
                  <a:lnTo>
                    <a:pt x="1813" y="988"/>
                  </a:lnTo>
                  <a:lnTo>
                    <a:pt x="1829" y="991"/>
                  </a:lnTo>
                  <a:lnTo>
                    <a:pt x="1871" y="953"/>
                  </a:lnTo>
                  <a:lnTo>
                    <a:pt x="1875" y="946"/>
                  </a:lnTo>
                  <a:lnTo>
                    <a:pt x="1880" y="943"/>
                  </a:lnTo>
                  <a:lnTo>
                    <a:pt x="1885" y="942"/>
                  </a:lnTo>
                  <a:lnTo>
                    <a:pt x="1893" y="944"/>
                  </a:lnTo>
                  <a:lnTo>
                    <a:pt x="1900" y="948"/>
                  </a:lnTo>
                  <a:lnTo>
                    <a:pt x="1909" y="955"/>
                  </a:lnTo>
                  <a:lnTo>
                    <a:pt x="1917" y="964"/>
                  </a:lnTo>
                  <a:lnTo>
                    <a:pt x="1927" y="976"/>
                  </a:lnTo>
                  <a:lnTo>
                    <a:pt x="1896" y="1021"/>
                  </a:lnTo>
                  <a:lnTo>
                    <a:pt x="1988" y="1073"/>
                  </a:lnTo>
                  <a:lnTo>
                    <a:pt x="1989" y="987"/>
                  </a:lnTo>
                  <a:lnTo>
                    <a:pt x="2016" y="937"/>
                  </a:lnTo>
                  <a:lnTo>
                    <a:pt x="2001" y="910"/>
                  </a:lnTo>
                  <a:lnTo>
                    <a:pt x="2000" y="872"/>
                  </a:lnTo>
                  <a:lnTo>
                    <a:pt x="2024" y="849"/>
                  </a:lnTo>
                  <a:lnTo>
                    <a:pt x="2054" y="770"/>
                  </a:lnTo>
                  <a:lnTo>
                    <a:pt x="2095" y="719"/>
                  </a:lnTo>
                  <a:lnTo>
                    <a:pt x="1778" y="657"/>
                  </a:lnTo>
                  <a:lnTo>
                    <a:pt x="1765" y="538"/>
                  </a:lnTo>
                  <a:lnTo>
                    <a:pt x="1708" y="469"/>
                  </a:lnTo>
                  <a:lnTo>
                    <a:pt x="1663" y="474"/>
                  </a:lnTo>
                  <a:lnTo>
                    <a:pt x="1663" y="567"/>
                  </a:lnTo>
                  <a:lnTo>
                    <a:pt x="1602" y="584"/>
                  </a:lnTo>
                  <a:lnTo>
                    <a:pt x="1479" y="558"/>
                  </a:lnTo>
                  <a:lnTo>
                    <a:pt x="1471" y="430"/>
                  </a:lnTo>
                  <a:lnTo>
                    <a:pt x="1415" y="401"/>
                  </a:lnTo>
                  <a:lnTo>
                    <a:pt x="1415" y="370"/>
                  </a:lnTo>
                  <a:lnTo>
                    <a:pt x="1312" y="339"/>
                  </a:lnTo>
                  <a:lnTo>
                    <a:pt x="1300" y="298"/>
                  </a:lnTo>
                  <a:lnTo>
                    <a:pt x="1163" y="235"/>
                  </a:lnTo>
                  <a:lnTo>
                    <a:pt x="1171" y="158"/>
                  </a:lnTo>
                  <a:lnTo>
                    <a:pt x="1118" y="152"/>
                  </a:lnTo>
                  <a:lnTo>
                    <a:pt x="1008" y="164"/>
                  </a:lnTo>
                  <a:lnTo>
                    <a:pt x="994" y="183"/>
                  </a:lnTo>
                  <a:lnTo>
                    <a:pt x="971" y="188"/>
                  </a:lnTo>
                  <a:lnTo>
                    <a:pt x="950" y="191"/>
                  </a:lnTo>
                  <a:lnTo>
                    <a:pt x="929" y="191"/>
                  </a:lnTo>
                  <a:lnTo>
                    <a:pt x="908" y="189"/>
                  </a:lnTo>
                  <a:lnTo>
                    <a:pt x="887" y="183"/>
                  </a:lnTo>
                  <a:lnTo>
                    <a:pt x="867" y="175"/>
                  </a:lnTo>
                  <a:lnTo>
                    <a:pt x="848" y="164"/>
                  </a:lnTo>
                  <a:lnTo>
                    <a:pt x="828" y="151"/>
                  </a:lnTo>
                  <a:lnTo>
                    <a:pt x="694" y="178"/>
                  </a:lnTo>
                  <a:lnTo>
                    <a:pt x="753" y="56"/>
                  </a:lnTo>
                  <a:lnTo>
                    <a:pt x="750" y="48"/>
                  </a:lnTo>
                  <a:lnTo>
                    <a:pt x="746" y="43"/>
                  </a:lnTo>
                  <a:lnTo>
                    <a:pt x="742" y="38"/>
                  </a:lnTo>
                  <a:lnTo>
                    <a:pt x="737" y="36"/>
                  </a:lnTo>
                  <a:lnTo>
                    <a:pt x="729" y="35"/>
                  </a:lnTo>
                  <a:lnTo>
                    <a:pt x="722" y="36"/>
                  </a:lnTo>
                  <a:lnTo>
                    <a:pt x="712" y="38"/>
                  </a:lnTo>
                  <a:lnTo>
                    <a:pt x="703" y="4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0000000-0008-0000-0000-000009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" y="795"/>
              <a:ext cx="141" cy="86"/>
            </a:xfrm>
            <a:custGeom>
              <a:avLst/>
              <a:gdLst/>
              <a:ahLst/>
              <a:cxnLst>
                <a:cxn ang="0">
                  <a:pos x="1736" y="34"/>
                </a:cxn>
                <a:cxn ang="0">
                  <a:pos x="1684" y="58"/>
                </a:cxn>
                <a:cxn ang="0">
                  <a:pos x="1657" y="16"/>
                </a:cxn>
                <a:cxn ang="0">
                  <a:pos x="1457" y="51"/>
                </a:cxn>
                <a:cxn ang="0">
                  <a:pos x="1431" y="14"/>
                </a:cxn>
                <a:cxn ang="0">
                  <a:pos x="1391" y="32"/>
                </a:cxn>
                <a:cxn ang="0">
                  <a:pos x="1359" y="41"/>
                </a:cxn>
                <a:cxn ang="0">
                  <a:pos x="1316" y="23"/>
                </a:cxn>
                <a:cxn ang="0">
                  <a:pos x="1268" y="21"/>
                </a:cxn>
                <a:cxn ang="0">
                  <a:pos x="1004" y="90"/>
                </a:cxn>
                <a:cxn ang="0">
                  <a:pos x="914" y="93"/>
                </a:cxn>
                <a:cxn ang="0">
                  <a:pos x="827" y="103"/>
                </a:cxn>
                <a:cxn ang="0">
                  <a:pos x="820" y="116"/>
                </a:cxn>
                <a:cxn ang="0">
                  <a:pos x="812" y="110"/>
                </a:cxn>
                <a:cxn ang="0">
                  <a:pos x="788" y="113"/>
                </a:cxn>
                <a:cxn ang="0">
                  <a:pos x="786" y="106"/>
                </a:cxn>
                <a:cxn ang="0">
                  <a:pos x="828" y="87"/>
                </a:cxn>
                <a:cxn ang="0">
                  <a:pos x="455" y="62"/>
                </a:cxn>
                <a:cxn ang="0">
                  <a:pos x="412" y="26"/>
                </a:cxn>
                <a:cxn ang="0">
                  <a:pos x="239" y="179"/>
                </a:cxn>
                <a:cxn ang="0">
                  <a:pos x="154" y="244"/>
                </a:cxn>
                <a:cxn ang="0">
                  <a:pos x="141" y="244"/>
                </a:cxn>
                <a:cxn ang="0">
                  <a:pos x="31" y="311"/>
                </a:cxn>
                <a:cxn ang="0">
                  <a:pos x="201" y="454"/>
                </a:cxn>
                <a:cxn ang="0">
                  <a:pos x="457" y="448"/>
                </a:cxn>
                <a:cxn ang="0">
                  <a:pos x="443" y="679"/>
                </a:cxn>
                <a:cxn ang="0">
                  <a:pos x="622" y="704"/>
                </a:cxn>
                <a:cxn ang="0">
                  <a:pos x="844" y="887"/>
                </a:cxn>
                <a:cxn ang="0">
                  <a:pos x="962" y="960"/>
                </a:cxn>
                <a:cxn ang="0">
                  <a:pos x="1008" y="987"/>
                </a:cxn>
                <a:cxn ang="0">
                  <a:pos x="1042" y="983"/>
                </a:cxn>
                <a:cxn ang="0">
                  <a:pos x="1060" y="973"/>
                </a:cxn>
                <a:cxn ang="0">
                  <a:pos x="1345" y="1118"/>
                </a:cxn>
                <a:cxn ang="0">
                  <a:pos x="1436" y="1236"/>
                </a:cxn>
                <a:cxn ang="0">
                  <a:pos x="1474" y="1244"/>
                </a:cxn>
                <a:cxn ang="0">
                  <a:pos x="1677" y="1252"/>
                </a:cxn>
                <a:cxn ang="0">
                  <a:pos x="1883" y="914"/>
                </a:cxn>
                <a:cxn ang="0">
                  <a:pos x="1888" y="885"/>
                </a:cxn>
                <a:cxn ang="0">
                  <a:pos x="1923" y="898"/>
                </a:cxn>
                <a:cxn ang="0">
                  <a:pos x="1969" y="782"/>
                </a:cxn>
                <a:cxn ang="0">
                  <a:pos x="1969" y="772"/>
                </a:cxn>
                <a:cxn ang="0">
                  <a:pos x="2079" y="681"/>
                </a:cxn>
                <a:cxn ang="0">
                  <a:pos x="2171" y="509"/>
                </a:cxn>
                <a:cxn ang="0">
                  <a:pos x="2164" y="479"/>
                </a:cxn>
                <a:cxn ang="0">
                  <a:pos x="2224" y="251"/>
                </a:cxn>
                <a:cxn ang="0">
                  <a:pos x="2145" y="294"/>
                </a:cxn>
                <a:cxn ang="0">
                  <a:pos x="2151" y="218"/>
                </a:cxn>
                <a:cxn ang="0">
                  <a:pos x="2170" y="96"/>
                </a:cxn>
                <a:cxn ang="0">
                  <a:pos x="2141" y="84"/>
                </a:cxn>
                <a:cxn ang="0">
                  <a:pos x="2056" y="476"/>
                </a:cxn>
                <a:cxn ang="0">
                  <a:pos x="2089" y="461"/>
                </a:cxn>
                <a:cxn ang="0">
                  <a:pos x="2117" y="493"/>
                </a:cxn>
                <a:cxn ang="0">
                  <a:pos x="2115" y="540"/>
                </a:cxn>
                <a:cxn ang="0">
                  <a:pos x="2103" y="561"/>
                </a:cxn>
                <a:cxn ang="0">
                  <a:pos x="2074" y="569"/>
                </a:cxn>
                <a:cxn ang="0">
                  <a:pos x="2046" y="536"/>
                </a:cxn>
                <a:cxn ang="0">
                  <a:pos x="2056" y="476"/>
                </a:cxn>
                <a:cxn ang="0">
                  <a:pos x="2100" y="360"/>
                </a:cxn>
              </a:cxnLst>
              <a:rect l="0" t="0" r="r" b="b"/>
              <a:pathLst>
                <a:path w="2245" h="1286">
                  <a:moveTo>
                    <a:pt x="2021" y="0"/>
                  </a:moveTo>
                  <a:lnTo>
                    <a:pt x="1938" y="15"/>
                  </a:lnTo>
                  <a:lnTo>
                    <a:pt x="1880" y="36"/>
                  </a:lnTo>
                  <a:lnTo>
                    <a:pt x="1822" y="65"/>
                  </a:lnTo>
                  <a:lnTo>
                    <a:pt x="1736" y="34"/>
                  </a:lnTo>
                  <a:lnTo>
                    <a:pt x="1723" y="44"/>
                  </a:lnTo>
                  <a:lnTo>
                    <a:pt x="1712" y="52"/>
                  </a:lnTo>
                  <a:lnTo>
                    <a:pt x="1701" y="56"/>
                  </a:lnTo>
                  <a:lnTo>
                    <a:pt x="1693" y="59"/>
                  </a:lnTo>
                  <a:lnTo>
                    <a:pt x="1684" y="58"/>
                  </a:lnTo>
                  <a:lnTo>
                    <a:pt x="1677" y="55"/>
                  </a:lnTo>
                  <a:lnTo>
                    <a:pt x="1671" y="48"/>
                  </a:lnTo>
                  <a:lnTo>
                    <a:pt x="1666" y="39"/>
                  </a:lnTo>
                  <a:lnTo>
                    <a:pt x="1705" y="4"/>
                  </a:lnTo>
                  <a:lnTo>
                    <a:pt x="1657" y="16"/>
                  </a:lnTo>
                  <a:lnTo>
                    <a:pt x="1613" y="27"/>
                  </a:lnTo>
                  <a:lnTo>
                    <a:pt x="1571" y="35"/>
                  </a:lnTo>
                  <a:lnTo>
                    <a:pt x="1534" y="42"/>
                  </a:lnTo>
                  <a:lnTo>
                    <a:pt x="1476" y="70"/>
                  </a:lnTo>
                  <a:lnTo>
                    <a:pt x="1457" y="51"/>
                  </a:lnTo>
                  <a:lnTo>
                    <a:pt x="1425" y="30"/>
                  </a:lnTo>
                  <a:lnTo>
                    <a:pt x="1427" y="25"/>
                  </a:lnTo>
                  <a:lnTo>
                    <a:pt x="1430" y="22"/>
                  </a:lnTo>
                  <a:lnTo>
                    <a:pt x="1432" y="17"/>
                  </a:lnTo>
                  <a:lnTo>
                    <a:pt x="1431" y="14"/>
                  </a:lnTo>
                  <a:lnTo>
                    <a:pt x="1427" y="15"/>
                  </a:lnTo>
                  <a:lnTo>
                    <a:pt x="1420" y="16"/>
                  </a:lnTo>
                  <a:lnTo>
                    <a:pt x="1411" y="21"/>
                  </a:lnTo>
                  <a:lnTo>
                    <a:pt x="1399" y="28"/>
                  </a:lnTo>
                  <a:lnTo>
                    <a:pt x="1391" y="32"/>
                  </a:lnTo>
                  <a:lnTo>
                    <a:pt x="1385" y="38"/>
                  </a:lnTo>
                  <a:lnTo>
                    <a:pt x="1375" y="36"/>
                  </a:lnTo>
                  <a:lnTo>
                    <a:pt x="1371" y="36"/>
                  </a:lnTo>
                  <a:lnTo>
                    <a:pt x="1363" y="37"/>
                  </a:lnTo>
                  <a:lnTo>
                    <a:pt x="1359" y="41"/>
                  </a:lnTo>
                  <a:lnTo>
                    <a:pt x="1356" y="46"/>
                  </a:lnTo>
                  <a:lnTo>
                    <a:pt x="1356" y="54"/>
                  </a:lnTo>
                  <a:lnTo>
                    <a:pt x="1342" y="41"/>
                  </a:lnTo>
                  <a:lnTo>
                    <a:pt x="1329" y="31"/>
                  </a:lnTo>
                  <a:lnTo>
                    <a:pt x="1316" y="23"/>
                  </a:lnTo>
                  <a:lnTo>
                    <a:pt x="1306" y="18"/>
                  </a:lnTo>
                  <a:lnTo>
                    <a:pt x="1295" y="15"/>
                  </a:lnTo>
                  <a:lnTo>
                    <a:pt x="1286" y="14"/>
                  </a:lnTo>
                  <a:lnTo>
                    <a:pt x="1276" y="16"/>
                  </a:lnTo>
                  <a:lnTo>
                    <a:pt x="1268" y="21"/>
                  </a:lnTo>
                  <a:lnTo>
                    <a:pt x="1193" y="47"/>
                  </a:lnTo>
                  <a:lnTo>
                    <a:pt x="1101" y="43"/>
                  </a:lnTo>
                  <a:lnTo>
                    <a:pt x="1049" y="61"/>
                  </a:lnTo>
                  <a:lnTo>
                    <a:pt x="1004" y="47"/>
                  </a:lnTo>
                  <a:lnTo>
                    <a:pt x="1004" y="90"/>
                  </a:lnTo>
                  <a:lnTo>
                    <a:pt x="963" y="107"/>
                  </a:lnTo>
                  <a:lnTo>
                    <a:pt x="935" y="89"/>
                  </a:lnTo>
                  <a:lnTo>
                    <a:pt x="926" y="91"/>
                  </a:lnTo>
                  <a:lnTo>
                    <a:pt x="920" y="93"/>
                  </a:lnTo>
                  <a:lnTo>
                    <a:pt x="914" y="93"/>
                  </a:lnTo>
                  <a:lnTo>
                    <a:pt x="911" y="93"/>
                  </a:lnTo>
                  <a:lnTo>
                    <a:pt x="907" y="91"/>
                  </a:lnTo>
                  <a:lnTo>
                    <a:pt x="905" y="88"/>
                  </a:lnTo>
                  <a:lnTo>
                    <a:pt x="904" y="78"/>
                  </a:lnTo>
                  <a:lnTo>
                    <a:pt x="827" y="103"/>
                  </a:lnTo>
                  <a:lnTo>
                    <a:pt x="824" y="101"/>
                  </a:lnTo>
                  <a:lnTo>
                    <a:pt x="823" y="106"/>
                  </a:lnTo>
                  <a:lnTo>
                    <a:pt x="822" y="110"/>
                  </a:lnTo>
                  <a:lnTo>
                    <a:pt x="822" y="114"/>
                  </a:lnTo>
                  <a:lnTo>
                    <a:pt x="820" y="116"/>
                  </a:lnTo>
                  <a:lnTo>
                    <a:pt x="820" y="118"/>
                  </a:lnTo>
                  <a:lnTo>
                    <a:pt x="818" y="118"/>
                  </a:lnTo>
                  <a:lnTo>
                    <a:pt x="816" y="117"/>
                  </a:lnTo>
                  <a:lnTo>
                    <a:pt x="816" y="115"/>
                  </a:lnTo>
                  <a:lnTo>
                    <a:pt x="812" y="110"/>
                  </a:lnTo>
                  <a:lnTo>
                    <a:pt x="808" y="107"/>
                  </a:lnTo>
                  <a:lnTo>
                    <a:pt x="802" y="106"/>
                  </a:lnTo>
                  <a:lnTo>
                    <a:pt x="797" y="107"/>
                  </a:lnTo>
                  <a:lnTo>
                    <a:pt x="792" y="110"/>
                  </a:lnTo>
                  <a:lnTo>
                    <a:pt x="788" y="113"/>
                  </a:lnTo>
                  <a:lnTo>
                    <a:pt x="785" y="114"/>
                  </a:lnTo>
                  <a:lnTo>
                    <a:pt x="784" y="114"/>
                  </a:lnTo>
                  <a:lnTo>
                    <a:pt x="783" y="112"/>
                  </a:lnTo>
                  <a:lnTo>
                    <a:pt x="784" y="110"/>
                  </a:lnTo>
                  <a:lnTo>
                    <a:pt x="786" y="106"/>
                  </a:lnTo>
                  <a:lnTo>
                    <a:pt x="790" y="101"/>
                  </a:lnTo>
                  <a:lnTo>
                    <a:pt x="795" y="91"/>
                  </a:lnTo>
                  <a:lnTo>
                    <a:pt x="804" y="86"/>
                  </a:lnTo>
                  <a:lnTo>
                    <a:pt x="814" y="84"/>
                  </a:lnTo>
                  <a:lnTo>
                    <a:pt x="828" y="87"/>
                  </a:lnTo>
                  <a:lnTo>
                    <a:pt x="801" y="53"/>
                  </a:lnTo>
                  <a:lnTo>
                    <a:pt x="767" y="24"/>
                  </a:lnTo>
                  <a:lnTo>
                    <a:pt x="626" y="95"/>
                  </a:lnTo>
                  <a:lnTo>
                    <a:pt x="476" y="89"/>
                  </a:lnTo>
                  <a:lnTo>
                    <a:pt x="455" y="62"/>
                  </a:lnTo>
                  <a:lnTo>
                    <a:pt x="416" y="54"/>
                  </a:lnTo>
                  <a:lnTo>
                    <a:pt x="416" y="47"/>
                  </a:lnTo>
                  <a:lnTo>
                    <a:pt x="417" y="42"/>
                  </a:lnTo>
                  <a:lnTo>
                    <a:pt x="416" y="33"/>
                  </a:lnTo>
                  <a:lnTo>
                    <a:pt x="412" y="26"/>
                  </a:lnTo>
                  <a:lnTo>
                    <a:pt x="408" y="22"/>
                  </a:lnTo>
                  <a:lnTo>
                    <a:pt x="401" y="19"/>
                  </a:lnTo>
                  <a:lnTo>
                    <a:pt x="395" y="20"/>
                  </a:lnTo>
                  <a:lnTo>
                    <a:pt x="344" y="30"/>
                  </a:lnTo>
                  <a:lnTo>
                    <a:pt x="239" y="179"/>
                  </a:lnTo>
                  <a:lnTo>
                    <a:pt x="161" y="239"/>
                  </a:lnTo>
                  <a:lnTo>
                    <a:pt x="159" y="242"/>
                  </a:lnTo>
                  <a:lnTo>
                    <a:pt x="157" y="244"/>
                  </a:lnTo>
                  <a:lnTo>
                    <a:pt x="155" y="244"/>
                  </a:lnTo>
                  <a:lnTo>
                    <a:pt x="154" y="244"/>
                  </a:lnTo>
                  <a:lnTo>
                    <a:pt x="154" y="245"/>
                  </a:lnTo>
                  <a:lnTo>
                    <a:pt x="152" y="246"/>
                  </a:lnTo>
                  <a:lnTo>
                    <a:pt x="151" y="246"/>
                  </a:lnTo>
                  <a:lnTo>
                    <a:pt x="145" y="243"/>
                  </a:lnTo>
                  <a:lnTo>
                    <a:pt x="141" y="244"/>
                  </a:lnTo>
                  <a:lnTo>
                    <a:pt x="136" y="244"/>
                  </a:lnTo>
                  <a:lnTo>
                    <a:pt x="134" y="243"/>
                  </a:lnTo>
                  <a:lnTo>
                    <a:pt x="134" y="241"/>
                  </a:lnTo>
                  <a:lnTo>
                    <a:pt x="0" y="254"/>
                  </a:lnTo>
                  <a:lnTo>
                    <a:pt x="31" y="311"/>
                  </a:lnTo>
                  <a:lnTo>
                    <a:pt x="59" y="334"/>
                  </a:lnTo>
                  <a:lnTo>
                    <a:pt x="71" y="387"/>
                  </a:lnTo>
                  <a:lnTo>
                    <a:pt x="147" y="365"/>
                  </a:lnTo>
                  <a:lnTo>
                    <a:pt x="199" y="381"/>
                  </a:lnTo>
                  <a:lnTo>
                    <a:pt x="201" y="454"/>
                  </a:lnTo>
                  <a:lnTo>
                    <a:pt x="252" y="474"/>
                  </a:lnTo>
                  <a:lnTo>
                    <a:pt x="270" y="414"/>
                  </a:lnTo>
                  <a:lnTo>
                    <a:pt x="343" y="409"/>
                  </a:lnTo>
                  <a:lnTo>
                    <a:pt x="425" y="457"/>
                  </a:lnTo>
                  <a:lnTo>
                    <a:pt x="457" y="448"/>
                  </a:lnTo>
                  <a:lnTo>
                    <a:pt x="494" y="482"/>
                  </a:lnTo>
                  <a:lnTo>
                    <a:pt x="487" y="581"/>
                  </a:lnTo>
                  <a:lnTo>
                    <a:pt x="463" y="600"/>
                  </a:lnTo>
                  <a:lnTo>
                    <a:pt x="442" y="647"/>
                  </a:lnTo>
                  <a:lnTo>
                    <a:pt x="443" y="679"/>
                  </a:lnTo>
                  <a:lnTo>
                    <a:pt x="368" y="734"/>
                  </a:lnTo>
                  <a:lnTo>
                    <a:pt x="398" y="804"/>
                  </a:lnTo>
                  <a:lnTo>
                    <a:pt x="494" y="839"/>
                  </a:lnTo>
                  <a:lnTo>
                    <a:pt x="543" y="718"/>
                  </a:lnTo>
                  <a:lnTo>
                    <a:pt x="622" y="704"/>
                  </a:lnTo>
                  <a:lnTo>
                    <a:pt x="569" y="782"/>
                  </a:lnTo>
                  <a:lnTo>
                    <a:pt x="662" y="811"/>
                  </a:lnTo>
                  <a:lnTo>
                    <a:pt x="726" y="847"/>
                  </a:lnTo>
                  <a:lnTo>
                    <a:pt x="769" y="882"/>
                  </a:lnTo>
                  <a:lnTo>
                    <a:pt x="844" y="887"/>
                  </a:lnTo>
                  <a:lnTo>
                    <a:pt x="857" y="909"/>
                  </a:lnTo>
                  <a:lnTo>
                    <a:pt x="936" y="923"/>
                  </a:lnTo>
                  <a:lnTo>
                    <a:pt x="947" y="943"/>
                  </a:lnTo>
                  <a:lnTo>
                    <a:pt x="954" y="951"/>
                  </a:lnTo>
                  <a:lnTo>
                    <a:pt x="962" y="960"/>
                  </a:lnTo>
                  <a:lnTo>
                    <a:pt x="970" y="967"/>
                  </a:lnTo>
                  <a:lnTo>
                    <a:pt x="979" y="974"/>
                  </a:lnTo>
                  <a:lnTo>
                    <a:pt x="989" y="979"/>
                  </a:lnTo>
                  <a:lnTo>
                    <a:pt x="1001" y="985"/>
                  </a:lnTo>
                  <a:lnTo>
                    <a:pt x="1008" y="987"/>
                  </a:lnTo>
                  <a:lnTo>
                    <a:pt x="1017" y="988"/>
                  </a:lnTo>
                  <a:lnTo>
                    <a:pt x="1024" y="988"/>
                  </a:lnTo>
                  <a:lnTo>
                    <a:pt x="1033" y="988"/>
                  </a:lnTo>
                  <a:lnTo>
                    <a:pt x="1039" y="985"/>
                  </a:lnTo>
                  <a:lnTo>
                    <a:pt x="1042" y="983"/>
                  </a:lnTo>
                  <a:lnTo>
                    <a:pt x="1047" y="982"/>
                  </a:lnTo>
                  <a:lnTo>
                    <a:pt x="1053" y="978"/>
                  </a:lnTo>
                  <a:lnTo>
                    <a:pt x="1054" y="976"/>
                  </a:lnTo>
                  <a:lnTo>
                    <a:pt x="1056" y="975"/>
                  </a:lnTo>
                  <a:lnTo>
                    <a:pt x="1060" y="973"/>
                  </a:lnTo>
                  <a:lnTo>
                    <a:pt x="1182" y="999"/>
                  </a:lnTo>
                  <a:lnTo>
                    <a:pt x="1251" y="975"/>
                  </a:lnTo>
                  <a:lnTo>
                    <a:pt x="1275" y="1063"/>
                  </a:lnTo>
                  <a:lnTo>
                    <a:pt x="1316" y="1120"/>
                  </a:lnTo>
                  <a:lnTo>
                    <a:pt x="1345" y="1118"/>
                  </a:lnTo>
                  <a:lnTo>
                    <a:pt x="1434" y="1203"/>
                  </a:lnTo>
                  <a:lnTo>
                    <a:pt x="1431" y="1213"/>
                  </a:lnTo>
                  <a:lnTo>
                    <a:pt x="1431" y="1222"/>
                  </a:lnTo>
                  <a:lnTo>
                    <a:pt x="1432" y="1229"/>
                  </a:lnTo>
                  <a:lnTo>
                    <a:pt x="1436" y="1236"/>
                  </a:lnTo>
                  <a:lnTo>
                    <a:pt x="1439" y="1239"/>
                  </a:lnTo>
                  <a:lnTo>
                    <a:pt x="1446" y="1242"/>
                  </a:lnTo>
                  <a:lnTo>
                    <a:pt x="1453" y="1243"/>
                  </a:lnTo>
                  <a:lnTo>
                    <a:pt x="1464" y="1243"/>
                  </a:lnTo>
                  <a:lnTo>
                    <a:pt x="1474" y="1244"/>
                  </a:lnTo>
                  <a:lnTo>
                    <a:pt x="1473" y="1286"/>
                  </a:lnTo>
                  <a:lnTo>
                    <a:pt x="1532" y="1259"/>
                  </a:lnTo>
                  <a:lnTo>
                    <a:pt x="1555" y="1215"/>
                  </a:lnTo>
                  <a:lnTo>
                    <a:pt x="1630" y="1267"/>
                  </a:lnTo>
                  <a:lnTo>
                    <a:pt x="1677" y="1252"/>
                  </a:lnTo>
                  <a:lnTo>
                    <a:pt x="1799" y="1189"/>
                  </a:lnTo>
                  <a:lnTo>
                    <a:pt x="1787" y="1080"/>
                  </a:lnTo>
                  <a:lnTo>
                    <a:pt x="1840" y="1061"/>
                  </a:lnTo>
                  <a:lnTo>
                    <a:pt x="1842" y="941"/>
                  </a:lnTo>
                  <a:lnTo>
                    <a:pt x="1883" y="914"/>
                  </a:lnTo>
                  <a:lnTo>
                    <a:pt x="1880" y="904"/>
                  </a:lnTo>
                  <a:lnTo>
                    <a:pt x="1880" y="897"/>
                  </a:lnTo>
                  <a:lnTo>
                    <a:pt x="1881" y="891"/>
                  </a:lnTo>
                  <a:lnTo>
                    <a:pt x="1884" y="888"/>
                  </a:lnTo>
                  <a:lnTo>
                    <a:pt x="1888" y="885"/>
                  </a:lnTo>
                  <a:lnTo>
                    <a:pt x="1896" y="886"/>
                  </a:lnTo>
                  <a:lnTo>
                    <a:pt x="1904" y="887"/>
                  </a:lnTo>
                  <a:lnTo>
                    <a:pt x="1916" y="892"/>
                  </a:lnTo>
                  <a:lnTo>
                    <a:pt x="1920" y="893"/>
                  </a:lnTo>
                  <a:lnTo>
                    <a:pt x="1923" y="898"/>
                  </a:lnTo>
                  <a:lnTo>
                    <a:pt x="1961" y="858"/>
                  </a:lnTo>
                  <a:lnTo>
                    <a:pt x="1964" y="787"/>
                  </a:lnTo>
                  <a:lnTo>
                    <a:pt x="1966" y="785"/>
                  </a:lnTo>
                  <a:lnTo>
                    <a:pt x="1968" y="784"/>
                  </a:lnTo>
                  <a:lnTo>
                    <a:pt x="1969" y="782"/>
                  </a:lnTo>
                  <a:lnTo>
                    <a:pt x="1971" y="781"/>
                  </a:lnTo>
                  <a:lnTo>
                    <a:pt x="1971" y="777"/>
                  </a:lnTo>
                  <a:lnTo>
                    <a:pt x="1970" y="775"/>
                  </a:lnTo>
                  <a:lnTo>
                    <a:pt x="1970" y="774"/>
                  </a:lnTo>
                  <a:lnTo>
                    <a:pt x="1969" y="772"/>
                  </a:lnTo>
                  <a:lnTo>
                    <a:pt x="1969" y="769"/>
                  </a:lnTo>
                  <a:lnTo>
                    <a:pt x="1975" y="770"/>
                  </a:lnTo>
                  <a:lnTo>
                    <a:pt x="1987" y="777"/>
                  </a:lnTo>
                  <a:lnTo>
                    <a:pt x="2028" y="751"/>
                  </a:lnTo>
                  <a:lnTo>
                    <a:pt x="2079" y="681"/>
                  </a:lnTo>
                  <a:lnTo>
                    <a:pt x="2129" y="669"/>
                  </a:lnTo>
                  <a:lnTo>
                    <a:pt x="2139" y="605"/>
                  </a:lnTo>
                  <a:lnTo>
                    <a:pt x="2188" y="512"/>
                  </a:lnTo>
                  <a:lnTo>
                    <a:pt x="2178" y="511"/>
                  </a:lnTo>
                  <a:lnTo>
                    <a:pt x="2171" y="509"/>
                  </a:lnTo>
                  <a:lnTo>
                    <a:pt x="2168" y="506"/>
                  </a:lnTo>
                  <a:lnTo>
                    <a:pt x="2167" y="504"/>
                  </a:lnTo>
                  <a:lnTo>
                    <a:pt x="2165" y="497"/>
                  </a:lnTo>
                  <a:lnTo>
                    <a:pt x="2165" y="491"/>
                  </a:lnTo>
                  <a:lnTo>
                    <a:pt x="2164" y="479"/>
                  </a:lnTo>
                  <a:lnTo>
                    <a:pt x="2192" y="434"/>
                  </a:lnTo>
                  <a:lnTo>
                    <a:pt x="2245" y="430"/>
                  </a:lnTo>
                  <a:lnTo>
                    <a:pt x="2231" y="335"/>
                  </a:lnTo>
                  <a:lnTo>
                    <a:pt x="2223" y="325"/>
                  </a:lnTo>
                  <a:lnTo>
                    <a:pt x="2224" y="251"/>
                  </a:lnTo>
                  <a:lnTo>
                    <a:pt x="2174" y="304"/>
                  </a:lnTo>
                  <a:lnTo>
                    <a:pt x="2168" y="301"/>
                  </a:lnTo>
                  <a:lnTo>
                    <a:pt x="2162" y="299"/>
                  </a:lnTo>
                  <a:lnTo>
                    <a:pt x="2148" y="295"/>
                  </a:lnTo>
                  <a:lnTo>
                    <a:pt x="2145" y="294"/>
                  </a:lnTo>
                  <a:lnTo>
                    <a:pt x="2146" y="293"/>
                  </a:lnTo>
                  <a:lnTo>
                    <a:pt x="2148" y="291"/>
                  </a:lnTo>
                  <a:lnTo>
                    <a:pt x="2154" y="289"/>
                  </a:lnTo>
                  <a:lnTo>
                    <a:pt x="2163" y="283"/>
                  </a:lnTo>
                  <a:lnTo>
                    <a:pt x="2151" y="218"/>
                  </a:lnTo>
                  <a:lnTo>
                    <a:pt x="2196" y="204"/>
                  </a:lnTo>
                  <a:lnTo>
                    <a:pt x="2185" y="141"/>
                  </a:lnTo>
                  <a:lnTo>
                    <a:pt x="2181" y="122"/>
                  </a:lnTo>
                  <a:lnTo>
                    <a:pt x="2175" y="104"/>
                  </a:lnTo>
                  <a:lnTo>
                    <a:pt x="2170" y="96"/>
                  </a:lnTo>
                  <a:lnTo>
                    <a:pt x="2165" y="91"/>
                  </a:lnTo>
                  <a:lnTo>
                    <a:pt x="2160" y="86"/>
                  </a:lnTo>
                  <a:lnTo>
                    <a:pt x="2155" y="84"/>
                  </a:lnTo>
                  <a:lnTo>
                    <a:pt x="2147" y="83"/>
                  </a:lnTo>
                  <a:lnTo>
                    <a:pt x="2141" y="84"/>
                  </a:lnTo>
                  <a:lnTo>
                    <a:pt x="2133" y="86"/>
                  </a:lnTo>
                  <a:lnTo>
                    <a:pt x="2126" y="91"/>
                  </a:lnTo>
                  <a:lnTo>
                    <a:pt x="2120" y="26"/>
                  </a:lnTo>
                  <a:lnTo>
                    <a:pt x="2021" y="0"/>
                  </a:lnTo>
                  <a:close/>
                  <a:moveTo>
                    <a:pt x="2056" y="476"/>
                  </a:moveTo>
                  <a:lnTo>
                    <a:pt x="2061" y="469"/>
                  </a:lnTo>
                  <a:lnTo>
                    <a:pt x="2067" y="464"/>
                  </a:lnTo>
                  <a:lnTo>
                    <a:pt x="2074" y="461"/>
                  </a:lnTo>
                  <a:lnTo>
                    <a:pt x="2082" y="460"/>
                  </a:lnTo>
                  <a:lnTo>
                    <a:pt x="2089" y="461"/>
                  </a:lnTo>
                  <a:lnTo>
                    <a:pt x="2096" y="464"/>
                  </a:lnTo>
                  <a:lnTo>
                    <a:pt x="2103" y="469"/>
                  </a:lnTo>
                  <a:lnTo>
                    <a:pt x="2110" y="476"/>
                  </a:lnTo>
                  <a:lnTo>
                    <a:pt x="2114" y="484"/>
                  </a:lnTo>
                  <a:lnTo>
                    <a:pt x="2117" y="493"/>
                  </a:lnTo>
                  <a:lnTo>
                    <a:pt x="2120" y="503"/>
                  </a:lnTo>
                  <a:lnTo>
                    <a:pt x="2121" y="515"/>
                  </a:lnTo>
                  <a:lnTo>
                    <a:pt x="2120" y="525"/>
                  </a:lnTo>
                  <a:lnTo>
                    <a:pt x="2117" y="536"/>
                  </a:lnTo>
                  <a:lnTo>
                    <a:pt x="2115" y="540"/>
                  </a:lnTo>
                  <a:lnTo>
                    <a:pt x="2114" y="542"/>
                  </a:lnTo>
                  <a:lnTo>
                    <a:pt x="2114" y="545"/>
                  </a:lnTo>
                  <a:lnTo>
                    <a:pt x="2110" y="554"/>
                  </a:lnTo>
                  <a:lnTo>
                    <a:pt x="2106" y="557"/>
                  </a:lnTo>
                  <a:lnTo>
                    <a:pt x="2103" y="561"/>
                  </a:lnTo>
                  <a:lnTo>
                    <a:pt x="2096" y="566"/>
                  </a:lnTo>
                  <a:lnTo>
                    <a:pt x="2092" y="567"/>
                  </a:lnTo>
                  <a:lnTo>
                    <a:pt x="2089" y="569"/>
                  </a:lnTo>
                  <a:lnTo>
                    <a:pt x="2082" y="570"/>
                  </a:lnTo>
                  <a:lnTo>
                    <a:pt x="2074" y="569"/>
                  </a:lnTo>
                  <a:lnTo>
                    <a:pt x="2067" y="566"/>
                  </a:lnTo>
                  <a:lnTo>
                    <a:pt x="2061" y="561"/>
                  </a:lnTo>
                  <a:lnTo>
                    <a:pt x="2056" y="554"/>
                  </a:lnTo>
                  <a:lnTo>
                    <a:pt x="2049" y="545"/>
                  </a:lnTo>
                  <a:lnTo>
                    <a:pt x="2046" y="536"/>
                  </a:lnTo>
                  <a:lnTo>
                    <a:pt x="2044" y="525"/>
                  </a:lnTo>
                  <a:lnTo>
                    <a:pt x="2044" y="515"/>
                  </a:lnTo>
                  <a:lnTo>
                    <a:pt x="2044" y="503"/>
                  </a:lnTo>
                  <a:lnTo>
                    <a:pt x="2046" y="493"/>
                  </a:lnTo>
                  <a:lnTo>
                    <a:pt x="2056" y="476"/>
                  </a:lnTo>
                  <a:close/>
                  <a:moveTo>
                    <a:pt x="2146" y="403"/>
                  </a:moveTo>
                  <a:lnTo>
                    <a:pt x="2136" y="461"/>
                  </a:lnTo>
                  <a:lnTo>
                    <a:pt x="2079" y="439"/>
                  </a:lnTo>
                  <a:lnTo>
                    <a:pt x="2113" y="391"/>
                  </a:lnTo>
                  <a:lnTo>
                    <a:pt x="2100" y="360"/>
                  </a:lnTo>
                  <a:lnTo>
                    <a:pt x="2146" y="403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000000-0008-0000-0000-00000A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247"/>
              <a:ext cx="46" cy="52"/>
            </a:xfrm>
            <a:custGeom>
              <a:avLst/>
              <a:gdLst/>
              <a:ahLst/>
              <a:cxnLst>
                <a:cxn ang="0">
                  <a:pos x="444" y="63"/>
                </a:cxn>
                <a:cxn ang="0">
                  <a:pos x="428" y="70"/>
                </a:cxn>
                <a:cxn ang="0">
                  <a:pos x="416" y="49"/>
                </a:cxn>
                <a:cxn ang="0">
                  <a:pos x="251" y="56"/>
                </a:cxn>
                <a:cxn ang="0">
                  <a:pos x="218" y="55"/>
                </a:cxn>
                <a:cxn ang="0">
                  <a:pos x="210" y="67"/>
                </a:cxn>
                <a:cxn ang="0">
                  <a:pos x="191" y="132"/>
                </a:cxn>
                <a:cxn ang="0">
                  <a:pos x="133" y="218"/>
                </a:cxn>
                <a:cxn ang="0">
                  <a:pos x="143" y="232"/>
                </a:cxn>
                <a:cxn ang="0">
                  <a:pos x="149" y="251"/>
                </a:cxn>
                <a:cxn ang="0">
                  <a:pos x="141" y="265"/>
                </a:cxn>
                <a:cxn ang="0">
                  <a:pos x="108" y="348"/>
                </a:cxn>
                <a:cxn ang="0">
                  <a:pos x="62" y="383"/>
                </a:cxn>
                <a:cxn ang="0">
                  <a:pos x="60" y="394"/>
                </a:cxn>
                <a:cxn ang="0">
                  <a:pos x="49" y="400"/>
                </a:cxn>
                <a:cxn ang="0">
                  <a:pos x="0" y="506"/>
                </a:cxn>
                <a:cxn ang="0">
                  <a:pos x="57" y="596"/>
                </a:cxn>
                <a:cxn ang="0">
                  <a:pos x="39" y="745"/>
                </a:cxn>
                <a:cxn ang="0">
                  <a:pos x="205" y="749"/>
                </a:cxn>
                <a:cxn ang="0">
                  <a:pos x="319" y="690"/>
                </a:cxn>
                <a:cxn ang="0">
                  <a:pos x="368" y="763"/>
                </a:cxn>
                <a:cxn ang="0">
                  <a:pos x="385" y="741"/>
                </a:cxn>
                <a:cxn ang="0">
                  <a:pos x="413" y="744"/>
                </a:cxn>
                <a:cxn ang="0">
                  <a:pos x="457" y="711"/>
                </a:cxn>
                <a:cxn ang="0">
                  <a:pos x="483" y="740"/>
                </a:cxn>
                <a:cxn ang="0">
                  <a:pos x="517" y="743"/>
                </a:cxn>
                <a:cxn ang="0">
                  <a:pos x="539" y="721"/>
                </a:cxn>
                <a:cxn ang="0">
                  <a:pos x="540" y="704"/>
                </a:cxn>
                <a:cxn ang="0">
                  <a:pos x="562" y="702"/>
                </a:cxn>
                <a:cxn ang="0">
                  <a:pos x="628" y="638"/>
                </a:cxn>
                <a:cxn ang="0">
                  <a:pos x="655" y="512"/>
                </a:cxn>
                <a:cxn ang="0">
                  <a:pos x="693" y="327"/>
                </a:cxn>
                <a:cxn ang="0">
                  <a:pos x="688" y="326"/>
                </a:cxn>
                <a:cxn ang="0">
                  <a:pos x="678" y="311"/>
                </a:cxn>
                <a:cxn ang="0">
                  <a:pos x="715" y="174"/>
                </a:cxn>
                <a:cxn ang="0">
                  <a:pos x="731" y="172"/>
                </a:cxn>
                <a:cxn ang="0">
                  <a:pos x="737" y="169"/>
                </a:cxn>
                <a:cxn ang="0">
                  <a:pos x="742" y="167"/>
                </a:cxn>
                <a:cxn ang="0">
                  <a:pos x="746" y="166"/>
                </a:cxn>
                <a:cxn ang="0">
                  <a:pos x="744" y="146"/>
                </a:cxn>
                <a:cxn ang="0">
                  <a:pos x="692" y="116"/>
                </a:cxn>
                <a:cxn ang="0">
                  <a:pos x="558" y="82"/>
                </a:cxn>
                <a:cxn ang="0">
                  <a:pos x="527" y="91"/>
                </a:cxn>
                <a:cxn ang="0">
                  <a:pos x="514" y="81"/>
                </a:cxn>
                <a:cxn ang="0">
                  <a:pos x="458" y="44"/>
                </a:cxn>
              </a:cxnLst>
              <a:rect l="0" t="0" r="r" b="b"/>
              <a:pathLst>
                <a:path w="747" h="781">
                  <a:moveTo>
                    <a:pt x="458" y="44"/>
                  </a:moveTo>
                  <a:lnTo>
                    <a:pt x="450" y="55"/>
                  </a:lnTo>
                  <a:lnTo>
                    <a:pt x="444" y="63"/>
                  </a:lnTo>
                  <a:lnTo>
                    <a:pt x="437" y="68"/>
                  </a:lnTo>
                  <a:lnTo>
                    <a:pt x="433" y="71"/>
                  </a:lnTo>
                  <a:lnTo>
                    <a:pt x="428" y="70"/>
                  </a:lnTo>
                  <a:lnTo>
                    <a:pt x="424" y="66"/>
                  </a:lnTo>
                  <a:lnTo>
                    <a:pt x="419" y="59"/>
                  </a:lnTo>
                  <a:lnTo>
                    <a:pt x="416" y="49"/>
                  </a:lnTo>
                  <a:lnTo>
                    <a:pt x="351" y="0"/>
                  </a:lnTo>
                  <a:lnTo>
                    <a:pt x="311" y="7"/>
                  </a:lnTo>
                  <a:lnTo>
                    <a:pt x="251" y="56"/>
                  </a:lnTo>
                  <a:lnTo>
                    <a:pt x="237" y="54"/>
                  </a:lnTo>
                  <a:lnTo>
                    <a:pt x="226" y="54"/>
                  </a:lnTo>
                  <a:lnTo>
                    <a:pt x="218" y="55"/>
                  </a:lnTo>
                  <a:lnTo>
                    <a:pt x="212" y="58"/>
                  </a:lnTo>
                  <a:lnTo>
                    <a:pt x="209" y="61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20" y="82"/>
                  </a:lnTo>
                  <a:lnTo>
                    <a:pt x="191" y="132"/>
                  </a:lnTo>
                  <a:lnTo>
                    <a:pt x="145" y="139"/>
                  </a:lnTo>
                  <a:lnTo>
                    <a:pt x="122" y="188"/>
                  </a:lnTo>
                  <a:lnTo>
                    <a:pt x="133" y="218"/>
                  </a:lnTo>
                  <a:lnTo>
                    <a:pt x="140" y="226"/>
                  </a:lnTo>
                  <a:lnTo>
                    <a:pt x="142" y="230"/>
                  </a:lnTo>
                  <a:lnTo>
                    <a:pt x="143" y="232"/>
                  </a:lnTo>
                  <a:lnTo>
                    <a:pt x="145" y="235"/>
                  </a:lnTo>
                  <a:lnTo>
                    <a:pt x="148" y="243"/>
                  </a:lnTo>
                  <a:lnTo>
                    <a:pt x="149" y="251"/>
                  </a:lnTo>
                  <a:lnTo>
                    <a:pt x="147" y="257"/>
                  </a:lnTo>
                  <a:lnTo>
                    <a:pt x="144" y="263"/>
                  </a:lnTo>
                  <a:lnTo>
                    <a:pt x="141" y="265"/>
                  </a:lnTo>
                  <a:lnTo>
                    <a:pt x="139" y="268"/>
                  </a:lnTo>
                  <a:lnTo>
                    <a:pt x="131" y="274"/>
                  </a:lnTo>
                  <a:lnTo>
                    <a:pt x="108" y="348"/>
                  </a:lnTo>
                  <a:lnTo>
                    <a:pt x="19" y="345"/>
                  </a:lnTo>
                  <a:lnTo>
                    <a:pt x="58" y="378"/>
                  </a:lnTo>
                  <a:lnTo>
                    <a:pt x="62" y="383"/>
                  </a:lnTo>
                  <a:lnTo>
                    <a:pt x="62" y="387"/>
                  </a:lnTo>
                  <a:lnTo>
                    <a:pt x="62" y="391"/>
                  </a:lnTo>
                  <a:lnTo>
                    <a:pt x="60" y="394"/>
                  </a:lnTo>
                  <a:lnTo>
                    <a:pt x="58" y="397"/>
                  </a:lnTo>
                  <a:lnTo>
                    <a:pt x="53" y="398"/>
                  </a:lnTo>
                  <a:lnTo>
                    <a:pt x="49" y="400"/>
                  </a:lnTo>
                  <a:lnTo>
                    <a:pt x="43" y="400"/>
                  </a:lnTo>
                  <a:lnTo>
                    <a:pt x="36" y="401"/>
                  </a:lnTo>
                  <a:lnTo>
                    <a:pt x="0" y="506"/>
                  </a:lnTo>
                  <a:lnTo>
                    <a:pt x="18" y="542"/>
                  </a:lnTo>
                  <a:lnTo>
                    <a:pt x="9" y="585"/>
                  </a:lnTo>
                  <a:lnTo>
                    <a:pt x="57" y="596"/>
                  </a:lnTo>
                  <a:lnTo>
                    <a:pt x="49" y="630"/>
                  </a:lnTo>
                  <a:lnTo>
                    <a:pt x="73" y="657"/>
                  </a:lnTo>
                  <a:lnTo>
                    <a:pt x="39" y="745"/>
                  </a:lnTo>
                  <a:lnTo>
                    <a:pt x="78" y="781"/>
                  </a:lnTo>
                  <a:lnTo>
                    <a:pt x="146" y="768"/>
                  </a:lnTo>
                  <a:lnTo>
                    <a:pt x="205" y="749"/>
                  </a:lnTo>
                  <a:lnTo>
                    <a:pt x="272" y="764"/>
                  </a:lnTo>
                  <a:lnTo>
                    <a:pt x="258" y="739"/>
                  </a:lnTo>
                  <a:lnTo>
                    <a:pt x="319" y="690"/>
                  </a:lnTo>
                  <a:lnTo>
                    <a:pt x="366" y="713"/>
                  </a:lnTo>
                  <a:lnTo>
                    <a:pt x="365" y="765"/>
                  </a:lnTo>
                  <a:lnTo>
                    <a:pt x="368" y="763"/>
                  </a:lnTo>
                  <a:lnTo>
                    <a:pt x="370" y="761"/>
                  </a:lnTo>
                  <a:lnTo>
                    <a:pt x="380" y="746"/>
                  </a:lnTo>
                  <a:lnTo>
                    <a:pt x="385" y="741"/>
                  </a:lnTo>
                  <a:lnTo>
                    <a:pt x="392" y="740"/>
                  </a:lnTo>
                  <a:lnTo>
                    <a:pt x="405" y="741"/>
                  </a:lnTo>
                  <a:lnTo>
                    <a:pt x="413" y="744"/>
                  </a:lnTo>
                  <a:lnTo>
                    <a:pt x="423" y="750"/>
                  </a:lnTo>
                  <a:lnTo>
                    <a:pt x="456" y="712"/>
                  </a:lnTo>
                  <a:lnTo>
                    <a:pt x="457" y="711"/>
                  </a:lnTo>
                  <a:lnTo>
                    <a:pt x="464" y="723"/>
                  </a:lnTo>
                  <a:lnTo>
                    <a:pt x="474" y="733"/>
                  </a:lnTo>
                  <a:lnTo>
                    <a:pt x="483" y="740"/>
                  </a:lnTo>
                  <a:lnTo>
                    <a:pt x="494" y="745"/>
                  </a:lnTo>
                  <a:lnTo>
                    <a:pt x="505" y="745"/>
                  </a:lnTo>
                  <a:lnTo>
                    <a:pt x="517" y="743"/>
                  </a:lnTo>
                  <a:lnTo>
                    <a:pt x="530" y="738"/>
                  </a:lnTo>
                  <a:lnTo>
                    <a:pt x="544" y="731"/>
                  </a:lnTo>
                  <a:lnTo>
                    <a:pt x="539" y="721"/>
                  </a:lnTo>
                  <a:lnTo>
                    <a:pt x="537" y="714"/>
                  </a:lnTo>
                  <a:lnTo>
                    <a:pt x="537" y="707"/>
                  </a:lnTo>
                  <a:lnTo>
                    <a:pt x="540" y="704"/>
                  </a:lnTo>
                  <a:lnTo>
                    <a:pt x="545" y="701"/>
                  </a:lnTo>
                  <a:lnTo>
                    <a:pt x="553" y="701"/>
                  </a:lnTo>
                  <a:lnTo>
                    <a:pt x="562" y="702"/>
                  </a:lnTo>
                  <a:lnTo>
                    <a:pt x="576" y="706"/>
                  </a:lnTo>
                  <a:lnTo>
                    <a:pt x="590" y="678"/>
                  </a:lnTo>
                  <a:lnTo>
                    <a:pt x="628" y="638"/>
                  </a:lnTo>
                  <a:lnTo>
                    <a:pt x="691" y="597"/>
                  </a:lnTo>
                  <a:lnTo>
                    <a:pt x="665" y="555"/>
                  </a:lnTo>
                  <a:lnTo>
                    <a:pt x="655" y="512"/>
                  </a:lnTo>
                  <a:lnTo>
                    <a:pt x="674" y="437"/>
                  </a:lnTo>
                  <a:lnTo>
                    <a:pt x="658" y="400"/>
                  </a:lnTo>
                  <a:lnTo>
                    <a:pt x="693" y="327"/>
                  </a:lnTo>
                  <a:lnTo>
                    <a:pt x="690" y="326"/>
                  </a:lnTo>
                  <a:lnTo>
                    <a:pt x="689" y="326"/>
                  </a:lnTo>
                  <a:lnTo>
                    <a:pt x="688" y="326"/>
                  </a:lnTo>
                  <a:lnTo>
                    <a:pt x="684" y="317"/>
                  </a:lnTo>
                  <a:lnTo>
                    <a:pt x="681" y="313"/>
                  </a:lnTo>
                  <a:lnTo>
                    <a:pt x="678" y="311"/>
                  </a:lnTo>
                  <a:lnTo>
                    <a:pt x="708" y="278"/>
                  </a:lnTo>
                  <a:lnTo>
                    <a:pt x="684" y="233"/>
                  </a:lnTo>
                  <a:lnTo>
                    <a:pt x="715" y="174"/>
                  </a:lnTo>
                  <a:lnTo>
                    <a:pt x="717" y="173"/>
                  </a:lnTo>
                  <a:lnTo>
                    <a:pt x="726" y="173"/>
                  </a:lnTo>
                  <a:lnTo>
                    <a:pt x="731" y="172"/>
                  </a:lnTo>
                  <a:lnTo>
                    <a:pt x="735" y="172"/>
                  </a:lnTo>
                  <a:lnTo>
                    <a:pt x="737" y="170"/>
                  </a:lnTo>
                  <a:lnTo>
                    <a:pt x="737" y="169"/>
                  </a:lnTo>
                  <a:lnTo>
                    <a:pt x="738" y="169"/>
                  </a:lnTo>
                  <a:lnTo>
                    <a:pt x="740" y="169"/>
                  </a:lnTo>
                  <a:lnTo>
                    <a:pt x="742" y="167"/>
                  </a:lnTo>
                  <a:lnTo>
                    <a:pt x="742" y="166"/>
                  </a:lnTo>
                  <a:lnTo>
                    <a:pt x="744" y="166"/>
                  </a:lnTo>
                  <a:lnTo>
                    <a:pt x="746" y="166"/>
                  </a:lnTo>
                  <a:lnTo>
                    <a:pt x="747" y="160"/>
                  </a:lnTo>
                  <a:lnTo>
                    <a:pt x="747" y="154"/>
                  </a:lnTo>
                  <a:lnTo>
                    <a:pt x="744" y="146"/>
                  </a:lnTo>
                  <a:lnTo>
                    <a:pt x="741" y="141"/>
                  </a:lnTo>
                  <a:lnTo>
                    <a:pt x="740" y="137"/>
                  </a:lnTo>
                  <a:lnTo>
                    <a:pt x="692" y="116"/>
                  </a:lnTo>
                  <a:lnTo>
                    <a:pt x="671" y="68"/>
                  </a:lnTo>
                  <a:lnTo>
                    <a:pt x="599" y="97"/>
                  </a:lnTo>
                  <a:lnTo>
                    <a:pt x="558" y="82"/>
                  </a:lnTo>
                  <a:lnTo>
                    <a:pt x="545" y="87"/>
                  </a:lnTo>
                  <a:lnTo>
                    <a:pt x="536" y="90"/>
                  </a:lnTo>
                  <a:lnTo>
                    <a:pt x="527" y="91"/>
                  </a:lnTo>
                  <a:lnTo>
                    <a:pt x="522" y="90"/>
                  </a:lnTo>
                  <a:lnTo>
                    <a:pt x="516" y="86"/>
                  </a:lnTo>
                  <a:lnTo>
                    <a:pt x="514" y="81"/>
                  </a:lnTo>
                  <a:lnTo>
                    <a:pt x="512" y="73"/>
                  </a:lnTo>
                  <a:lnTo>
                    <a:pt x="513" y="64"/>
                  </a:lnTo>
                  <a:lnTo>
                    <a:pt x="458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000000-0008-0000-0000-00000B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222"/>
              <a:ext cx="22" cy="22"/>
            </a:xfrm>
            <a:custGeom>
              <a:avLst/>
              <a:gdLst/>
              <a:ahLst/>
              <a:cxnLst>
                <a:cxn ang="0">
                  <a:pos x="12" y="84"/>
                </a:cxn>
                <a:cxn ang="0">
                  <a:pos x="7" y="82"/>
                </a:cxn>
                <a:cxn ang="0">
                  <a:pos x="4" y="82"/>
                </a:cxn>
                <a:cxn ang="0">
                  <a:pos x="1" y="83"/>
                </a:cxn>
                <a:cxn ang="0">
                  <a:pos x="0" y="86"/>
                </a:cxn>
                <a:cxn ang="0">
                  <a:pos x="3" y="92"/>
                </a:cxn>
                <a:cxn ang="0">
                  <a:pos x="54" y="122"/>
                </a:cxn>
                <a:cxn ang="0">
                  <a:pos x="35" y="173"/>
                </a:cxn>
                <a:cxn ang="0">
                  <a:pos x="114" y="173"/>
                </a:cxn>
                <a:cxn ang="0">
                  <a:pos x="139" y="217"/>
                </a:cxn>
                <a:cxn ang="0">
                  <a:pos x="143" y="256"/>
                </a:cxn>
                <a:cxn ang="0">
                  <a:pos x="161" y="255"/>
                </a:cxn>
                <a:cxn ang="0">
                  <a:pos x="216" y="237"/>
                </a:cxn>
                <a:cxn ang="0">
                  <a:pos x="341" y="324"/>
                </a:cxn>
                <a:cxn ang="0">
                  <a:pos x="336" y="232"/>
                </a:cxn>
                <a:cxn ang="0">
                  <a:pos x="326" y="229"/>
                </a:cxn>
                <a:cxn ang="0">
                  <a:pos x="320" y="226"/>
                </a:cxn>
                <a:cxn ang="0">
                  <a:pos x="314" y="221"/>
                </a:cxn>
                <a:cxn ang="0">
                  <a:pos x="311" y="217"/>
                </a:cxn>
                <a:cxn ang="0">
                  <a:pos x="308" y="211"/>
                </a:cxn>
                <a:cxn ang="0">
                  <a:pos x="309" y="205"/>
                </a:cxn>
                <a:cxn ang="0">
                  <a:pos x="310" y="198"/>
                </a:cxn>
                <a:cxn ang="0">
                  <a:pos x="314" y="191"/>
                </a:cxn>
                <a:cxn ang="0">
                  <a:pos x="354" y="129"/>
                </a:cxn>
                <a:cxn ang="0">
                  <a:pos x="328" y="40"/>
                </a:cxn>
                <a:cxn ang="0">
                  <a:pos x="298" y="0"/>
                </a:cxn>
                <a:cxn ang="0">
                  <a:pos x="254" y="44"/>
                </a:cxn>
                <a:cxn ang="0">
                  <a:pos x="210" y="67"/>
                </a:cxn>
                <a:cxn ang="0">
                  <a:pos x="189" y="86"/>
                </a:cxn>
                <a:cxn ang="0">
                  <a:pos x="134" y="84"/>
                </a:cxn>
                <a:cxn ang="0">
                  <a:pos x="99" y="59"/>
                </a:cxn>
                <a:cxn ang="0">
                  <a:pos x="45" y="80"/>
                </a:cxn>
                <a:cxn ang="0">
                  <a:pos x="28" y="79"/>
                </a:cxn>
                <a:cxn ang="0">
                  <a:pos x="12" y="84"/>
                </a:cxn>
              </a:cxnLst>
              <a:rect l="0" t="0" r="r" b="b"/>
              <a:pathLst>
                <a:path w="354" h="324">
                  <a:moveTo>
                    <a:pt x="12" y="84"/>
                  </a:moveTo>
                  <a:lnTo>
                    <a:pt x="7" y="82"/>
                  </a:lnTo>
                  <a:lnTo>
                    <a:pt x="4" y="82"/>
                  </a:lnTo>
                  <a:lnTo>
                    <a:pt x="1" y="83"/>
                  </a:lnTo>
                  <a:lnTo>
                    <a:pt x="0" y="86"/>
                  </a:lnTo>
                  <a:lnTo>
                    <a:pt x="3" y="92"/>
                  </a:lnTo>
                  <a:lnTo>
                    <a:pt x="54" y="122"/>
                  </a:lnTo>
                  <a:lnTo>
                    <a:pt x="35" y="173"/>
                  </a:lnTo>
                  <a:lnTo>
                    <a:pt x="114" y="173"/>
                  </a:lnTo>
                  <a:lnTo>
                    <a:pt x="139" y="217"/>
                  </a:lnTo>
                  <a:lnTo>
                    <a:pt x="143" y="256"/>
                  </a:lnTo>
                  <a:lnTo>
                    <a:pt x="161" y="255"/>
                  </a:lnTo>
                  <a:lnTo>
                    <a:pt x="216" y="237"/>
                  </a:lnTo>
                  <a:lnTo>
                    <a:pt x="341" y="324"/>
                  </a:lnTo>
                  <a:lnTo>
                    <a:pt x="336" y="232"/>
                  </a:lnTo>
                  <a:lnTo>
                    <a:pt x="326" y="229"/>
                  </a:lnTo>
                  <a:lnTo>
                    <a:pt x="320" y="226"/>
                  </a:lnTo>
                  <a:lnTo>
                    <a:pt x="314" y="221"/>
                  </a:lnTo>
                  <a:lnTo>
                    <a:pt x="311" y="217"/>
                  </a:lnTo>
                  <a:lnTo>
                    <a:pt x="308" y="211"/>
                  </a:lnTo>
                  <a:lnTo>
                    <a:pt x="309" y="205"/>
                  </a:lnTo>
                  <a:lnTo>
                    <a:pt x="310" y="198"/>
                  </a:lnTo>
                  <a:lnTo>
                    <a:pt x="314" y="191"/>
                  </a:lnTo>
                  <a:lnTo>
                    <a:pt x="354" y="129"/>
                  </a:lnTo>
                  <a:lnTo>
                    <a:pt x="328" y="40"/>
                  </a:lnTo>
                  <a:lnTo>
                    <a:pt x="298" y="0"/>
                  </a:lnTo>
                  <a:lnTo>
                    <a:pt x="254" y="44"/>
                  </a:lnTo>
                  <a:lnTo>
                    <a:pt x="210" y="67"/>
                  </a:lnTo>
                  <a:lnTo>
                    <a:pt x="189" y="86"/>
                  </a:lnTo>
                  <a:lnTo>
                    <a:pt x="134" y="84"/>
                  </a:lnTo>
                  <a:lnTo>
                    <a:pt x="99" y="59"/>
                  </a:lnTo>
                  <a:lnTo>
                    <a:pt x="45" y="80"/>
                  </a:lnTo>
                  <a:lnTo>
                    <a:pt x="28" y="79"/>
                  </a:lnTo>
                  <a:lnTo>
                    <a:pt x="12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0000000-0008-0000-0000-00000C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" y="9"/>
              <a:ext cx="111" cy="105"/>
            </a:xfrm>
            <a:custGeom>
              <a:avLst/>
              <a:gdLst/>
              <a:ahLst/>
              <a:cxnLst>
                <a:cxn ang="0">
                  <a:pos x="672" y="182"/>
                </a:cxn>
                <a:cxn ang="0">
                  <a:pos x="31" y="212"/>
                </a:cxn>
                <a:cxn ang="0">
                  <a:pos x="14" y="695"/>
                </a:cxn>
                <a:cxn ang="0">
                  <a:pos x="102" y="796"/>
                </a:cxn>
                <a:cxn ang="0">
                  <a:pos x="84" y="792"/>
                </a:cxn>
                <a:cxn ang="0">
                  <a:pos x="77" y="1044"/>
                </a:cxn>
                <a:cxn ang="0">
                  <a:pos x="102" y="1072"/>
                </a:cxn>
                <a:cxn ang="0">
                  <a:pos x="209" y="1031"/>
                </a:cxn>
                <a:cxn ang="0">
                  <a:pos x="386" y="1095"/>
                </a:cxn>
                <a:cxn ang="0">
                  <a:pos x="409" y="1152"/>
                </a:cxn>
                <a:cxn ang="0">
                  <a:pos x="601" y="1278"/>
                </a:cxn>
                <a:cxn ang="0">
                  <a:pos x="776" y="1259"/>
                </a:cxn>
                <a:cxn ang="0">
                  <a:pos x="790" y="1265"/>
                </a:cxn>
                <a:cxn ang="0">
                  <a:pos x="811" y="1270"/>
                </a:cxn>
                <a:cxn ang="0">
                  <a:pos x="822" y="1267"/>
                </a:cxn>
                <a:cxn ang="0">
                  <a:pos x="817" y="1251"/>
                </a:cxn>
                <a:cxn ang="0">
                  <a:pos x="912" y="1243"/>
                </a:cxn>
                <a:cxn ang="0">
                  <a:pos x="949" y="1326"/>
                </a:cxn>
                <a:cxn ang="0">
                  <a:pos x="895" y="1369"/>
                </a:cxn>
                <a:cxn ang="0">
                  <a:pos x="1033" y="1406"/>
                </a:cxn>
                <a:cxn ang="0">
                  <a:pos x="1049" y="1425"/>
                </a:cxn>
                <a:cxn ang="0">
                  <a:pos x="1066" y="1416"/>
                </a:cxn>
                <a:cxn ang="0">
                  <a:pos x="1070" y="1398"/>
                </a:cxn>
                <a:cxn ang="0">
                  <a:pos x="1103" y="1400"/>
                </a:cxn>
                <a:cxn ang="0">
                  <a:pos x="1117" y="1449"/>
                </a:cxn>
                <a:cxn ang="0">
                  <a:pos x="1254" y="1419"/>
                </a:cxn>
                <a:cxn ang="0">
                  <a:pos x="1408" y="1497"/>
                </a:cxn>
                <a:cxn ang="0">
                  <a:pos x="1410" y="1580"/>
                </a:cxn>
                <a:cxn ang="0">
                  <a:pos x="1448" y="1566"/>
                </a:cxn>
                <a:cxn ang="0">
                  <a:pos x="1461" y="1563"/>
                </a:cxn>
                <a:cxn ang="0">
                  <a:pos x="1477" y="1543"/>
                </a:cxn>
                <a:cxn ang="0">
                  <a:pos x="1688" y="1478"/>
                </a:cxn>
                <a:cxn ang="0">
                  <a:pos x="1682" y="1369"/>
                </a:cxn>
                <a:cxn ang="0">
                  <a:pos x="1716" y="1353"/>
                </a:cxn>
                <a:cxn ang="0">
                  <a:pos x="1729" y="1200"/>
                </a:cxn>
                <a:cxn ang="0">
                  <a:pos x="1597" y="1184"/>
                </a:cxn>
                <a:cxn ang="0">
                  <a:pos x="1581" y="1192"/>
                </a:cxn>
                <a:cxn ang="0">
                  <a:pos x="1620" y="1069"/>
                </a:cxn>
                <a:cxn ang="0">
                  <a:pos x="1635" y="904"/>
                </a:cxn>
                <a:cxn ang="0">
                  <a:pos x="1609" y="908"/>
                </a:cxn>
                <a:cxn ang="0">
                  <a:pos x="1594" y="908"/>
                </a:cxn>
                <a:cxn ang="0">
                  <a:pos x="1575" y="892"/>
                </a:cxn>
                <a:cxn ang="0">
                  <a:pos x="1450" y="814"/>
                </a:cxn>
                <a:cxn ang="0">
                  <a:pos x="1341" y="770"/>
                </a:cxn>
                <a:cxn ang="0">
                  <a:pos x="1340" y="741"/>
                </a:cxn>
                <a:cxn ang="0">
                  <a:pos x="1335" y="684"/>
                </a:cxn>
                <a:cxn ang="0">
                  <a:pos x="1325" y="591"/>
                </a:cxn>
                <a:cxn ang="0">
                  <a:pos x="1333" y="604"/>
                </a:cxn>
                <a:cxn ang="0">
                  <a:pos x="1324" y="605"/>
                </a:cxn>
                <a:cxn ang="0">
                  <a:pos x="1258" y="610"/>
                </a:cxn>
                <a:cxn ang="0">
                  <a:pos x="1149" y="615"/>
                </a:cxn>
                <a:cxn ang="0">
                  <a:pos x="1008" y="605"/>
                </a:cxn>
                <a:cxn ang="0">
                  <a:pos x="897" y="536"/>
                </a:cxn>
                <a:cxn ang="0">
                  <a:pos x="881" y="505"/>
                </a:cxn>
                <a:cxn ang="0">
                  <a:pos x="884" y="485"/>
                </a:cxn>
                <a:cxn ang="0">
                  <a:pos x="792" y="370"/>
                </a:cxn>
                <a:cxn ang="0">
                  <a:pos x="783" y="355"/>
                </a:cxn>
                <a:cxn ang="0">
                  <a:pos x="1663" y="1346"/>
                </a:cxn>
              </a:cxnLst>
              <a:rect l="0" t="0" r="r" b="b"/>
              <a:pathLst>
                <a:path w="1772" h="1580">
                  <a:moveTo>
                    <a:pt x="783" y="355"/>
                  </a:moveTo>
                  <a:lnTo>
                    <a:pt x="756" y="352"/>
                  </a:lnTo>
                  <a:lnTo>
                    <a:pt x="710" y="312"/>
                  </a:lnTo>
                  <a:lnTo>
                    <a:pt x="686" y="212"/>
                  </a:lnTo>
                  <a:lnTo>
                    <a:pt x="672" y="182"/>
                  </a:lnTo>
                  <a:lnTo>
                    <a:pt x="557" y="0"/>
                  </a:lnTo>
                  <a:lnTo>
                    <a:pt x="324" y="54"/>
                  </a:lnTo>
                  <a:lnTo>
                    <a:pt x="302" y="66"/>
                  </a:lnTo>
                  <a:lnTo>
                    <a:pt x="255" y="76"/>
                  </a:lnTo>
                  <a:lnTo>
                    <a:pt x="31" y="212"/>
                  </a:lnTo>
                  <a:lnTo>
                    <a:pt x="55" y="317"/>
                  </a:lnTo>
                  <a:lnTo>
                    <a:pt x="37" y="440"/>
                  </a:lnTo>
                  <a:lnTo>
                    <a:pt x="12" y="453"/>
                  </a:lnTo>
                  <a:lnTo>
                    <a:pt x="0" y="485"/>
                  </a:lnTo>
                  <a:lnTo>
                    <a:pt x="14" y="695"/>
                  </a:lnTo>
                  <a:lnTo>
                    <a:pt x="91" y="789"/>
                  </a:lnTo>
                  <a:lnTo>
                    <a:pt x="96" y="791"/>
                  </a:lnTo>
                  <a:lnTo>
                    <a:pt x="100" y="794"/>
                  </a:lnTo>
                  <a:lnTo>
                    <a:pt x="101" y="795"/>
                  </a:lnTo>
                  <a:lnTo>
                    <a:pt x="102" y="796"/>
                  </a:lnTo>
                  <a:lnTo>
                    <a:pt x="100" y="795"/>
                  </a:lnTo>
                  <a:lnTo>
                    <a:pt x="99" y="795"/>
                  </a:lnTo>
                  <a:lnTo>
                    <a:pt x="96" y="795"/>
                  </a:lnTo>
                  <a:lnTo>
                    <a:pt x="88" y="793"/>
                  </a:lnTo>
                  <a:lnTo>
                    <a:pt x="84" y="792"/>
                  </a:lnTo>
                  <a:lnTo>
                    <a:pt x="81" y="792"/>
                  </a:lnTo>
                  <a:lnTo>
                    <a:pt x="77" y="791"/>
                  </a:lnTo>
                  <a:lnTo>
                    <a:pt x="30" y="745"/>
                  </a:lnTo>
                  <a:lnTo>
                    <a:pt x="5" y="991"/>
                  </a:lnTo>
                  <a:lnTo>
                    <a:pt x="77" y="1044"/>
                  </a:lnTo>
                  <a:lnTo>
                    <a:pt x="80" y="1054"/>
                  </a:lnTo>
                  <a:lnTo>
                    <a:pt x="84" y="1063"/>
                  </a:lnTo>
                  <a:lnTo>
                    <a:pt x="89" y="1068"/>
                  </a:lnTo>
                  <a:lnTo>
                    <a:pt x="96" y="1072"/>
                  </a:lnTo>
                  <a:lnTo>
                    <a:pt x="102" y="1072"/>
                  </a:lnTo>
                  <a:lnTo>
                    <a:pt x="110" y="1070"/>
                  </a:lnTo>
                  <a:lnTo>
                    <a:pt x="118" y="1065"/>
                  </a:lnTo>
                  <a:lnTo>
                    <a:pt x="129" y="1059"/>
                  </a:lnTo>
                  <a:lnTo>
                    <a:pt x="132" y="1059"/>
                  </a:lnTo>
                  <a:lnTo>
                    <a:pt x="209" y="1031"/>
                  </a:lnTo>
                  <a:lnTo>
                    <a:pt x="256" y="1035"/>
                  </a:lnTo>
                  <a:lnTo>
                    <a:pt x="339" y="1102"/>
                  </a:lnTo>
                  <a:lnTo>
                    <a:pt x="379" y="1113"/>
                  </a:lnTo>
                  <a:lnTo>
                    <a:pt x="382" y="1102"/>
                  </a:lnTo>
                  <a:lnTo>
                    <a:pt x="386" y="1095"/>
                  </a:lnTo>
                  <a:lnTo>
                    <a:pt x="397" y="1086"/>
                  </a:lnTo>
                  <a:lnTo>
                    <a:pt x="402" y="1083"/>
                  </a:lnTo>
                  <a:lnTo>
                    <a:pt x="408" y="1084"/>
                  </a:lnTo>
                  <a:lnTo>
                    <a:pt x="423" y="1091"/>
                  </a:lnTo>
                  <a:lnTo>
                    <a:pt x="409" y="1152"/>
                  </a:lnTo>
                  <a:lnTo>
                    <a:pt x="497" y="1182"/>
                  </a:lnTo>
                  <a:lnTo>
                    <a:pt x="552" y="1215"/>
                  </a:lnTo>
                  <a:lnTo>
                    <a:pt x="542" y="1251"/>
                  </a:lnTo>
                  <a:lnTo>
                    <a:pt x="559" y="1284"/>
                  </a:lnTo>
                  <a:lnTo>
                    <a:pt x="601" y="1278"/>
                  </a:lnTo>
                  <a:lnTo>
                    <a:pt x="628" y="1309"/>
                  </a:lnTo>
                  <a:lnTo>
                    <a:pt x="658" y="1281"/>
                  </a:lnTo>
                  <a:lnTo>
                    <a:pt x="712" y="1280"/>
                  </a:lnTo>
                  <a:lnTo>
                    <a:pt x="775" y="1259"/>
                  </a:lnTo>
                  <a:lnTo>
                    <a:pt x="776" y="1259"/>
                  </a:lnTo>
                  <a:lnTo>
                    <a:pt x="779" y="1260"/>
                  </a:lnTo>
                  <a:lnTo>
                    <a:pt x="783" y="1262"/>
                  </a:lnTo>
                  <a:lnTo>
                    <a:pt x="784" y="1262"/>
                  </a:lnTo>
                  <a:lnTo>
                    <a:pt x="786" y="1263"/>
                  </a:lnTo>
                  <a:lnTo>
                    <a:pt x="790" y="1265"/>
                  </a:lnTo>
                  <a:lnTo>
                    <a:pt x="797" y="1267"/>
                  </a:lnTo>
                  <a:lnTo>
                    <a:pt x="803" y="1270"/>
                  </a:lnTo>
                  <a:lnTo>
                    <a:pt x="807" y="1270"/>
                  </a:lnTo>
                  <a:lnTo>
                    <a:pt x="809" y="1270"/>
                  </a:lnTo>
                  <a:lnTo>
                    <a:pt x="811" y="1270"/>
                  </a:lnTo>
                  <a:lnTo>
                    <a:pt x="813" y="1271"/>
                  </a:lnTo>
                  <a:lnTo>
                    <a:pt x="816" y="1271"/>
                  </a:lnTo>
                  <a:lnTo>
                    <a:pt x="820" y="1271"/>
                  </a:lnTo>
                  <a:lnTo>
                    <a:pt x="821" y="1269"/>
                  </a:lnTo>
                  <a:lnTo>
                    <a:pt x="822" y="1267"/>
                  </a:lnTo>
                  <a:lnTo>
                    <a:pt x="822" y="1264"/>
                  </a:lnTo>
                  <a:lnTo>
                    <a:pt x="822" y="1262"/>
                  </a:lnTo>
                  <a:lnTo>
                    <a:pt x="820" y="1258"/>
                  </a:lnTo>
                  <a:lnTo>
                    <a:pt x="819" y="1254"/>
                  </a:lnTo>
                  <a:lnTo>
                    <a:pt x="817" y="1251"/>
                  </a:lnTo>
                  <a:lnTo>
                    <a:pt x="816" y="1249"/>
                  </a:lnTo>
                  <a:lnTo>
                    <a:pt x="814" y="1245"/>
                  </a:lnTo>
                  <a:lnTo>
                    <a:pt x="837" y="1241"/>
                  </a:lnTo>
                  <a:lnTo>
                    <a:pt x="867" y="1286"/>
                  </a:lnTo>
                  <a:lnTo>
                    <a:pt x="912" y="1243"/>
                  </a:lnTo>
                  <a:lnTo>
                    <a:pt x="963" y="1249"/>
                  </a:lnTo>
                  <a:lnTo>
                    <a:pt x="1010" y="1304"/>
                  </a:lnTo>
                  <a:lnTo>
                    <a:pt x="962" y="1332"/>
                  </a:lnTo>
                  <a:lnTo>
                    <a:pt x="953" y="1327"/>
                  </a:lnTo>
                  <a:lnTo>
                    <a:pt x="949" y="1326"/>
                  </a:lnTo>
                  <a:lnTo>
                    <a:pt x="946" y="1327"/>
                  </a:lnTo>
                  <a:lnTo>
                    <a:pt x="937" y="1329"/>
                  </a:lnTo>
                  <a:lnTo>
                    <a:pt x="933" y="1331"/>
                  </a:lnTo>
                  <a:lnTo>
                    <a:pt x="930" y="1335"/>
                  </a:lnTo>
                  <a:lnTo>
                    <a:pt x="895" y="1369"/>
                  </a:lnTo>
                  <a:lnTo>
                    <a:pt x="885" y="1444"/>
                  </a:lnTo>
                  <a:lnTo>
                    <a:pt x="932" y="1478"/>
                  </a:lnTo>
                  <a:lnTo>
                    <a:pt x="965" y="1408"/>
                  </a:lnTo>
                  <a:lnTo>
                    <a:pt x="1032" y="1404"/>
                  </a:lnTo>
                  <a:lnTo>
                    <a:pt x="1033" y="1406"/>
                  </a:lnTo>
                  <a:lnTo>
                    <a:pt x="1036" y="1409"/>
                  </a:lnTo>
                  <a:lnTo>
                    <a:pt x="1040" y="1415"/>
                  </a:lnTo>
                  <a:lnTo>
                    <a:pt x="1043" y="1419"/>
                  </a:lnTo>
                  <a:lnTo>
                    <a:pt x="1047" y="1423"/>
                  </a:lnTo>
                  <a:lnTo>
                    <a:pt x="1049" y="1425"/>
                  </a:lnTo>
                  <a:lnTo>
                    <a:pt x="1053" y="1427"/>
                  </a:lnTo>
                  <a:lnTo>
                    <a:pt x="1059" y="1427"/>
                  </a:lnTo>
                  <a:lnTo>
                    <a:pt x="1060" y="1425"/>
                  </a:lnTo>
                  <a:lnTo>
                    <a:pt x="1062" y="1423"/>
                  </a:lnTo>
                  <a:lnTo>
                    <a:pt x="1066" y="1416"/>
                  </a:lnTo>
                  <a:lnTo>
                    <a:pt x="1069" y="1405"/>
                  </a:lnTo>
                  <a:lnTo>
                    <a:pt x="1069" y="1401"/>
                  </a:lnTo>
                  <a:lnTo>
                    <a:pt x="1069" y="1399"/>
                  </a:lnTo>
                  <a:lnTo>
                    <a:pt x="1069" y="1398"/>
                  </a:lnTo>
                  <a:lnTo>
                    <a:pt x="1070" y="1398"/>
                  </a:lnTo>
                  <a:lnTo>
                    <a:pt x="1072" y="1391"/>
                  </a:lnTo>
                  <a:lnTo>
                    <a:pt x="1082" y="1391"/>
                  </a:lnTo>
                  <a:lnTo>
                    <a:pt x="1092" y="1393"/>
                  </a:lnTo>
                  <a:lnTo>
                    <a:pt x="1098" y="1395"/>
                  </a:lnTo>
                  <a:lnTo>
                    <a:pt x="1103" y="1400"/>
                  </a:lnTo>
                  <a:lnTo>
                    <a:pt x="1103" y="1404"/>
                  </a:lnTo>
                  <a:lnTo>
                    <a:pt x="1102" y="1411"/>
                  </a:lnTo>
                  <a:lnTo>
                    <a:pt x="1097" y="1418"/>
                  </a:lnTo>
                  <a:lnTo>
                    <a:pt x="1091" y="1427"/>
                  </a:lnTo>
                  <a:lnTo>
                    <a:pt x="1117" y="1449"/>
                  </a:lnTo>
                  <a:lnTo>
                    <a:pt x="1252" y="1483"/>
                  </a:lnTo>
                  <a:lnTo>
                    <a:pt x="1232" y="1454"/>
                  </a:lnTo>
                  <a:lnTo>
                    <a:pt x="1237" y="1437"/>
                  </a:lnTo>
                  <a:lnTo>
                    <a:pt x="1245" y="1426"/>
                  </a:lnTo>
                  <a:lnTo>
                    <a:pt x="1254" y="1419"/>
                  </a:lnTo>
                  <a:lnTo>
                    <a:pt x="1268" y="1418"/>
                  </a:lnTo>
                  <a:lnTo>
                    <a:pt x="1324" y="1450"/>
                  </a:lnTo>
                  <a:lnTo>
                    <a:pt x="1303" y="1558"/>
                  </a:lnTo>
                  <a:lnTo>
                    <a:pt x="1351" y="1521"/>
                  </a:lnTo>
                  <a:lnTo>
                    <a:pt x="1408" y="1497"/>
                  </a:lnTo>
                  <a:lnTo>
                    <a:pt x="1420" y="1566"/>
                  </a:lnTo>
                  <a:lnTo>
                    <a:pt x="1412" y="1571"/>
                  </a:lnTo>
                  <a:lnTo>
                    <a:pt x="1409" y="1576"/>
                  </a:lnTo>
                  <a:lnTo>
                    <a:pt x="1408" y="1579"/>
                  </a:lnTo>
                  <a:lnTo>
                    <a:pt x="1410" y="1580"/>
                  </a:lnTo>
                  <a:lnTo>
                    <a:pt x="1413" y="1579"/>
                  </a:lnTo>
                  <a:lnTo>
                    <a:pt x="1421" y="1577"/>
                  </a:lnTo>
                  <a:lnTo>
                    <a:pt x="1430" y="1573"/>
                  </a:lnTo>
                  <a:lnTo>
                    <a:pt x="1442" y="1568"/>
                  </a:lnTo>
                  <a:lnTo>
                    <a:pt x="1448" y="1566"/>
                  </a:lnTo>
                  <a:lnTo>
                    <a:pt x="1448" y="1565"/>
                  </a:lnTo>
                  <a:lnTo>
                    <a:pt x="1449" y="1565"/>
                  </a:lnTo>
                  <a:lnTo>
                    <a:pt x="1452" y="1565"/>
                  </a:lnTo>
                  <a:lnTo>
                    <a:pt x="1456" y="1565"/>
                  </a:lnTo>
                  <a:lnTo>
                    <a:pt x="1461" y="1563"/>
                  </a:lnTo>
                  <a:lnTo>
                    <a:pt x="1466" y="1561"/>
                  </a:lnTo>
                  <a:lnTo>
                    <a:pt x="1470" y="1557"/>
                  </a:lnTo>
                  <a:lnTo>
                    <a:pt x="1473" y="1553"/>
                  </a:lnTo>
                  <a:lnTo>
                    <a:pt x="1475" y="1548"/>
                  </a:lnTo>
                  <a:lnTo>
                    <a:pt x="1477" y="1543"/>
                  </a:lnTo>
                  <a:lnTo>
                    <a:pt x="1504" y="1535"/>
                  </a:lnTo>
                  <a:lnTo>
                    <a:pt x="1530" y="1553"/>
                  </a:lnTo>
                  <a:lnTo>
                    <a:pt x="1581" y="1526"/>
                  </a:lnTo>
                  <a:lnTo>
                    <a:pt x="1664" y="1535"/>
                  </a:lnTo>
                  <a:lnTo>
                    <a:pt x="1688" y="1478"/>
                  </a:lnTo>
                  <a:lnTo>
                    <a:pt x="1666" y="1427"/>
                  </a:lnTo>
                  <a:lnTo>
                    <a:pt x="1713" y="1391"/>
                  </a:lnTo>
                  <a:lnTo>
                    <a:pt x="1698" y="1382"/>
                  </a:lnTo>
                  <a:lnTo>
                    <a:pt x="1688" y="1375"/>
                  </a:lnTo>
                  <a:lnTo>
                    <a:pt x="1682" y="1369"/>
                  </a:lnTo>
                  <a:lnTo>
                    <a:pt x="1681" y="1364"/>
                  </a:lnTo>
                  <a:lnTo>
                    <a:pt x="1683" y="1359"/>
                  </a:lnTo>
                  <a:lnTo>
                    <a:pt x="1689" y="1356"/>
                  </a:lnTo>
                  <a:lnTo>
                    <a:pt x="1700" y="1354"/>
                  </a:lnTo>
                  <a:lnTo>
                    <a:pt x="1716" y="1353"/>
                  </a:lnTo>
                  <a:lnTo>
                    <a:pt x="1736" y="1326"/>
                  </a:lnTo>
                  <a:lnTo>
                    <a:pt x="1711" y="1296"/>
                  </a:lnTo>
                  <a:lnTo>
                    <a:pt x="1717" y="1283"/>
                  </a:lnTo>
                  <a:lnTo>
                    <a:pt x="1772" y="1254"/>
                  </a:lnTo>
                  <a:lnTo>
                    <a:pt x="1729" y="1200"/>
                  </a:lnTo>
                  <a:lnTo>
                    <a:pt x="1623" y="1179"/>
                  </a:lnTo>
                  <a:lnTo>
                    <a:pt x="1615" y="1175"/>
                  </a:lnTo>
                  <a:lnTo>
                    <a:pt x="1608" y="1175"/>
                  </a:lnTo>
                  <a:lnTo>
                    <a:pt x="1602" y="1178"/>
                  </a:lnTo>
                  <a:lnTo>
                    <a:pt x="1597" y="1184"/>
                  </a:lnTo>
                  <a:lnTo>
                    <a:pt x="1589" y="1192"/>
                  </a:lnTo>
                  <a:lnTo>
                    <a:pt x="1586" y="1194"/>
                  </a:lnTo>
                  <a:lnTo>
                    <a:pt x="1584" y="1195"/>
                  </a:lnTo>
                  <a:lnTo>
                    <a:pt x="1582" y="1194"/>
                  </a:lnTo>
                  <a:lnTo>
                    <a:pt x="1581" y="1192"/>
                  </a:lnTo>
                  <a:lnTo>
                    <a:pt x="1580" y="1188"/>
                  </a:lnTo>
                  <a:lnTo>
                    <a:pt x="1581" y="1184"/>
                  </a:lnTo>
                  <a:lnTo>
                    <a:pt x="1617" y="1149"/>
                  </a:lnTo>
                  <a:lnTo>
                    <a:pt x="1656" y="1122"/>
                  </a:lnTo>
                  <a:lnTo>
                    <a:pt x="1620" y="1069"/>
                  </a:lnTo>
                  <a:lnTo>
                    <a:pt x="1573" y="1045"/>
                  </a:lnTo>
                  <a:lnTo>
                    <a:pt x="1556" y="976"/>
                  </a:lnTo>
                  <a:lnTo>
                    <a:pt x="1653" y="909"/>
                  </a:lnTo>
                  <a:lnTo>
                    <a:pt x="1642" y="906"/>
                  </a:lnTo>
                  <a:lnTo>
                    <a:pt x="1635" y="904"/>
                  </a:lnTo>
                  <a:lnTo>
                    <a:pt x="1624" y="898"/>
                  </a:lnTo>
                  <a:lnTo>
                    <a:pt x="1620" y="895"/>
                  </a:lnTo>
                  <a:lnTo>
                    <a:pt x="1616" y="896"/>
                  </a:lnTo>
                  <a:lnTo>
                    <a:pt x="1612" y="900"/>
                  </a:lnTo>
                  <a:lnTo>
                    <a:pt x="1609" y="908"/>
                  </a:lnTo>
                  <a:lnTo>
                    <a:pt x="1604" y="908"/>
                  </a:lnTo>
                  <a:lnTo>
                    <a:pt x="1600" y="909"/>
                  </a:lnTo>
                  <a:lnTo>
                    <a:pt x="1598" y="908"/>
                  </a:lnTo>
                  <a:lnTo>
                    <a:pt x="1597" y="908"/>
                  </a:lnTo>
                  <a:lnTo>
                    <a:pt x="1594" y="908"/>
                  </a:lnTo>
                  <a:lnTo>
                    <a:pt x="1590" y="907"/>
                  </a:lnTo>
                  <a:lnTo>
                    <a:pt x="1586" y="904"/>
                  </a:lnTo>
                  <a:lnTo>
                    <a:pt x="1582" y="901"/>
                  </a:lnTo>
                  <a:lnTo>
                    <a:pt x="1577" y="896"/>
                  </a:lnTo>
                  <a:lnTo>
                    <a:pt x="1575" y="892"/>
                  </a:lnTo>
                  <a:lnTo>
                    <a:pt x="1574" y="890"/>
                  </a:lnTo>
                  <a:lnTo>
                    <a:pt x="1574" y="889"/>
                  </a:lnTo>
                  <a:lnTo>
                    <a:pt x="1598" y="851"/>
                  </a:lnTo>
                  <a:lnTo>
                    <a:pt x="1518" y="803"/>
                  </a:lnTo>
                  <a:lnTo>
                    <a:pt x="1450" y="814"/>
                  </a:lnTo>
                  <a:lnTo>
                    <a:pt x="1438" y="760"/>
                  </a:lnTo>
                  <a:lnTo>
                    <a:pt x="1350" y="773"/>
                  </a:lnTo>
                  <a:lnTo>
                    <a:pt x="1346" y="773"/>
                  </a:lnTo>
                  <a:lnTo>
                    <a:pt x="1343" y="772"/>
                  </a:lnTo>
                  <a:lnTo>
                    <a:pt x="1341" y="770"/>
                  </a:lnTo>
                  <a:lnTo>
                    <a:pt x="1340" y="767"/>
                  </a:lnTo>
                  <a:lnTo>
                    <a:pt x="1336" y="757"/>
                  </a:lnTo>
                  <a:lnTo>
                    <a:pt x="1336" y="750"/>
                  </a:lnTo>
                  <a:lnTo>
                    <a:pt x="1336" y="744"/>
                  </a:lnTo>
                  <a:lnTo>
                    <a:pt x="1340" y="741"/>
                  </a:lnTo>
                  <a:lnTo>
                    <a:pt x="1343" y="737"/>
                  </a:lnTo>
                  <a:lnTo>
                    <a:pt x="1348" y="736"/>
                  </a:lnTo>
                  <a:lnTo>
                    <a:pt x="1354" y="736"/>
                  </a:lnTo>
                  <a:lnTo>
                    <a:pt x="1363" y="738"/>
                  </a:lnTo>
                  <a:lnTo>
                    <a:pt x="1335" y="684"/>
                  </a:lnTo>
                  <a:lnTo>
                    <a:pt x="1408" y="615"/>
                  </a:lnTo>
                  <a:lnTo>
                    <a:pt x="1358" y="546"/>
                  </a:lnTo>
                  <a:lnTo>
                    <a:pt x="1309" y="578"/>
                  </a:lnTo>
                  <a:lnTo>
                    <a:pt x="1317" y="585"/>
                  </a:lnTo>
                  <a:lnTo>
                    <a:pt x="1325" y="591"/>
                  </a:lnTo>
                  <a:lnTo>
                    <a:pt x="1331" y="597"/>
                  </a:lnTo>
                  <a:lnTo>
                    <a:pt x="1334" y="601"/>
                  </a:lnTo>
                  <a:lnTo>
                    <a:pt x="1334" y="602"/>
                  </a:lnTo>
                  <a:lnTo>
                    <a:pt x="1335" y="604"/>
                  </a:lnTo>
                  <a:lnTo>
                    <a:pt x="1333" y="604"/>
                  </a:lnTo>
                  <a:lnTo>
                    <a:pt x="1332" y="604"/>
                  </a:lnTo>
                  <a:lnTo>
                    <a:pt x="1332" y="605"/>
                  </a:lnTo>
                  <a:lnTo>
                    <a:pt x="1330" y="605"/>
                  </a:lnTo>
                  <a:lnTo>
                    <a:pt x="1328" y="606"/>
                  </a:lnTo>
                  <a:lnTo>
                    <a:pt x="1324" y="605"/>
                  </a:lnTo>
                  <a:lnTo>
                    <a:pt x="1320" y="605"/>
                  </a:lnTo>
                  <a:lnTo>
                    <a:pt x="1311" y="603"/>
                  </a:lnTo>
                  <a:lnTo>
                    <a:pt x="1305" y="602"/>
                  </a:lnTo>
                  <a:lnTo>
                    <a:pt x="1288" y="650"/>
                  </a:lnTo>
                  <a:lnTo>
                    <a:pt x="1258" y="610"/>
                  </a:lnTo>
                  <a:lnTo>
                    <a:pt x="1207" y="617"/>
                  </a:lnTo>
                  <a:lnTo>
                    <a:pt x="1184" y="616"/>
                  </a:lnTo>
                  <a:lnTo>
                    <a:pt x="1161" y="620"/>
                  </a:lnTo>
                  <a:lnTo>
                    <a:pt x="1154" y="618"/>
                  </a:lnTo>
                  <a:lnTo>
                    <a:pt x="1149" y="615"/>
                  </a:lnTo>
                  <a:lnTo>
                    <a:pt x="1145" y="610"/>
                  </a:lnTo>
                  <a:lnTo>
                    <a:pt x="1146" y="604"/>
                  </a:lnTo>
                  <a:lnTo>
                    <a:pt x="1094" y="613"/>
                  </a:lnTo>
                  <a:lnTo>
                    <a:pt x="1047" y="589"/>
                  </a:lnTo>
                  <a:lnTo>
                    <a:pt x="1008" y="605"/>
                  </a:lnTo>
                  <a:lnTo>
                    <a:pt x="945" y="565"/>
                  </a:lnTo>
                  <a:lnTo>
                    <a:pt x="908" y="533"/>
                  </a:lnTo>
                  <a:lnTo>
                    <a:pt x="904" y="532"/>
                  </a:lnTo>
                  <a:lnTo>
                    <a:pt x="901" y="533"/>
                  </a:lnTo>
                  <a:lnTo>
                    <a:pt x="897" y="536"/>
                  </a:lnTo>
                  <a:lnTo>
                    <a:pt x="892" y="541"/>
                  </a:lnTo>
                  <a:lnTo>
                    <a:pt x="878" y="514"/>
                  </a:lnTo>
                  <a:lnTo>
                    <a:pt x="881" y="508"/>
                  </a:lnTo>
                  <a:lnTo>
                    <a:pt x="881" y="506"/>
                  </a:lnTo>
                  <a:lnTo>
                    <a:pt x="881" y="505"/>
                  </a:lnTo>
                  <a:lnTo>
                    <a:pt x="882" y="505"/>
                  </a:lnTo>
                  <a:lnTo>
                    <a:pt x="884" y="503"/>
                  </a:lnTo>
                  <a:lnTo>
                    <a:pt x="888" y="493"/>
                  </a:lnTo>
                  <a:lnTo>
                    <a:pt x="887" y="489"/>
                  </a:lnTo>
                  <a:lnTo>
                    <a:pt x="884" y="485"/>
                  </a:lnTo>
                  <a:lnTo>
                    <a:pt x="848" y="445"/>
                  </a:lnTo>
                  <a:lnTo>
                    <a:pt x="913" y="375"/>
                  </a:lnTo>
                  <a:lnTo>
                    <a:pt x="876" y="374"/>
                  </a:lnTo>
                  <a:lnTo>
                    <a:pt x="819" y="355"/>
                  </a:lnTo>
                  <a:lnTo>
                    <a:pt x="792" y="370"/>
                  </a:lnTo>
                  <a:lnTo>
                    <a:pt x="792" y="361"/>
                  </a:lnTo>
                  <a:lnTo>
                    <a:pt x="791" y="356"/>
                  </a:lnTo>
                  <a:lnTo>
                    <a:pt x="789" y="354"/>
                  </a:lnTo>
                  <a:lnTo>
                    <a:pt x="788" y="354"/>
                  </a:lnTo>
                  <a:lnTo>
                    <a:pt x="783" y="355"/>
                  </a:lnTo>
                  <a:close/>
                  <a:moveTo>
                    <a:pt x="1663" y="1346"/>
                  </a:moveTo>
                  <a:lnTo>
                    <a:pt x="1639" y="1414"/>
                  </a:lnTo>
                  <a:lnTo>
                    <a:pt x="1581" y="1439"/>
                  </a:lnTo>
                  <a:lnTo>
                    <a:pt x="1590" y="1377"/>
                  </a:lnTo>
                  <a:lnTo>
                    <a:pt x="1663" y="13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0000000-0008-0000-0000-00000D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" y="244"/>
              <a:ext cx="92" cy="114"/>
            </a:xfrm>
            <a:custGeom>
              <a:avLst/>
              <a:gdLst/>
              <a:ahLst/>
              <a:cxnLst>
                <a:cxn ang="0">
                  <a:pos x="0" y="1111"/>
                </a:cxn>
                <a:cxn ang="0">
                  <a:pos x="9" y="1118"/>
                </a:cxn>
                <a:cxn ang="0">
                  <a:pos x="170" y="1145"/>
                </a:cxn>
                <a:cxn ang="0">
                  <a:pos x="205" y="1365"/>
                </a:cxn>
                <a:cxn ang="0">
                  <a:pos x="161" y="1496"/>
                </a:cxn>
                <a:cxn ang="0">
                  <a:pos x="209" y="1503"/>
                </a:cxn>
                <a:cxn ang="0">
                  <a:pos x="226" y="1519"/>
                </a:cxn>
                <a:cxn ang="0">
                  <a:pos x="154" y="1565"/>
                </a:cxn>
                <a:cxn ang="0">
                  <a:pos x="256" y="1650"/>
                </a:cxn>
                <a:cxn ang="0">
                  <a:pos x="332" y="1637"/>
                </a:cxn>
                <a:cxn ang="0">
                  <a:pos x="349" y="1643"/>
                </a:cxn>
                <a:cxn ang="0">
                  <a:pos x="368" y="1632"/>
                </a:cxn>
                <a:cxn ang="0">
                  <a:pos x="584" y="1608"/>
                </a:cxn>
                <a:cxn ang="0">
                  <a:pos x="735" y="1531"/>
                </a:cxn>
                <a:cxn ang="0">
                  <a:pos x="925" y="1465"/>
                </a:cxn>
                <a:cxn ang="0">
                  <a:pos x="1036" y="1471"/>
                </a:cxn>
                <a:cxn ang="0">
                  <a:pos x="1233" y="1399"/>
                </a:cxn>
                <a:cxn ang="0">
                  <a:pos x="1354" y="1195"/>
                </a:cxn>
                <a:cxn ang="0">
                  <a:pos x="1456" y="1075"/>
                </a:cxn>
                <a:cxn ang="0">
                  <a:pos x="1404" y="906"/>
                </a:cxn>
                <a:cxn ang="0">
                  <a:pos x="1454" y="657"/>
                </a:cxn>
                <a:cxn ang="0">
                  <a:pos x="1441" y="367"/>
                </a:cxn>
                <a:cxn ang="0">
                  <a:pos x="1264" y="311"/>
                </a:cxn>
                <a:cxn ang="0">
                  <a:pos x="1149" y="369"/>
                </a:cxn>
                <a:cxn ang="0">
                  <a:pos x="972" y="374"/>
                </a:cxn>
                <a:cxn ang="0">
                  <a:pos x="919" y="193"/>
                </a:cxn>
                <a:cxn ang="0">
                  <a:pos x="808" y="167"/>
                </a:cxn>
                <a:cxn ang="0">
                  <a:pos x="694" y="171"/>
                </a:cxn>
                <a:cxn ang="0">
                  <a:pos x="584" y="150"/>
                </a:cxn>
                <a:cxn ang="0">
                  <a:pos x="586" y="50"/>
                </a:cxn>
                <a:cxn ang="0">
                  <a:pos x="418" y="35"/>
                </a:cxn>
                <a:cxn ang="0">
                  <a:pos x="401" y="160"/>
                </a:cxn>
                <a:cxn ang="0">
                  <a:pos x="450" y="265"/>
                </a:cxn>
                <a:cxn ang="0">
                  <a:pos x="476" y="259"/>
                </a:cxn>
                <a:cxn ang="0">
                  <a:pos x="485" y="267"/>
                </a:cxn>
                <a:cxn ang="0">
                  <a:pos x="486" y="280"/>
                </a:cxn>
                <a:cxn ang="0">
                  <a:pos x="482" y="301"/>
                </a:cxn>
                <a:cxn ang="0">
                  <a:pos x="470" y="391"/>
                </a:cxn>
                <a:cxn ang="0">
                  <a:pos x="432" y="535"/>
                </a:cxn>
                <a:cxn ang="0">
                  <a:pos x="397" y="653"/>
                </a:cxn>
                <a:cxn ang="0">
                  <a:pos x="252" y="689"/>
                </a:cxn>
                <a:cxn ang="0">
                  <a:pos x="238" y="703"/>
                </a:cxn>
                <a:cxn ang="0">
                  <a:pos x="224" y="702"/>
                </a:cxn>
                <a:cxn ang="0">
                  <a:pos x="139" y="776"/>
                </a:cxn>
                <a:cxn ang="0">
                  <a:pos x="72" y="857"/>
                </a:cxn>
                <a:cxn ang="0">
                  <a:pos x="76" y="870"/>
                </a:cxn>
                <a:cxn ang="0">
                  <a:pos x="65" y="869"/>
                </a:cxn>
                <a:cxn ang="0">
                  <a:pos x="46" y="861"/>
                </a:cxn>
                <a:cxn ang="0">
                  <a:pos x="22" y="880"/>
                </a:cxn>
                <a:cxn ang="0">
                  <a:pos x="48" y="1001"/>
                </a:cxn>
                <a:cxn ang="0">
                  <a:pos x="112" y="1027"/>
                </a:cxn>
              </a:cxnLst>
              <a:rect l="0" t="0" r="r" b="b"/>
              <a:pathLst>
                <a:path w="1458" h="1705">
                  <a:moveTo>
                    <a:pt x="5" y="1099"/>
                  </a:moveTo>
                  <a:lnTo>
                    <a:pt x="0" y="1105"/>
                  </a:lnTo>
                  <a:lnTo>
                    <a:pt x="0" y="1111"/>
                  </a:lnTo>
                  <a:lnTo>
                    <a:pt x="2" y="1115"/>
                  </a:lnTo>
                  <a:lnTo>
                    <a:pt x="5" y="1116"/>
                  </a:lnTo>
                  <a:lnTo>
                    <a:pt x="9" y="1118"/>
                  </a:lnTo>
                  <a:lnTo>
                    <a:pt x="59" y="1107"/>
                  </a:lnTo>
                  <a:lnTo>
                    <a:pt x="118" y="1136"/>
                  </a:lnTo>
                  <a:lnTo>
                    <a:pt x="170" y="1145"/>
                  </a:lnTo>
                  <a:lnTo>
                    <a:pt x="229" y="1260"/>
                  </a:lnTo>
                  <a:lnTo>
                    <a:pt x="190" y="1295"/>
                  </a:lnTo>
                  <a:lnTo>
                    <a:pt x="205" y="1365"/>
                  </a:lnTo>
                  <a:lnTo>
                    <a:pt x="256" y="1329"/>
                  </a:lnTo>
                  <a:lnTo>
                    <a:pt x="272" y="1391"/>
                  </a:lnTo>
                  <a:lnTo>
                    <a:pt x="161" y="1496"/>
                  </a:lnTo>
                  <a:lnTo>
                    <a:pt x="210" y="1496"/>
                  </a:lnTo>
                  <a:lnTo>
                    <a:pt x="209" y="1501"/>
                  </a:lnTo>
                  <a:lnTo>
                    <a:pt x="209" y="1503"/>
                  </a:lnTo>
                  <a:lnTo>
                    <a:pt x="214" y="1511"/>
                  </a:lnTo>
                  <a:lnTo>
                    <a:pt x="220" y="1517"/>
                  </a:lnTo>
                  <a:lnTo>
                    <a:pt x="226" y="1519"/>
                  </a:lnTo>
                  <a:lnTo>
                    <a:pt x="236" y="1519"/>
                  </a:lnTo>
                  <a:lnTo>
                    <a:pt x="179" y="1537"/>
                  </a:lnTo>
                  <a:lnTo>
                    <a:pt x="154" y="1565"/>
                  </a:lnTo>
                  <a:lnTo>
                    <a:pt x="159" y="1622"/>
                  </a:lnTo>
                  <a:lnTo>
                    <a:pt x="182" y="1705"/>
                  </a:lnTo>
                  <a:lnTo>
                    <a:pt x="256" y="1650"/>
                  </a:lnTo>
                  <a:lnTo>
                    <a:pt x="335" y="1623"/>
                  </a:lnTo>
                  <a:lnTo>
                    <a:pt x="332" y="1633"/>
                  </a:lnTo>
                  <a:lnTo>
                    <a:pt x="332" y="1637"/>
                  </a:lnTo>
                  <a:lnTo>
                    <a:pt x="334" y="1641"/>
                  </a:lnTo>
                  <a:lnTo>
                    <a:pt x="339" y="1643"/>
                  </a:lnTo>
                  <a:lnTo>
                    <a:pt x="349" y="1643"/>
                  </a:lnTo>
                  <a:lnTo>
                    <a:pt x="360" y="1639"/>
                  </a:lnTo>
                  <a:lnTo>
                    <a:pt x="366" y="1636"/>
                  </a:lnTo>
                  <a:lnTo>
                    <a:pt x="368" y="1632"/>
                  </a:lnTo>
                  <a:lnTo>
                    <a:pt x="368" y="1630"/>
                  </a:lnTo>
                  <a:lnTo>
                    <a:pt x="458" y="1600"/>
                  </a:lnTo>
                  <a:lnTo>
                    <a:pt x="584" y="1608"/>
                  </a:lnTo>
                  <a:lnTo>
                    <a:pt x="633" y="1621"/>
                  </a:lnTo>
                  <a:lnTo>
                    <a:pt x="712" y="1590"/>
                  </a:lnTo>
                  <a:lnTo>
                    <a:pt x="735" y="1531"/>
                  </a:lnTo>
                  <a:lnTo>
                    <a:pt x="852" y="1496"/>
                  </a:lnTo>
                  <a:lnTo>
                    <a:pt x="877" y="1475"/>
                  </a:lnTo>
                  <a:lnTo>
                    <a:pt x="925" y="1465"/>
                  </a:lnTo>
                  <a:lnTo>
                    <a:pt x="914" y="1422"/>
                  </a:lnTo>
                  <a:lnTo>
                    <a:pt x="1010" y="1434"/>
                  </a:lnTo>
                  <a:lnTo>
                    <a:pt x="1036" y="1471"/>
                  </a:lnTo>
                  <a:lnTo>
                    <a:pt x="1176" y="1527"/>
                  </a:lnTo>
                  <a:lnTo>
                    <a:pt x="1187" y="1474"/>
                  </a:lnTo>
                  <a:lnTo>
                    <a:pt x="1233" y="1399"/>
                  </a:lnTo>
                  <a:lnTo>
                    <a:pt x="1242" y="1350"/>
                  </a:lnTo>
                  <a:lnTo>
                    <a:pt x="1327" y="1222"/>
                  </a:lnTo>
                  <a:lnTo>
                    <a:pt x="1354" y="1195"/>
                  </a:lnTo>
                  <a:lnTo>
                    <a:pt x="1394" y="1209"/>
                  </a:lnTo>
                  <a:lnTo>
                    <a:pt x="1458" y="1177"/>
                  </a:lnTo>
                  <a:lnTo>
                    <a:pt x="1456" y="1075"/>
                  </a:lnTo>
                  <a:lnTo>
                    <a:pt x="1434" y="1050"/>
                  </a:lnTo>
                  <a:lnTo>
                    <a:pt x="1421" y="939"/>
                  </a:lnTo>
                  <a:lnTo>
                    <a:pt x="1404" y="906"/>
                  </a:lnTo>
                  <a:lnTo>
                    <a:pt x="1409" y="863"/>
                  </a:lnTo>
                  <a:lnTo>
                    <a:pt x="1401" y="716"/>
                  </a:lnTo>
                  <a:lnTo>
                    <a:pt x="1454" y="657"/>
                  </a:lnTo>
                  <a:lnTo>
                    <a:pt x="1441" y="445"/>
                  </a:lnTo>
                  <a:lnTo>
                    <a:pt x="1431" y="410"/>
                  </a:lnTo>
                  <a:lnTo>
                    <a:pt x="1441" y="367"/>
                  </a:lnTo>
                  <a:lnTo>
                    <a:pt x="1430" y="365"/>
                  </a:lnTo>
                  <a:lnTo>
                    <a:pt x="1391" y="344"/>
                  </a:lnTo>
                  <a:lnTo>
                    <a:pt x="1264" y="311"/>
                  </a:lnTo>
                  <a:lnTo>
                    <a:pt x="1215" y="315"/>
                  </a:lnTo>
                  <a:lnTo>
                    <a:pt x="1207" y="348"/>
                  </a:lnTo>
                  <a:lnTo>
                    <a:pt x="1149" y="369"/>
                  </a:lnTo>
                  <a:lnTo>
                    <a:pt x="1097" y="427"/>
                  </a:lnTo>
                  <a:lnTo>
                    <a:pt x="1019" y="405"/>
                  </a:lnTo>
                  <a:lnTo>
                    <a:pt x="972" y="374"/>
                  </a:lnTo>
                  <a:lnTo>
                    <a:pt x="921" y="274"/>
                  </a:lnTo>
                  <a:lnTo>
                    <a:pt x="929" y="232"/>
                  </a:lnTo>
                  <a:lnTo>
                    <a:pt x="919" y="193"/>
                  </a:lnTo>
                  <a:lnTo>
                    <a:pt x="886" y="149"/>
                  </a:lnTo>
                  <a:lnTo>
                    <a:pt x="846" y="159"/>
                  </a:lnTo>
                  <a:lnTo>
                    <a:pt x="808" y="167"/>
                  </a:lnTo>
                  <a:lnTo>
                    <a:pt x="769" y="171"/>
                  </a:lnTo>
                  <a:lnTo>
                    <a:pt x="732" y="173"/>
                  </a:lnTo>
                  <a:lnTo>
                    <a:pt x="694" y="171"/>
                  </a:lnTo>
                  <a:lnTo>
                    <a:pt x="657" y="167"/>
                  </a:lnTo>
                  <a:lnTo>
                    <a:pt x="620" y="159"/>
                  </a:lnTo>
                  <a:lnTo>
                    <a:pt x="584" y="150"/>
                  </a:lnTo>
                  <a:lnTo>
                    <a:pt x="574" y="148"/>
                  </a:lnTo>
                  <a:lnTo>
                    <a:pt x="549" y="101"/>
                  </a:lnTo>
                  <a:lnTo>
                    <a:pt x="586" y="50"/>
                  </a:lnTo>
                  <a:lnTo>
                    <a:pt x="583" y="0"/>
                  </a:lnTo>
                  <a:lnTo>
                    <a:pt x="483" y="14"/>
                  </a:lnTo>
                  <a:lnTo>
                    <a:pt x="418" y="35"/>
                  </a:lnTo>
                  <a:lnTo>
                    <a:pt x="374" y="80"/>
                  </a:lnTo>
                  <a:lnTo>
                    <a:pt x="380" y="130"/>
                  </a:lnTo>
                  <a:lnTo>
                    <a:pt x="401" y="160"/>
                  </a:lnTo>
                  <a:lnTo>
                    <a:pt x="447" y="200"/>
                  </a:lnTo>
                  <a:lnTo>
                    <a:pt x="411" y="192"/>
                  </a:lnTo>
                  <a:lnTo>
                    <a:pt x="450" y="265"/>
                  </a:lnTo>
                  <a:lnTo>
                    <a:pt x="462" y="260"/>
                  </a:lnTo>
                  <a:lnTo>
                    <a:pt x="473" y="259"/>
                  </a:lnTo>
                  <a:lnTo>
                    <a:pt x="476" y="259"/>
                  </a:lnTo>
                  <a:lnTo>
                    <a:pt x="479" y="261"/>
                  </a:lnTo>
                  <a:lnTo>
                    <a:pt x="481" y="263"/>
                  </a:lnTo>
                  <a:lnTo>
                    <a:pt x="485" y="267"/>
                  </a:lnTo>
                  <a:lnTo>
                    <a:pt x="485" y="270"/>
                  </a:lnTo>
                  <a:lnTo>
                    <a:pt x="486" y="275"/>
                  </a:lnTo>
                  <a:lnTo>
                    <a:pt x="486" y="280"/>
                  </a:lnTo>
                  <a:lnTo>
                    <a:pt x="486" y="287"/>
                  </a:lnTo>
                  <a:lnTo>
                    <a:pt x="483" y="293"/>
                  </a:lnTo>
                  <a:lnTo>
                    <a:pt x="482" y="301"/>
                  </a:lnTo>
                  <a:lnTo>
                    <a:pt x="478" y="320"/>
                  </a:lnTo>
                  <a:lnTo>
                    <a:pt x="475" y="324"/>
                  </a:lnTo>
                  <a:lnTo>
                    <a:pt x="470" y="391"/>
                  </a:lnTo>
                  <a:lnTo>
                    <a:pt x="433" y="439"/>
                  </a:lnTo>
                  <a:lnTo>
                    <a:pt x="456" y="496"/>
                  </a:lnTo>
                  <a:lnTo>
                    <a:pt x="432" y="535"/>
                  </a:lnTo>
                  <a:lnTo>
                    <a:pt x="449" y="568"/>
                  </a:lnTo>
                  <a:lnTo>
                    <a:pt x="408" y="578"/>
                  </a:lnTo>
                  <a:lnTo>
                    <a:pt x="397" y="653"/>
                  </a:lnTo>
                  <a:lnTo>
                    <a:pt x="355" y="672"/>
                  </a:lnTo>
                  <a:lnTo>
                    <a:pt x="290" y="648"/>
                  </a:lnTo>
                  <a:lnTo>
                    <a:pt x="252" y="689"/>
                  </a:lnTo>
                  <a:lnTo>
                    <a:pt x="246" y="695"/>
                  </a:lnTo>
                  <a:lnTo>
                    <a:pt x="241" y="700"/>
                  </a:lnTo>
                  <a:lnTo>
                    <a:pt x="238" y="703"/>
                  </a:lnTo>
                  <a:lnTo>
                    <a:pt x="237" y="704"/>
                  </a:lnTo>
                  <a:lnTo>
                    <a:pt x="230" y="704"/>
                  </a:lnTo>
                  <a:lnTo>
                    <a:pt x="224" y="702"/>
                  </a:lnTo>
                  <a:lnTo>
                    <a:pt x="220" y="699"/>
                  </a:lnTo>
                  <a:lnTo>
                    <a:pt x="155" y="712"/>
                  </a:lnTo>
                  <a:lnTo>
                    <a:pt x="139" y="776"/>
                  </a:lnTo>
                  <a:lnTo>
                    <a:pt x="98" y="776"/>
                  </a:lnTo>
                  <a:lnTo>
                    <a:pt x="67" y="851"/>
                  </a:lnTo>
                  <a:lnTo>
                    <a:pt x="72" y="857"/>
                  </a:lnTo>
                  <a:lnTo>
                    <a:pt x="75" y="863"/>
                  </a:lnTo>
                  <a:lnTo>
                    <a:pt x="76" y="867"/>
                  </a:lnTo>
                  <a:lnTo>
                    <a:pt x="76" y="870"/>
                  </a:lnTo>
                  <a:lnTo>
                    <a:pt x="74" y="871"/>
                  </a:lnTo>
                  <a:lnTo>
                    <a:pt x="71" y="871"/>
                  </a:lnTo>
                  <a:lnTo>
                    <a:pt x="65" y="869"/>
                  </a:lnTo>
                  <a:lnTo>
                    <a:pt x="62" y="867"/>
                  </a:lnTo>
                  <a:lnTo>
                    <a:pt x="60" y="866"/>
                  </a:lnTo>
                  <a:lnTo>
                    <a:pt x="46" y="861"/>
                  </a:lnTo>
                  <a:lnTo>
                    <a:pt x="34" y="864"/>
                  </a:lnTo>
                  <a:lnTo>
                    <a:pt x="25" y="873"/>
                  </a:lnTo>
                  <a:lnTo>
                    <a:pt x="22" y="880"/>
                  </a:lnTo>
                  <a:lnTo>
                    <a:pt x="19" y="889"/>
                  </a:lnTo>
                  <a:lnTo>
                    <a:pt x="55" y="933"/>
                  </a:lnTo>
                  <a:lnTo>
                    <a:pt x="48" y="1001"/>
                  </a:lnTo>
                  <a:lnTo>
                    <a:pt x="90" y="980"/>
                  </a:lnTo>
                  <a:lnTo>
                    <a:pt x="149" y="989"/>
                  </a:lnTo>
                  <a:lnTo>
                    <a:pt x="112" y="1027"/>
                  </a:lnTo>
                  <a:lnTo>
                    <a:pt x="55" y="1028"/>
                  </a:lnTo>
                  <a:lnTo>
                    <a:pt x="5" y="1099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0000000-0008-0000-0000-00000E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250"/>
              <a:ext cx="10" cy="11"/>
            </a:xfrm>
            <a:custGeom>
              <a:avLst/>
              <a:gdLst/>
              <a:ahLst/>
              <a:cxnLst>
                <a:cxn ang="0">
                  <a:pos x="149" y="124"/>
                </a:cxn>
                <a:cxn ang="0">
                  <a:pos x="129" y="32"/>
                </a:cxn>
                <a:cxn ang="0">
                  <a:pos x="78" y="0"/>
                </a:cxn>
                <a:cxn ang="0">
                  <a:pos x="0" y="8"/>
                </a:cxn>
                <a:cxn ang="0">
                  <a:pos x="21" y="55"/>
                </a:cxn>
                <a:cxn ang="0">
                  <a:pos x="62" y="112"/>
                </a:cxn>
                <a:cxn ang="0">
                  <a:pos x="68" y="115"/>
                </a:cxn>
                <a:cxn ang="0">
                  <a:pos x="76" y="117"/>
                </a:cxn>
                <a:cxn ang="0">
                  <a:pos x="83" y="116"/>
                </a:cxn>
                <a:cxn ang="0">
                  <a:pos x="92" y="114"/>
                </a:cxn>
                <a:cxn ang="0">
                  <a:pos x="97" y="116"/>
                </a:cxn>
                <a:cxn ang="0">
                  <a:pos x="101" y="119"/>
                </a:cxn>
                <a:cxn ang="0">
                  <a:pos x="106" y="126"/>
                </a:cxn>
                <a:cxn ang="0">
                  <a:pos x="104" y="134"/>
                </a:cxn>
                <a:cxn ang="0">
                  <a:pos x="97" y="145"/>
                </a:cxn>
                <a:cxn ang="0">
                  <a:pos x="99" y="150"/>
                </a:cxn>
                <a:cxn ang="0">
                  <a:pos x="101" y="154"/>
                </a:cxn>
                <a:cxn ang="0">
                  <a:pos x="104" y="157"/>
                </a:cxn>
                <a:cxn ang="0">
                  <a:pos x="106" y="159"/>
                </a:cxn>
                <a:cxn ang="0">
                  <a:pos x="107" y="159"/>
                </a:cxn>
                <a:cxn ang="0">
                  <a:pos x="109" y="158"/>
                </a:cxn>
                <a:cxn ang="0">
                  <a:pos x="111" y="155"/>
                </a:cxn>
                <a:cxn ang="0">
                  <a:pos x="113" y="151"/>
                </a:cxn>
                <a:cxn ang="0">
                  <a:pos x="149" y="124"/>
                </a:cxn>
              </a:cxnLst>
              <a:rect l="0" t="0" r="r" b="b"/>
              <a:pathLst>
                <a:path w="149" h="159">
                  <a:moveTo>
                    <a:pt x="149" y="124"/>
                  </a:moveTo>
                  <a:lnTo>
                    <a:pt x="129" y="32"/>
                  </a:lnTo>
                  <a:lnTo>
                    <a:pt x="78" y="0"/>
                  </a:lnTo>
                  <a:lnTo>
                    <a:pt x="0" y="8"/>
                  </a:lnTo>
                  <a:lnTo>
                    <a:pt x="21" y="55"/>
                  </a:lnTo>
                  <a:lnTo>
                    <a:pt x="62" y="112"/>
                  </a:lnTo>
                  <a:lnTo>
                    <a:pt x="68" y="115"/>
                  </a:lnTo>
                  <a:lnTo>
                    <a:pt x="76" y="117"/>
                  </a:lnTo>
                  <a:lnTo>
                    <a:pt x="83" y="116"/>
                  </a:lnTo>
                  <a:lnTo>
                    <a:pt x="92" y="114"/>
                  </a:lnTo>
                  <a:lnTo>
                    <a:pt x="97" y="116"/>
                  </a:lnTo>
                  <a:lnTo>
                    <a:pt x="101" y="119"/>
                  </a:lnTo>
                  <a:lnTo>
                    <a:pt x="106" y="126"/>
                  </a:lnTo>
                  <a:lnTo>
                    <a:pt x="104" y="134"/>
                  </a:lnTo>
                  <a:lnTo>
                    <a:pt x="97" y="145"/>
                  </a:lnTo>
                  <a:lnTo>
                    <a:pt x="99" y="150"/>
                  </a:lnTo>
                  <a:lnTo>
                    <a:pt x="101" y="154"/>
                  </a:lnTo>
                  <a:lnTo>
                    <a:pt x="104" y="157"/>
                  </a:lnTo>
                  <a:lnTo>
                    <a:pt x="106" y="159"/>
                  </a:lnTo>
                  <a:lnTo>
                    <a:pt x="107" y="159"/>
                  </a:lnTo>
                  <a:lnTo>
                    <a:pt x="109" y="158"/>
                  </a:lnTo>
                  <a:lnTo>
                    <a:pt x="111" y="155"/>
                  </a:lnTo>
                  <a:lnTo>
                    <a:pt x="113" y="151"/>
                  </a:lnTo>
                  <a:lnTo>
                    <a:pt x="149" y="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000000-0008-0000-0000-00000F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135"/>
              <a:ext cx="79" cy="138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47" y="308"/>
                </a:cxn>
                <a:cxn ang="0">
                  <a:pos x="102" y="482"/>
                </a:cxn>
                <a:cxn ang="0">
                  <a:pos x="147" y="570"/>
                </a:cxn>
                <a:cxn ang="0">
                  <a:pos x="168" y="575"/>
                </a:cxn>
                <a:cxn ang="0">
                  <a:pos x="169" y="576"/>
                </a:cxn>
                <a:cxn ang="0">
                  <a:pos x="155" y="572"/>
                </a:cxn>
                <a:cxn ang="0">
                  <a:pos x="244" y="650"/>
                </a:cxn>
                <a:cxn ang="0">
                  <a:pos x="224" y="653"/>
                </a:cxn>
                <a:cxn ang="0">
                  <a:pos x="317" y="819"/>
                </a:cxn>
                <a:cxn ang="0">
                  <a:pos x="359" y="819"/>
                </a:cxn>
                <a:cxn ang="0">
                  <a:pos x="319" y="1076"/>
                </a:cxn>
                <a:cxn ang="0">
                  <a:pos x="320" y="1088"/>
                </a:cxn>
                <a:cxn ang="0">
                  <a:pos x="343" y="1173"/>
                </a:cxn>
                <a:cxn ang="0">
                  <a:pos x="368" y="1143"/>
                </a:cxn>
                <a:cxn ang="0">
                  <a:pos x="354" y="1355"/>
                </a:cxn>
                <a:cxn ang="0">
                  <a:pos x="363" y="1617"/>
                </a:cxn>
                <a:cxn ang="0">
                  <a:pos x="562" y="1788"/>
                </a:cxn>
                <a:cxn ang="0">
                  <a:pos x="343" y="1826"/>
                </a:cxn>
                <a:cxn ang="0">
                  <a:pos x="521" y="2060"/>
                </a:cxn>
                <a:cxn ang="0">
                  <a:pos x="815" y="1977"/>
                </a:cxn>
                <a:cxn ang="0">
                  <a:pos x="1018" y="1994"/>
                </a:cxn>
                <a:cxn ang="0">
                  <a:pos x="1032" y="2009"/>
                </a:cxn>
                <a:cxn ang="0">
                  <a:pos x="1040" y="2022"/>
                </a:cxn>
                <a:cxn ang="0">
                  <a:pos x="1246" y="1827"/>
                </a:cxn>
                <a:cxn ang="0">
                  <a:pos x="1166" y="1664"/>
                </a:cxn>
                <a:cxn ang="0">
                  <a:pos x="1137" y="1643"/>
                </a:cxn>
                <a:cxn ang="0">
                  <a:pos x="1169" y="1591"/>
                </a:cxn>
                <a:cxn ang="0">
                  <a:pos x="1005" y="1565"/>
                </a:cxn>
                <a:cxn ang="0">
                  <a:pos x="994" y="1583"/>
                </a:cxn>
                <a:cxn ang="0">
                  <a:pos x="974" y="1582"/>
                </a:cxn>
                <a:cxn ang="0">
                  <a:pos x="957" y="1577"/>
                </a:cxn>
                <a:cxn ang="0">
                  <a:pos x="904" y="1573"/>
                </a:cxn>
                <a:cxn ang="0">
                  <a:pos x="871" y="1562"/>
                </a:cxn>
                <a:cxn ang="0">
                  <a:pos x="860" y="1522"/>
                </a:cxn>
                <a:cxn ang="0">
                  <a:pos x="889" y="1422"/>
                </a:cxn>
                <a:cxn ang="0">
                  <a:pos x="919" y="1393"/>
                </a:cxn>
                <a:cxn ang="0">
                  <a:pos x="896" y="1339"/>
                </a:cxn>
                <a:cxn ang="0">
                  <a:pos x="916" y="1293"/>
                </a:cxn>
                <a:cxn ang="0">
                  <a:pos x="1124" y="1183"/>
                </a:cxn>
                <a:cxn ang="0">
                  <a:pos x="1140" y="1165"/>
                </a:cxn>
                <a:cxn ang="0">
                  <a:pos x="1118" y="1154"/>
                </a:cxn>
                <a:cxn ang="0">
                  <a:pos x="1123" y="1131"/>
                </a:cxn>
                <a:cxn ang="0">
                  <a:pos x="1127" y="1017"/>
                </a:cxn>
                <a:cxn ang="0">
                  <a:pos x="978" y="890"/>
                </a:cxn>
                <a:cxn ang="0">
                  <a:pos x="868" y="764"/>
                </a:cxn>
                <a:cxn ang="0">
                  <a:pos x="875" y="767"/>
                </a:cxn>
                <a:cxn ang="0">
                  <a:pos x="866" y="750"/>
                </a:cxn>
                <a:cxn ang="0">
                  <a:pos x="875" y="694"/>
                </a:cxn>
                <a:cxn ang="0">
                  <a:pos x="785" y="531"/>
                </a:cxn>
                <a:cxn ang="0">
                  <a:pos x="729" y="262"/>
                </a:cxn>
                <a:cxn ang="0">
                  <a:pos x="752" y="90"/>
                </a:cxn>
                <a:cxn ang="0">
                  <a:pos x="524" y="76"/>
                </a:cxn>
                <a:cxn ang="0">
                  <a:pos x="455" y="139"/>
                </a:cxn>
              </a:cxnLst>
              <a:rect l="0" t="0" r="r" b="b"/>
              <a:pathLst>
                <a:path w="1258" h="2060">
                  <a:moveTo>
                    <a:pt x="375" y="147"/>
                  </a:moveTo>
                  <a:lnTo>
                    <a:pt x="348" y="125"/>
                  </a:lnTo>
                  <a:lnTo>
                    <a:pt x="246" y="89"/>
                  </a:lnTo>
                  <a:lnTo>
                    <a:pt x="139" y="65"/>
                  </a:lnTo>
                  <a:lnTo>
                    <a:pt x="106" y="20"/>
                  </a:lnTo>
                  <a:lnTo>
                    <a:pt x="14" y="0"/>
                  </a:lnTo>
                  <a:lnTo>
                    <a:pt x="0" y="73"/>
                  </a:lnTo>
                  <a:lnTo>
                    <a:pt x="87" y="123"/>
                  </a:lnTo>
                  <a:lnTo>
                    <a:pt x="104" y="253"/>
                  </a:lnTo>
                  <a:lnTo>
                    <a:pt x="47" y="308"/>
                  </a:lnTo>
                  <a:lnTo>
                    <a:pt x="82" y="350"/>
                  </a:lnTo>
                  <a:lnTo>
                    <a:pt x="84" y="386"/>
                  </a:lnTo>
                  <a:lnTo>
                    <a:pt x="89" y="421"/>
                  </a:lnTo>
                  <a:lnTo>
                    <a:pt x="94" y="452"/>
                  </a:lnTo>
                  <a:lnTo>
                    <a:pt x="102" y="482"/>
                  </a:lnTo>
                  <a:lnTo>
                    <a:pt x="109" y="507"/>
                  </a:lnTo>
                  <a:lnTo>
                    <a:pt x="120" y="531"/>
                  </a:lnTo>
                  <a:lnTo>
                    <a:pt x="130" y="551"/>
                  </a:lnTo>
                  <a:lnTo>
                    <a:pt x="143" y="570"/>
                  </a:lnTo>
                  <a:lnTo>
                    <a:pt x="147" y="570"/>
                  </a:lnTo>
                  <a:lnTo>
                    <a:pt x="158" y="572"/>
                  </a:lnTo>
                  <a:lnTo>
                    <a:pt x="159" y="572"/>
                  </a:lnTo>
                  <a:lnTo>
                    <a:pt x="161" y="573"/>
                  </a:lnTo>
                  <a:lnTo>
                    <a:pt x="166" y="575"/>
                  </a:lnTo>
                  <a:lnTo>
                    <a:pt x="168" y="575"/>
                  </a:lnTo>
                  <a:lnTo>
                    <a:pt x="170" y="576"/>
                  </a:lnTo>
                  <a:lnTo>
                    <a:pt x="171" y="576"/>
                  </a:lnTo>
                  <a:lnTo>
                    <a:pt x="172" y="577"/>
                  </a:lnTo>
                  <a:lnTo>
                    <a:pt x="170" y="576"/>
                  </a:lnTo>
                  <a:lnTo>
                    <a:pt x="169" y="576"/>
                  </a:lnTo>
                  <a:lnTo>
                    <a:pt x="167" y="575"/>
                  </a:lnTo>
                  <a:lnTo>
                    <a:pt x="166" y="575"/>
                  </a:lnTo>
                  <a:lnTo>
                    <a:pt x="163" y="575"/>
                  </a:lnTo>
                  <a:lnTo>
                    <a:pt x="159" y="573"/>
                  </a:lnTo>
                  <a:lnTo>
                    <a:pt x="155" y="572"/>
                  </a:lnTo>
                  <a:lnTo>
                    <a:pt x="143" y="570"/>
                  </a:lnTo>
                  <a:lnTo>
                    <a:pt x="216" y="653"/>
                  </a:lnTo>
                  <a:lnTo>
                    <a:pt x="228" y="651"/>
                  </a:lnTo>
                  <a:lnTo>
                    <a:pt x="238" y="650"/>
                  </a:lnTo>
                  <a:lnTo>
                    <a:pt x="244" y="650"/>
                  </a:lnTo>
                  <a:lnTo>
                    <a:pt x="248" y="650"/>
                  </a:lnTo>
                  <a:lnTo>
                    <a:pt x="247" y="650"/>
                  </a:lnTo>
                  <a:lnTo>
                    <a:pt x="242" y="650"/>
                  </a:lnTo>
                  <a:lnTo>
                    <a:pt x="235" y="651"/>
                  </a:lnTo>
                  <a:lnTo>
                    <a:pt x="224" y="653"/>
                  </a:lnTo>
                  <a:lnTo>
                    <a:pt x="278" y="728"/>
                  </a:lnTo>
                  <a:lnTo>
                    <a:pt x="257" y="722"/>
                  </a:lnTo>
                  <a:lnTo>
                    <a:pt x="310" y="843"/>
                  </a:lnTo>
                  <a:lnTo>
                    <a:pt x="312" y="829"/>
                  </a:lnTo>
                  <a:lnTo>
                    <a:pt x="317" y="819"/>
                  </a:lnTo>
                  <a:lnTo>
                    <a:pt x="322" y="812"/>
                  </a:lnTo>
                  <a:lnTo>
                    <a:pt x="330" y="810"/>
                  </a:lnTo>
                  <a:lnTo>
                    <a:pt x="337" y="809"/>
                  </a:lnTo>
                  <a:lnTo>
                    <a:pt x="348" y="813"/>
                  </a:lnTo>
                  <a:lnTo>
                    <a:pt x="359" y="819"/>
                  </a:lnTo>
                  <a:lnTo>
                    <a:pt x="371" y="830"/>
                  </a:lnTo>
                  <a:lnTo>
                    <a:pt x="329" y="854"/>
                  </a:lnTo>
                  <a:lnTo>
                    <a:pt x="342" y="974"/>
                  </a:lnTo>
                  <a:lnTo>
                    <a:pt x="319" y="1071"/>
                  </a:lnTo>
                  <a:lnTo>
                    <a:pt x="319" y="1076"/>
                  </a:lnTo>
                  <a:lnTo>
                    <a:pt x="319" y="1078"/>
                  </a:lnTo>
                  <a:lnTo>
                    <a:pt x="319" y="1079"/>
                  </a:lnTo>
                  <a:lnTo>
                    <a:pt x="320" y="1081"/>
                  </a:lnTo>
                  <a:lnTo>
                    <a:pt x="320" y="1085"/>
                  </a:lnTo>
                  <a:lnTo>
                    <a:pt x="320" y="1088"/>
                  </a:lnTo>
                  <a:lnTo>
                    <a:pt x="319" y="1088"/>
                  </a:lnTo>
                  <a:lnTo>
                    <a:pt x="319" y="1089"/>
                  </a:lnTo>
                  <a:lnTo>
                    <a:pt x="317" y="1087"/>
                  </a:lnTo>
                  <a:lnTo>
                    <a:pt x="315" y="1083"/>
                  </a:lnTo>
                  <a:lnTo>
                    <a:pt x="343" y="1173"/>
                  </a:lnTo>
                  <a:lnTo>
                    <a:pt x="370" y="1127"/>
                  </a:lnTo>
                  <a:lnTo>
                    <a:pt x="385" y="1135"/>
                  </a:lnTo>
                  <a:lnTo>
                    <a:pt x="381" y="1136"/>
                  </a:lnTo>
                  <a:lnTo>
                    <a:pt x="374" y="1139"/>
                  </a:lnTo>
                  <a:lnTo>
                    <a:pt x="368" y="1143"/>
                  </a:lnTo>
                  <a:lnTo>
                    <a:pt x="368" y="1204"/>
                  </a:lnTo>
                  <a:lnTo>
                    <a:pt x="359" y="1192"/>
                  </a:lnTo>
                  <a:lnTo>
                    <a:pt x="354" y="1307"/>
                  </a:lnTo>
                  <a:lnTo>
                    <a:pt x="361" y="1294"/>
                  </a:lnTo>
                  <a:lnTo>
                    <a:pt x="354" y="1355"/>
                  </a:lnTo>
                  <a:lnTo>
                    <a:pt x="354" y="1307"/>
                  </a:lnTo>
                  <a:lnTo>
                    <a:pt x="285" y="1443"/>
                  </a:lnTo>
                  <a:lnTo>
                    <a:pt x="326" y="1470"/>
                  </a:lnTo>
                  <a:lnTo>
                    <a:pt x="321" y="1594"/>
                  </a:lnTo>
                  <a:lnTo>
                    <a:pt x="363" y="1617"/>
                  </a:lnTo>
                  <a:lnTo>
                    <a:pt x="397" y="1694"/>
                  </a:lnTo>
                  <a:lnTo>
                    <a:pt x="452" y="1741"/>
                  </a:lnTo>
                  <a:lnTo>
                    <a:pt x="541" y="1686"/>
                  </a:lnTo>
                  <a:lnTo>
                    <a:pt x="507" y="1748"/>
                  </a:lnTo>
                  <a:lnTo>
                    <a:pt x="562" y="1788"/>
                  </a:lnTo>
                  <a:lnTo>
                    <a:pt x="483" y="1770"/>
                  </a:lnTo>
                  <a:lnTo>
                    <a:pt x="448" y="1794"/>
                  </a:lnTo>
                  <a:lnTo>
                    <a:pt x="376" y="1799"/>
                  </a:lnTo>
                  <a:lnTo>
                    <a:pt x="310" y="1782"/>
                  </a:lnTo>
                  <a:lnTo>
                    <a:pt x="343" y="1826"/>
                  </a:lnTo>
                  <a:lnTo>
                    <a:pt x="353" y="1865"/>
                  </a:lnTo>
                  <a:lnTo>
                    <a:pt x="345" y="1907"/>
                  </a:lnTo>
                  <a:lnTo>
                    <a:pt x="396" y="2007"/>
                  </a:lnTo>
                  <a:lnTo>
                    <a:pt x="443" y="2038"/>
                  </a:lnTo>
                  <a:lnTo>
                    <a:pt x="521" y="2060"/>
                  </a:lnTo>
                  <a:lnTo>
                    <a:pt x="573" y="2002"/>
                  </a:lnTo>
                  <a:lnTo>
                    <a:pt x="631" y="1981"/>
                  </a:lnTo>
                  <a:lnTo>
                    <a:pt x="639" y="1948"/>
                  </a:lnTo>
                  <a:lnTo>
                    <a:pt x="688" y="1944"/>
                  </a:lnTo>
                  <a:lnTo>
                    <a:pt x="815" y="1977"/>
                  </a:lnTo>
                  <a:lnTo>
                    <a:pt x="854" y="1998"/>
                  </a:lnTo>
                  <a:lnTo>
                    <a:pt x="865" y="2000"/>
                  </a:lnTo>
                  <a:lnTo>
                    <a:pt x="946" y="2032"/>
                  </a:lnTo>
                  <a:lnTo>
                    <a:pt x="1006" y="1997"/>
                  </a:lnTo>
                  <a:lnTo>
                    <a:pt x="1018" y="1994"/>
                  </a:lnTo>
                  <a:lnTo>
                    <a:pt x="1022" y="1994"/>
                  </a:lnTo>
                  <a:lnTo>
                    <a:pt x="1026" y="1996"/>
                  </a:lnTo>
                  <a:lnTo>
                    <a:pt x="1028" y="1997"/>
                  </a:lnTo>
                  <a:lnTo>
                    <a:pt x="1031" y="2000"/>
                  </a:lnTo>
                  <a:lnTo>
                    <a:pt x="1032" y="2009"/>
                  </a:lnTo>
                  <a:lnTo>
                    <a:pt x="1033" y="2014"/>
                  </a:lnTo>
                  <a:lnTo>
                    <a:pt x="1033" y="2015"/>
                  </a:lnTo>
                  <a:lnTo>
                    <a:pt x="1034" y="2017"/>
                  </a:lnTo>
                  <a:lnTo>
                    <a:pt x="1036" y="2020"/>
                  </a:lnTo>
                  <a:lnTo>
                    <a:pt x="1040" y="2022"/>
                  </a:lnTo>
                  <a:lnTo>
                    <a:pt x="1103" y="2022"/>
                  </a:lnTo>
                  <a:lnTo>
                    <a:pt x="1119" y="1991"/>
                  </a:lnTo>
                  <a:lnTo>
                    <a:pt x="1207" y="1925"/>
                  </a:lnTo>
                  <a:lnTo>
                    <a:pt x="1234" y="1868"/>
                  </a:lnTo>
                  <a:lnTo>
                    <a:pt x="1246" y="1827"/>
                  </a:lnTo>
                  <a:lnTo>
                    <a:pt x="1215" y="1777"/>
                  </a:lnTo>
                  <a:lnTo>
                    <a:pt x="1258" y="1743"/>
                  </a:lnTo>
                  <a:lnTo>
                    <a:pt x="1182" y="1669"/>
                  </a:lnTo>
                  <a:lnTo>
                    <a:pt x="1180" y="1666"/>
                  </a:lnTo>
                  <a:lnTo>
                    <a:pt x="1166" y="1664"/>
                  </a:lnTo>
                  <a:lnTo>
                    <a:pt x="1155" y="1662"/>
                  </a:lnTo>
                  <a:lnTo>
                    <a:pt x="1147" y="1658"/>
                  </a:lnTo>
                  <a:lnTo>
                    <a:pt x="1141" y="1654"/>
                  </a:lnTo>
                  <a:lnTo>
                    <a:pt x="1138" y="1647"/>
                  </a:lnTo>
                  <a:lnTo>
                    <a:pt x="1137" y="1643"/>
                  </a:lnTo>
                  <a:lnTo>
                    <a:pt x="1138" y="1640"/>
                  </a:lnTo>
                  <a:lnTo>
                    <a:pt x="1138" y="1635"/>
                  </a:lnTo>
                  <a:lnTo>
                    <a:pt x="1140" y="1631"/>
                  </a:lnTo>
                  <a:lnTo>
                    <a:pt x="1146" y="1622"/>
                  </a:lnTo>
                  <a:lnTo>
                    <a:pt x="1169" y="1591"/>
                  </a:lnTo>
                  <a:lnTo>
                    <a:pt x="1102" y="1614"/>
                  </a:lnTo>
                  <a:lnTo>
                    <a:pt x="1006" y="1562"/>
                  </a:lnTo>
                  <a:lnTo>
                    <a:pt x="1005" y="1562"/>
                  </a:lnTo>
                  <a:lnTo>
                    <a:pt x="1005" y="1563"/>
                  </a:lnTo>
                  <a:lnTo>
                    <a:pt x="1005" y="1565"/>
                  </a:lnTo>
                  <a:lnTo>
                    <a:pt x="1005" y="1569"/>
                  </a:lnTo>
                  <a:lnTo>
                    <a:pt x="1004" y="1575"/>
                  </a:lnTo>
                  <a:lnTo>
                    <a:pt x="1001" y="1579"/>
                  </a:lnTo>
                  <a:lnTo>
                    <a:pt x="998" y="1583"/>
                  </a:lnTo>
                  <a:lnTo>
                    <a:pt x="994" y="1583"/>
                  </a:lnTo>
                  <a:lnTo>
                    <a:pt x="992" y="1584"/>
                  </a:lnTo>
                  <a:lnTo>
                    <a:pt x="989" y="1584"/>
                  </a:lnTo>
                  <a:lnTo>
                    <a:pt x="987" y="1585"/>
                  </a:lnTo>
                  <a:lnTo>
                    <a:pt x="980" y="1584"/>
                  </a:lnTo>
                  <a:lnTo>
                    <a:pt x="974" y="1582"/>
                  </a:lnTo>
                  <a:lnTo>
                    <a:pt x="970" y="1580"/>
                  </a:lnTo>
                  <a:lnTo>
                    <a:pt x="968" y="1579"/>
                  </a:lnTo>
                  <a:lnTo>
                    <a:pt x="967" y="1579"/>
                  </a:lnTo>
                  <a:lnTo>
                    <a:pt x="964" y="1579"/>
                  </a:lnTo>
                  <a:lnTo>
                    <a:pt x="957" y="1577"/>
                  </a:lnTo>
                  <a:lnTo>
                    <a:pt x="950" y="1577"/>
                  </a:lnTo>
                  <a:lnTo>
                    <a:pt x="920" y="1562"/>
                  </a:lnTo>
                  <a:lnTo>
                    <a:pt x="913" y="1567"/>
                  </a:lnTo>
                  <a:lnTo>
                    <a:pt x="909" y="1571"/>
                  </a:lnTo>
                  <a:lnTo>
                    <a:pt x="904" y="1573"/>
                  </a:lnTo>
                  <a:lnTo>
                    <a:pt x="899" y="1575"/>
                  </a:lnTo>
                  <a:lnTo>
                    <a:pt x="893" y="1575"/>
                  </a:lnTo>
                  <a:lnTo>
                    <a:pt x="889" y="1574"/>
                  </a:lnTo>
                  <a:lnTo>
                    <a:pt x="878" y="1568"/>
                  </a:lnTo>
                  <a:lnTo>
                    <a:pt x="871" y="1562"/>
                  </a:lnTo>
                  <a:lnTo>
                    <a:pt x="866" y="1557"/>
                  </a:lnTo>
                  <a:lnTo>
                    <a:pt x="862" y="1551"/>
                  </a:lnTo>
                  <a:lnTo>
                    <a:pt x="860" y="1546"/>
                  </a:lnTo>
                  <a:lnTo>
                    <a:pt x="858" y="1534"/>
                  </a:lnTo>
                  <a:lnTo>
                    <a:pt x="860" y="1522"/>
                  </a:lnTo>
                  <a:lnTo>
                    <a:pt x="795" y="1477"/>
                  </a:lnTo>
                  <a:lnTo>
                    <a:pt x="839" y="1454"/>
                  </a:lnTo>
                  <a:lnTo>
                    <a:pt x="877" y="1413"/>
                  </a:lnTo>
                  <a:lnTo>
                    <a:pt x="882" y="1419"/>
                  </a:lnTo>
                  <a:lnTo>
                    <a:pt x="889" y="1422"/>
                  </a:lnTo>
                  <a:lnTo>
                    <a:pt x="895" y="1421"/>
                  </a:lnTo>
                  <a:lnTo>
                    <a:pt x="902" y="1417"/>
                  </a:lnTo>
                  <a:lnTo>
                    <a:pt x="912" y="1405"/>
                  </a:lnTo>
                  <a:lnTo>
                    <a:pt x="916" y="1397"/>
                  </a:lnTo>
                  <a:lnTo>
                    <a:pt x="919" y="1393"/>
                  </a:lnTo>
                  <a:lnTo>
                    <a:pt x="920" y="1391"/>
                  </a:lnTo>
                  <a:lnTo>
                    <a:pt x="922" y="1390"/>
                  </a:lnTo>
                  <a:lnTo>
                    <a:pt x="924" y="1384"/>
                  </a:lnTo>
                  <a:lnTo>
                    <a:pt x="966" y="1341"/>
                  </a:lnTo>
                  <a:lnTo>
                    <a:pt x="896" y="1339"/>
                  </a:lnTo>
                  <a:lnTo>
                    <a:pt x="906" y="1299"/>
                  </a:lnTo>
                  <a:lnTo>
                    <a:pt x="909" y="1298"/>
                  </a:lnTo>
                  <a:lnTo>
                    <a:pt x="911" y="1299"/>
                  </a:lnTo>
                  <a:lnTo>
                    <a:pt x="915" y="1295"/>
                  </a:lnTo>
                  <a:lnTo>
                    <a:pt x="916" y="1293"/>
                  </a:lnTo>
                  <a:lnTo>
                    <a:pt x="919" y="1292"/>
                  </a:lnTo>
                  <a:lnTo>
                    <a:pt x="921" y="1280"/>
                  </a:lnTo>
                  <a:lnTo>
                    <a:pt x="987" y="1297"/>
                  </a:lnTo>
                  <a:lnTo>
                    <a:pt x="1118" y="1187"/>
                  </a:lnTo>
                  <a:lnTo>
                    <a:pt x="1124" y="1183"/>
                  </a:lnTo>
                  <a:lnTo>
                    <a:pt x="1130" y="1180"/>
                  </a:lnTo>
                  <a:lnTo>
                    <a:pt x="1134" y="1177"/>
                  </a:lnTo>
                  <a:lnTo>
                    <a:pt x="1137" y="1175"/>
                  </a:lnTo>
                  <a:lnTo>
                    <a:pt x="1139" y="1169"/>
                  </a:lnTo>
                  <a:lnTo>
                    <a:pt x="1140" y="1165"/>
                  </a:lnTo>
                  <a:lnTo>
                    <a:pt x="1137" y="1162"/>
                  </a:lnTo>
                  <a:lnTo>
                    <a:pt x="1133" y="1160"/>
                  </a:lnTo>
                  <a:lnTo>
                    <a:pt x="1130" y="1160"/>
                  </a:lnTo>
                  <a:lnTo>
                    <a:pt x="1122" y="1157"/>
                  </a:lnTo>
                  <a:lnTo>
                    <a:pt x="1118" y="1154"/>
                  </a:lnTo>
                  <a:lnTo>
                    <a:pt x="1115" y="1150"/>
                  </a:lnTo>
                  <a:lnTo>
                    <a:pt x="1115" y="1147"/>
                  </a:lnTo>
                  <a:lnTo>
                    <a:pt x="1115" y="1142"/>
                  </a:lnTo>
                  <a:lnTo>
                    <a:pt x="1118" y="1137"/>
                  </a:lnTo>
                  <a:lnTo>
                    <a:pt x="1123" y="1131"/>
                  </a:lnTo>
                  <a:lnTo>
                    <a:pt x="1131" y="1126"/>
                  </a:lnTo>
                  <a:lnTo>
                    <a:pt x="1139" y="1118"/>
                  </a:lnTo>
                  <a:lnTo>
                    <a:pt x="1136" y="1046"/>
                  </a:lnTo>
                  <a:lnTo>
                    <a:pt x="1082" y="1056"/>
                  </a:lnTo>
                  <a:lnTo>
                    <a:pt x="1127" y="1017"/>
                  </a:lnTo>
                  <a:lnTo>
                    <a:pt x="1052" y="954"/>
                  </a:lnTo>
                  <a:lnTo>
                    <a:pt x="1127" y="899"/>
                  </a:lnTo>
                  <a:lnTo>
                    <a:pt x="1089" y="851"/>
                  </a:lnTo>
                  <a:lnTo>
                    <a:pt x="1036" y="909"/>
                  </a:lnTo>
                  <a:lnTo>
                    <a:pt x="978" y="890"/>
                  </a:lnTo>
                  <a:lnTo>
                    <a:pt x="952" y="850"/>
                  </a:lnTo>
                  <a:lnTo>
                    <a:pt x="861" y="765"/>
                  </a:lnTo>
                  <a:lnTo>
                    <a:pt x="863" y="763"/>
                  </a:lnTo>
                  <a:lnTo>
                    <a:pt x="866" y="763"/>
                  </a:lnTo>
                  <a:lnTo>
                    <a:pt x="868" y="764"/>
                  </a:lnTo>
                  <a:lnTo>
                    <a:pt x="872" y="767"/>
                  </a:lnTo>
                  <a:lnTo>
                    <a:pt x="872" y="768"/>
                  </a:lnTo>
                  <a:lnTo>
                    <a:pt x="873" y="769"/>
                  </a:lnTo>
                  <a:lnTo>
                    <a:pt x="875" y="770"/>
                  </a:lnTo>
                  <a:lnTo>
                    <a:pt x="875" y="767"/>
                  </a:lnTo>
                  <a:lnTo>
                    <a:pt x="877" y="762"/>
                  </a:lnTo>
                  <a:lnTo>
                    <a:pt x="877" y="761"/>
                  </a:lnTo>
                  <a:lnTo>
                    <a:pt x="875" y="759"/>
                  </a:lnTo>
                  <a:lnTo>
                    <a:pt x="871" y="756"/>
                  </a:lnTo>
                  <a:lnTo>
                    <a:pt x="866" y="750"/>
                  </a:lnTo>
                  <a:lnTo>
                    <a:pt x="864" y="745"/>
                  </a:lnTo>
                  <a:lnTo>
                    <a:pt x="861" y="733"/>
                  </a:lnTo>
                  <a:lnTo>
                    <a:pt x="860" y="718"/>
                  </a:lnTo>
                  <a:lnTo>
                    <a:pt x="865" y="705"/>
                  </a:lnTo>
                  <a:lnTo>
                    <a:pt x="875" y="694"/>
                  </a:lnTo>
                  <a:lnTo>
                    <a:pt x="890" y="686"/>
                  </a:lnTo>
                  <a:lnTo>
                    <a:pt x="886" y="642"/>
                  </a:lnTo>
                  <a:lnTo>
                    <a:pt x="822" y="622"/>
                  </a:lnTo>
                  <a:lnTo>
                    <a:pt x="801" y="576"/>
                  </a:lnTo>
                  <a:lnTo>
                    <a:pt x="785" y="531"/>
                  </a:lnTo>
                  <a:lnTo>
                    <a:pt x="759" y="441"/>
                  </a:lnTo>
                  <a:lnTo>
                    <a:pt x="747" y="395"/>
                  </a:lnTo>
                  <a:lnTo>
                    <a:pt x="739" y="351"/>
                  </a:lnTo>
                  <a:lnTo>
                    <a:pt x="732" y="306"/>
                  </a:lnTo>
                  <a:lnTo>
                    <a:pt x="729" y="262"/>
                  </a:lnTo>
                  <a:lnTo>
                    <a:pt x="737" y="266"/>
                  </a:lnTo>
                  <a:lnTo>
                    <a:pt x="735" y="281"/>
                  </a:lnTo>
                  <a:lnTo>
                    <a:pt x="776" y="229"/>
                  </a:lnTo>
                  <a:lnTo>
                    <a:pt x="777" y="155"/>
                  </a:lnTo>
                  <a:lnTo>
                    <a:pt x="752" y="90"/>
                  </a:lnTo>
                  <a:lnTo>
                    <a:pt x="542" y="85"/>
                  </a:lnTo>
                  <a:lnTo>
                    <a:pt x="536" y="80"/>
                  </a:lnTo>
                  <a:lnTo>
                    <a:pt x="530" y="77"/>
                  </a:lnTo>
                  <a:lnTo>
                    <a:pt x="526" y="75"/>
                  </a:lnTo>
                  <a:lnTo>
                    <a:pt x="524" y="76"/>
                  </a:lnTo>
                  <a:lnTo>
                    <a:pt x="521" y="81"/>
                  </a:lnTo>
                  <a:lnTo>
                    <a:pt x="521" y="85"/>
                  </a:lnTo>
                  <a:lnTo>
                    <a:pt x="523" y="92"/>
                  </a:lnTo>
                  <a:lnTo>
                    <a:pt x="508" y="117"/>
                  </a:lnTo>
                  <a:lnTo>
                    <a:pt x="455" y="139"/>
                  </a:lnTo>
                  <a:lnTo>
                    <a:pt x="375" y="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0000000-0008-0000-0000-000010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74"/>
              <a:ext cx="113" cy="69"/>
            </a:xfrm>
            <a:custGeom>
              <a:avLst/>
              <a:gdLst/>
              <a:ahLst/>
              <a:cxnLst>
                <a:cxn ang="0">
                  <a:pos x="140" y="4"/>
                </a:cxn>
                <a:cxn ang="0">
                  <a:pos x="70" y="118"/>
                </a:cxn>
                <a:cxn ang="0">
                  <a:pos x="71" y="163"/>
                </a:cxn>
                <a:cxn ang="0">
                  <a:pos x="82" y="175"/>
                </a:cxn>
                <a:cxn ang="0">
                  <a:pos x="77" y="181"/>
                </a:cxn>
                <a:cxn ang="0">
                  <a:pos x="68" y="176"/>
                </a:cxn>
                <a:cxn ang="0">
                  <a:pos x="241" y="322"/>
                </a:cxn>
                <a:cxn ang="0">
                  <a:pos x="332" y="430"/>
                </a:cxn>
                <a:cxn ang="0">
                  <a:pos x="336" y="539"/>
                </a:cxn>
                <a:cxn ang="0">
                  <a:pos x="320" y="560"/>
                </a:cxn>
                <a:cxn ang="0">
                  <a:pos x="335" y="573"/>
                </a:cxn>
                <a:cxn ang="0">
                  <a:pos x="344" y="582"/>
                </a:cxn>
                <a:cxn ang="0">
                  <a:pos x="329" y="596"/>
                </a:cxn>
                <a:cxn ang="0">
                  <a:pos x="124" y="705"/>
                </a:cxn>
                <a:cxn ang="0">
                  <a:pos x="114" y="711"/>
                </a:cxn>
                <a:cxn ang="0">
                  <a:pos x="129" y="797"/>
                </a:cxn>
                <a:cxn ang="0">
                  <a:pos x="121" y="810"/>
                </a:cxn>
                <a:cxn ang="0">
                  <a:pos x="94" y="835"/>
                </a:cxn>
                <a:cxn ang="0">
                  <a:pos x="0" y="890"/>
                </a:cxn>
                <a:cxn ang="0">
                  <a:pos x="67" y="964"/>
                </a:cxn>
                <a:cxn ang="0">
                  <a:pos x="94" y="987"/>
                </a:cxn>
                <a:cxn ang="0">
                  <a:pos x="114" y="984"/>
                </a:cxn>
                <a:cxn ang="0">
                  <a:pos x="162" y="990"/>
                </a:cxn>
                <a:cxn ang="0">
                  <a:pos x="175" y="993"/>
                </a:cxn>
                <a:cxn ang="0">
                  <a:pos x="194" y="997"/>
                </a:cxn>
                <a:cxn ang="0">
                  <a:pos x="206" y="992"/>
                </a:cxn>
                <a:cxn ang="0">
                  <a:pos x="210" y="976"/>
                </a:cxn>
                <a:cxn ang="0">
                  <a:pos x="374" y="1004"/>
                </a:cxn>
                <a:cxn ang="0">
                  <a:pos x="519" y="896"/>
                </a:cxn>
                <a:cxn ang="0">
                  <a:pos x="744" y="900"/>
                </a:cxn>
                <a:cxn ang="0">
                  <a:pos x="872" y="909"/>
                </a:cxn>
                <a:cxn ang="0">
                  <a:pos x="898" y="933"/>
                </a:cxn>
                <a:cxn ang="0">
                  <a:pos x="916" y="938"/>
                </a:cxn>
                <a:cxn ang="0">
                  <a:pos x="931" y="905"/>
                </a:cxn>
                <a:cxn ang="0">
                  <a:pos x="949" y="894"/>
                </a:cxn>
                <a:cxn ang="0">
                  <a:pos x="1077" y="915"/>
                </a:cxn>
                <a:cxn ang="0">
                  <a:pos x="1140" y="939"/>
                </a:cxn>
                <a:cxn ang="0">
                  <a:pos x="1148" y="933"/>
                </a:cxn>
                <a:cxn ang="0">
                  <a:pos x="1399" y="784"/>
                </a:cxn>
                <a:cxn ang="0">
                  <a:pos x="1482" y="794"/>
                </a:cxn>
                <a:cxn ang="0">
                  <a:pos x="1509" y="795"/>
                </a:cxn>
                <a:cxn ang="0">
                  <a:pos x="1609" y="743"/>
                </a:cxn>
                <a:cxn ang="0">
                  <a:pos x="1800" y="740"/>
                </a:cxn>
                <a:cxn ang="0">
                  <a:pos x="1781" y="541"/>
                </a:cxn>
                <a:cxn ang="0">
                  <a:pos x="1694" y="285"/>
                </a:cxn>
                <a:cxn ang="0">
                  <a:pos x="1679" y="180"/>
                </a:cxn>
                <a:cxn ang="0">
                  <a:pos x="1675" y="0"/>
                </a:cxn>
                <a:cxn ang="0">
                  <a:pos x="1502" y="67"/>
                </a:cxn>
                <a:cxn ang="0">
                  <a:pos x="1310" y="139"/>
                </a:cxn>
                <a:cxn ang="0">
                  <a:pos x="1082" y="215"/>
                </a:cxn>
                <a:cxn ang="0">
                  <a:pos x="710" y="101"/>
                </a:cxn>
                <a:cxn ang="0">
                  <a:pos x="328" y="13"/>
                </a:cxn>
              </a:cxnLst>
              <a:rect l="0" t="0" r="r" b="b"/>
              <a:pathLst>
                <a:path w="1811" h="1035">
                  <a:moveTo>
                    <a:pt x="328" y="13"/>
                  </a:moveTo>
                  <a:lnTo>
                    <a:pt x="319" y="10"/>
                  </a:lnTo>
                  <a:lnTo>
                    <a:pt x="311" y="6"/>
                  </a:lnTo>
                  <a:lnTo>
                    <a:pt x="140" y="4"/>
                  </a:lnTo>
                  <a:lnTo>
                    <a:pt x="91" y="55"/>
                  </a:lnTo>
                  <a:lnTo>
                    <a:pt x="95" y="99"/>
                  </a:lnTo>
                  <a:lnTo>
                    <a:pt x="80" y="107"/>
                  </a:lnTo>
                  <a:lnTo>
                    <a:pt x="70" y="118"/>
                  </a:lnTo>
                  <a:lnTo>
                    <a:pt x="65" y="131"/>
                  </a:lnTo>
                  <a:lnTo>
                    <a:pt x="66" y="146"/>
                  </a:lnTo>
                  <a:lnTo>
                    <a:pt x="69" y="158"/>
                  </a:lnTo>
                  <a:lnTo>
                    <a:pt x="71" y="163"/>
                  </a:lnTo>
                  <a:lnTo>
                    <a:pt x="76" y="169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0" y="180"/>
                  </a:lnTo>
                  <a:lnTo>
                    <a:pt x="80" y="183"/>
                  </a:lnTo>
                  <a:lnTo>
                    <a:pt x="78" y="182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3" y="177"/>
                  </a:lnTo>
                  <a:lnTo>
                    <a:pt x="71" y="176"/>
                  </a:lnTo>
                  <a:lnTo>
                    <a:pt x="68" y="176"/>
                  </a:lnTo>
                  <a:lnTo>
                    <a:pt x="66" y="178"/>
                  </a:lnTo>
                  <a:lnTo>
                    <a:pt x="157" y="263"/>
                  </a:lnTo>
                  <a:lnTo>
                    <a:pt x="183" y="303"/>
                  </a:lnTo>
                  <a:lnTo>
                    <a:pt x="241" y="322"/>
                  </a:lnTo>
                  <a:lnTo>
                    <a:pt x="294" y="264"/>
                  </a:lnTo>
                  <a:lnTo>
                    <a:pt x="332" y="312"/>
                  </a:lnTo>
                  <a:lnTo>
                    <a:pt x="257" y="367"/>
                  </a:lnTo>
                  <a:lnTo>
                    <a:pt x="332" y="430"/>
                  </a:lnTo>
                  <a:lnTo>
                    <a:pt x="287" y="469"/>
                  </a:lnTo>
                  <a:lnTo>
                    <a:pt x="341" y="459"/>
                  </a:lnTo>
                  <a:lnTo>
                    <a:pt x="344" y="531"/>
                  </a:lnTo>
                  <a:lnTo>
                    <a:pt x="336" y="539"/>
                  </a:lnTo>
                  <a:lnTo>
                    <a:pt x="328" y="544"/>
                  </a:lnTo>
                  <a:lnTo>
                    <a:pt x="323" y="550"/>
                  </a:lnTo>
                  <a:lnTo>
                    <a:pt x="320" y="555"/>
                  </a:lnTo>
                  <a:lnTo>
                    <a:pt x="320" y="560"/>
                  </a:lnTo>
                  <a:lnTo>
                    <a:pt x="320" y="563"/>
                  </a:lnTo>
                  <a:lnTo>
                    <a:pt x="323" y="567"/>
                  </a:lnTo>
                  <a:lnTo>
                    <a:pt x="327" y="570"/>
                  </a:lnTo>
                  <a:lnTo>
                    <a:pt x="335" y="573"/>
                  </a:lnTo>
                  <a:lnTo>
                    <a:pt x="338" y="573"/>
                  </a:lnTo>
                  <a:lnTo>
                    <a:pt x="342" y="575"/>
                  </a:lnTo>
                  <a:lnTo>
                    <a:pt x="345" y="578"/>
                  </a:lnTo>
                  <a:lnTo>
                    <a:pt x="344" y="582"/>
                  </a:lnTo>
                  <a:lnTo>
                    <a:pt x="342" y="588"/>
                  </a:lnTo>
                  <a:lnTo>
                    <a:pt x="339" y="590"/>
                  </a:lnTo>
                  <a:lnTo>
                    <a:pt x="335" y="593"/>
                  </a:lnTo>
                  <a:lnTo>
                    <a:pt x="329" y="596"/>
                  </a:lnTo>
                  <a:lnTo>
                    <a:pt x="323" y="600"/>
                  </a:lnTo>
                  <a:lnTo>
                    <a:pt x="192" y="710"/>
                  </a:lnTo>
                  <a:lnTo>
                    <a:pt x="126" y="693"/>
                  </a:lnTo>
                  <a:lnTo>
                    <a:pt x="124" y="705"/>
                  </a:lnTo>
                  <a:lnTo>
                    <a:pt x="121" y="706"/>
                  </a:lnTo>
                  <a:lnTo>
                    <a:pt x="120" y="708"/>
                  </a:lnTo>
                  <a:lnTo>
                    <a:pt x="116" y="712"/>
                  </a:lnTo>
                  <a:lnTo>
                    <a:pt x="114" y="711"/>
                  </a:lnTo>
                  <a:lnTo>
                    <a:pt x="111" y="712"/>
                  </a:lnTo>
                  <a:lnTo>
                    <a:pt x="101" y="752"/>
                  </a:lnTo>
                  <a:lnTo>
                    <a:pt x="171" y="754"/>
                  </a:lnTo>
                  <a:lnTo>
                    <a:pt x="129" y="797"/>
                  </a:lnTo>
                  <a:lnTo>
                    <a:pt x="127" y="803"/>
                  </a:lnTo>
                  <a:lnTo>
                    <a:pt x="125" y="804"/>
                  </a:lnTo>
                  <a:lnTo>
                    <a:pt x="124" y="806"/>
                  </a:lnTo>
                  <a:lnTo>
                    <a:pt x="121" y="810"/>
                  </a:lnTo>
                  <a:lnTo>
                    <a:pt x="117" y="818"/>
                  </a:lnTo>
                  <a:lnTo>
                    <a:pt x="107" y="830"/>
                  </a:lnTo>
                  <a:lnTo>
                    <a:pt x="100" y="834"/>
                  </a:lnTo>
                  <a:lnTo>
                    <a:pt x="94" y="835"/>
                  </a:lnTo>
                  <a:lnTo>
                    <a:pt x="87" y="832"/>
                  </a:lnTo>
                  <a:lnTo>
                    <a:pt x="82" y="826"/>
                  </a:lnTo>
                  <a:lnTo>
                    <a:pt x="44" y="867"/>
                  </a:lnTo>
                  <a:lnTo>
                    <a:pt x="0" y="890"/>
                  </a:lnTo>
                  <a:lnTo>
                    <a:pt x="65" y="935"/>
                  </a:lnTo>
                  <a:lnTo>
                    <a:pt x="63" y="947"/>
                  </a:lnTo>
                  <a:lnTo>
                    <a:pt x="65" y="959"/>
                  </a:lnTo>
                  <a:lnTo>
                    <a:pt x="67" y="964"/>
                  </a:lnTo>
                  <a:lnTo>
                    <a:pt x="71" y="970"/>
                  </a:lnTo>
                  <a:lnTo>
                    <a:pt x="76" y="975"/>
                  </a:lnTo>
                  <a:lnTo>
                    <a:pt x="83" y="981"/>
                  </a:lnTo>
                  <a:lnTo>
                    <a:pt x="94" y="987"/>
                  </a:lnTo>
                  <a:lnTo>
                    <a:pt x="98" y="988"/>
                  </a:lnTo>
                  <a:lnTo>
                    <a:pt x="104" y="988"/>
                  </a:lnTo>
                  <a:lnTo>
                    <a:pt x="109" y="986"/>
                  </a:lnTo>
                  <a:lnTo>
                    <a:pt x="114" y="984"/>
                  </a:lnTo>
                  <a:lnTo>
                    <a:pt x="118" y="980"/>
                  </a:lnTo>
                  <a:lnTo>
                    <a:pt x="125" y="975"/>
                  </a:lnTo>
                  <a:lnTo>
                    <a:pt x="155" y="990"/>
                  </a:lnTo>
                  <a:lnTo>
                    <a:pt x="162" y="990"/>
                  </a:lnTo>
                  <a:lnTo>
                    <a:pt x="169" y="992"/>
                  </a:lnTo>
                  <a:lnTo>
                    <a:pt x="172" y="992"/>
                  </a:lnTo>
                  <a:lnTo>
                    <a:pt x="173" y="992"/>
                  </a:lnTo>
                  <a:lnTo>
                    <a:pt x="175" y="993"/>
                  </a:lnTo>
                  <a:lnTo>
                    <a:pt x="179" y="995"/>
                  </a:lnTo>
                  <a:lnTo>
                    <a:pt x="185" y="997"/>
                  </a:lnTo>
                  <a:lnTo>
                    <a:pt x="192" y="998"/>
                  </a:lnTo>
                  <a:lnTo>
                    <a:pt x="194" y="997"/>
                  </a:lnTo>
                  <a:lnTo>
                    <a:pt x="197" y="997"/>
                  </a:lnTo>
                  <a:lnTo>
                    <a:pt x="199" y="996"/>
                  </a:lnTo>
                  <a:lnTo>
                    <a:pt x="203" y="996"/>
                  </a:lnTo>
                  <a:lnTo>
                    <a:pt x="206" y="992"/>
                  </a:lnTo>
                  <a:lnTo>
                    <a:pt x="209" y="988"/>
                  </a:lnTo>
                  <a:lnTo>
                    <a:pt x="210" y="982"/>
                  </a:lnTo>
                  <a:lnTo>
                    <a:pt x="210" y="978"/>
                  </a:lnTo>
                  <a:lnTo>
                    <a:pt x="210" y="976"/>
                  </a:lnTo>
                  <a:lnTo>
                    <a:pt x="210" y="975"/>
                  </a:lnTo>
                  <a:lnTo>
                    <a:pt x="211" y="975"/>
                  </a:lnTo>
                  <a:lnTo>
                    <a:pt x="307" y="1027"/>
                  </a:lnTo>
                  <a:lnTo>
                    <a:pt x="374" y="1004"/>
                  </a:lnTo>
                  <a:lnTo>
                    <a:pt x="351" y="1035"/>
                  </a:lnTo>
                  <a:lnTo>
                    <a:pt x="417" y="991"/>
                  </a:lnTo>
                  <a:lnTo>
                    <a:pt x="535" y="932"/>
                  </a:lnTo>
                  <a:lnTo>
                    <a:pt x="519" y="896"/>
                  </a:lnTo>
                  <a:lnTo>
                    <a:pt x="578" y="924"/>
                  </a:lnTo>
                  <a:lnTo>
                    <a:pt x="660" y="924"/>
                  </a:lnTo>
                  <a:lnTo>
                    <a:pt x="693" y="897"/>
                  </a:lnTo>
                  <a:lnTo>
                    <a:pt x="744" y="900"/>
                  </a:lnTo>
                  <a:lnTo>
                    <a:pt x="788" y="863"/>
                  </a:lnTo>
                  <a:lnTo>
                    <a:pt x="820" y="859"/>
                  </a:lnTo>
                  <a:lnTo>
                    <a:pt x="850" y="877"/>
                  </a:lnTo>
                  <a:lnTo>
                    <a:pt x="872" y="909"/>
                  </a:lnTo>
                  <a:lnTo>
                    <a:pt x="900" y="913"/>
                  </a:lnTo>
                  <a:lnTo>
                    <a:pt x="898" y="915"/>
                  </a:lnTo>
                  <a:lnTo>
                    <a:pt x="897" y="925"/>
                  </a:lnTo>
                  <a:lnTo>
                    <a:pt x="898" y="933"/>
                  </a:lnTo>
                  <a:lnTo>
                    <a:pt x="900" y="938"/>
                  </a:lnTo>
                  <a:lnTo>
                    <a:pt x="904" y="941"/>
                  </a:lnTo>
                  <a:lnTo>
                    <a:pt x="909" y="940"/>
                  </a:lnTo>
                  <a:lnTo>
                    <a:pt x="916" y="938"/>
                  </a:lnTo>
                  <a:lnTo>
                    <a:pt x="924" y="933"/>
                  </a:lnTo>
                  <a:lnTo>
                    <a:pt x="934" y="926"/>
                  </a:lnTo>
                  <a:lnTo>
                    <a:pt x="931" y="914"/>
                  </a:lnTo>
                  <a:lnTo>
                    <a:pt x="931" y="905"/>
                  </a:lnTo>
                  <a:lnTo>
                    <a:pt x="932" y="898"/>
                  </a:lnTo>
                  <a:lnTo>
                    <a:pt x="936" y="895"/>
                  </a:lnTo>
                  <a:lnTo>
                    <a:pt x="942" y="893"/>
                  </a:lnTo>
                  <a:lnTo>
                    <a:pt x="949" y="894"/>
                  </a:lnTo>
                  <a:lnTo>
                    <a:pt x="959" y="898"/>
                  </a:lnTo>
                  <a:lnTo>
                    <a:pt x="970" y="905"/>
                  </a:lnTo>
                  <a:lnTo>
                    <a:pt x="1048" y="919"/>
                  </a:lnTo>
                  <a:lnTo>
                    <a:pt x="1077" y="915"/>
                  </a:lnTo>
                  <a:lnTo>
                    <a:pt x="1113" y="951"/>
                  </a:lnTo>
                  <a:lnTo>
                    <a:pt x="1159" y="963"/>
                  </a:lnTo>
                  <a:lnTo>
                    <a:pt x="1144" y="946"/>
                  </a:lnTo>
                  <a:lnTo>
                    <a:pt x="1140" y="939"/>
                  </a:lnTo>
                  <a:lnTo>
                    <a:pt x="1140" y="936"/>
                  </a:lnTo>
                  <a:lnTo>
                    <a:pt x="1142" y="935"/>
                  </a:lnTo>
                  <a:lnTo>
                    <a:pt x="1143" y="933"/>
                  </a:lnTo>
                  <a:lnTo>
                    <a:pt x="1148" y="933"/>
                  </a:lnTo>
                  <a:lnTo>
                    <a:pt x="1158" y="934"/>
                  </a:lnTo>
                  <a:lnTo>
                    <a:pt x="1226" y="926"/>
                  </a:lnTo>
                  <a:lnTo>
                    <a:pt x="1374" y="835"/>
                  </a:lnTo>
                  <a:lnTo>
                    <a:pt x="1399" y="784"/>
                  </a:lnTo>
                  <a:lnTo>
                    <a:pt x="1454" y="762"/>
                  </a:lnTo>
                  <a:lnTo>
                    <a:pt x="1476" y="775"/>
                  </a:lnTo>
                  <a:lnTo>
                    <a:pt x="1478" y="786"/>
                  </a:lnTo>
                  <a:lnTo>
                    <a:pt x="1482" y="794"/>
                  </a:lnTo>
                  <a:lnTo>
                    <a:pt x="1488" y="799"/>
                  </a:lnTo>
                  <a:lnTo>
                    <a:pt x="1494" y="801"/>
                  </a:lnTo>
                  <a:lnTo>
                    <a:pt x="1501" y="799"/>
                  </a:lnTo>
                  <a:lnTo>
                    <a:pt x="1509" y="795"/>
                  </a:lnTo>
                  <a:lnTo>
                    <a:pt x="1518" y="787"/>
                  </a:lnTo>
                  <a:lnTo>
                    <a:pt x="1528" y="777"/>
                  </a:lnTo>
                  <a:lnTo>
                    <a:pt x="1565" y="781"/>
                  </a:lnTo>
                  <a:lnTo>
                    <a:pt x="1609" y="743"/>
                  </a:lnTo>
                  <a:lnTo>
                    <a:pt x="1662" y="763"/>
                  </a:lnTo>
                  <a:lnTo>
                    <a:pt x="1732" y="750"/>
                  </a:lnTo>
                  <a:lnTo>
                    <a:pt x="1778" y="771"/>
                  </a:lnTo>
                  <a:lnTo>
                    <a:pt x="1800" y="740"/>
                  </a:lnTo>
                  <a:lnTo>
                    <a:pt x="1807" y="655"/>
                  </a:lnTo>
                  <a:lnTo>
                    <a:pt x="1744" y="612"/>
                  </a:lnTo>
                  <a:lnTo>
                    <a:pt x="1790" y="574"/>
                  </a:lnTo>
                  <a:lnTo>
                    <a:pt x="1781" y="541"/>
                  </a:lnTo>
                  <a:lnTo>
                    <a:pt x="1811" y="468"/>
                  </a:lnTo>
                  <a:lnTo>
                    <a:pt x="1763" y="448"/>
                  </a:lnTo>
                  <a:lnTo>
                    <a:pt x="1765" y="352"/>
                  </a:lnTo>
                  <a:lnTo>
                    <a:pt x="1694" y="285"/>
                  </a:lnTo>
                  <a:lnTo>
                    <a:pt x="1761" y="269"/>
                  </a:lnTo>
                  <a:lnTo>
                    <a:pt x="1743" y="218"/>
                  </a:lnTo>
                  <a:lnTo>
                    <a:pt x="1680" y="234"/>
                  </a:lnTo>
                  <a:lnTo>
                    <a:pt x="1679" y="180"/>
                  </a:lnTo>
                  <a:lnTo>
                    <a:pt x="1697" y="137"/>
                  </a:lnTo>
                  <a:lnTo>
                    <a:pt x="1677" y="94"/>
                  </a:lnTo>
                  <a:lnTo>
                    <a:pt x="1686" y="69"/>
                  </a:lnTo>
                  <a:lnTo>
                    <a:pt x="1675" y="0"/>
                  </a:lnTo>
                  <a:lnTo>
                    <a:pt x="1530" y="58"/>
                  </a:lnTo>
                  <a:lnTo>
                    <a:pt x="1511" y="64"/>
                  </a:lnTo>
                  <a:lnTo>
                    <a:pt x="1506" y="65"/>
                  </a:lnTo>
                  <a:lnTo>
                    <a:pt x="1502" y="67"/>
                  </a:lnTo>
                  <a:lnTo>
                    <a:pt x="1493" y="71"/>
                  </a:lnTo>
                  <a:lnTo>
                    <a:pt x="1457" y="85"/>
                  </a:lnTo>
                  <a:lnTo>
                    <a:pt x="1384" y="113"/>
                  </a:lnTo>
                  <a:lnTo>
                    <a:pt x="1310" y="139"/>
                  </a:lnTo>
                  <a:lnTo>
                    <a:pt x="1236" y="165"/>
                  </a:lnTo>
                  <a:lnTo>
                    <a:pt x="1161" y="189"/>
                  </a:lnTo>
                  <a:lnTo>
                    <a:pt x="1088" y="213"/>
                  </a:lnTo>
                  <a:lnTo>
                    <a:pt x="1082" y="215"/>
                  </a:lnTo>
                  <a:lnTo>
                    <a:pt x="990" y="183"/>
                  </a:lnTo>
                  <a:lnTo>
                    <a:pt x="897" y="154"/>
                  </a:lnTo>
                  <a:lnTo>
                    <a:pt x="803" y="126"/>
                  </a:lnTo>
                  <a:lnTo>
                    <a:pt x="710" y="101"/>
                  </a:lnTo>
                  <a:lnTo>
                    <a:pt x="614" y="76"/>
                  </a:lnTo>
                  <a:lnTo>
                    <a:pt x="519" y="54"/>
                  </a:lnTo>
                  <a:lnTo>
                    <a:pt x="423" y="32"/>
                  </a:lnTo>
                  <a:lnTo>
                    <a:pt x="328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0000000-0008-0000-0000-000011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" y="108"/>
              <a:ext cx="120" cy="87"/>
            </a:xfrm>
            <a:custGeom>
              <a:avLst/>
              <a:gdLst/>
              <a:ahLst/>
              <a:cxnLst>
                <a:cxn ang="0">
                  <a:pos x="1603" y="84"/>
                </a:cxn>
                <a:cxn ang="0">
                  <a:pos x="1525" y="3"/>
                </a:cxn>
                <a:cxn ang="0">
                  <a:pos x="1508" y="19"/>
                </a:cxn>
                <a:cxn ang="0">
                  <a:pos x="1488" y="11"/>
                </a:cxn>
                <a:cxn ang="0">
                  <a:pos x="1467" y="17"/>
                </a:cxn>
                <a:cxn ang="0">
                  <a:pos x="1377" y="91"/>
                </a:cxn>
                <a:cxn ang="0">
                  <a:pos x="1293" y="142"/>
                </a:cxn>
                <a:cxn ang="0">
                  <a:pos x="1205" y="182"/>
                </a:cxn>
                <a:cxn ang="0">
                  <a:pos x="1174" y="193"/>
                </a:cxn>
                <a:cxn ang="0">
                  <a:pos x="1096" y="214"/>
                </a:cxn>
                <a:cxn ang="0">
                  <a:pos x="1012" y="230"/>
                </a:cxn>
                <a:cxn ang="0">
                  <a:pos x="588" y="350"/>
                </a:cxn>
                <a:cxn ang="0">
                  <a:pos x="199" y="538"/>
                </a:cxn>
                <a:cxn ang="0">
                  <a:pos x="111" y="614"/>
                </a:cxn>
                <a:cxn ang="0">
                  <a:pos x="60" y="724"/>
                </a:cxn>
                <a:cxn ang="0">
                  <a:pos x="20" y="770"/>
                </a:cxn>
                <a:cxn ang="0">
                  <a:pos x="0" y="830"/>
                </a:cxn>
                <a:cxn ang="0">
                  <a:pos x="12" y="861"/>
                </a:cxn>
                <a:cxn ang="0">
                  <a:pos x="57" y="933"/>
                </a:cxn>
                <a:cxn ang="0">
                  <a:pos x="211" y="966"/>
                </a:cxn>
                <a:cxn ang="0">
                  <a:pos x="216" y="966"/>
                </a:cxn>
                <a:cxn ang="0">
                  <a:pos x="225" y="959"/>
                </a:cxn>
                <a:cxn ang="0">
                  <a:pos x="299" y="977"/>
                </a:cxn>
                <a:cxn ang="0">
                  <a:pos x="656" y="1028"/>
                </a:cxn>
                <a:cxn ang="0">
                  <a:pos x="809" y="1030"/>
                </a:cxn>
                <a:cxn ang="0">
                  <a:pos x="813" y="1032"/>
                </a:cxn>
                <a:cxn ang="0">
                  <a:pos x="817" y="1030"/>
                </a:cxn>
                <a:cxn ang="0">
                  <a:pos x="914" y="1105"/>
                </a:cxn>
                <a:cxn ang="0">
                  <a:pos x="858" y="1181"/>
                </a:cxn>
                <a:cxn ang="0">
                  <a:pos x="1017" y="1282"/>
                </a:cxn>
                <a:cxn ang="0">
                  <a:pos x="1023" y="1284"/>
                </a:cxn>
                <a:cxn ang="0">
                  <a:pos x="1100" y="1284"/>
                </a:cxn>
                <a:cxn ang="0">
                  <a:pos x="1092" y="1264"/>
                </a:cxn>
                <a:cxn ang="0">
                  <a:pos x="1236" y="1161"/>
                </a:cxn>
                <a:cxn ang="0">
                  <a:pos x="1251" y="1167"/>
                </a:cxn>
                <a:cxn ang="0">
                  <a:pos x="1257" y="1149"/>
                </a:cxn>
                <a:cxn ang="0">
                  <a:pos x="1261" y="1145"/>
                </a:cxn>
                <a:cxn ang="0">
                  <a:pos x="1389" y="1024"/>
                </a:cxn>
                <a:cxn ang="0">
                  <a:pos x="1625" y="1008"/>
                </a:cxn>
                <a:cxn ang="0">
                  <a:pos x="1635" y="1026"/>
                </a:cxn>
                <a:cxn ang="0">
                  <a:pos x="1652" y="1017"/>
                </a:cxn>
                <a:cxn ang="0">
                  <a:pos x="1677" y="1012"/>
                </a:cxn>
                <a:cxn ang="0">
                  <a:pos x="1869" y="984"/>
                </a:cxn>
                <a:cxn ang="0">
                  <a:pos x="1894" y="901"/>
                </a:cxn>
                <a:cxn ang="0">
                  <a:pos x="1877" y="924"/>
                </a:cxn>
                <a:cxn ang="0">
                  <a:pos x="1850" y="898"/>
                </a:cxn>
                <a:cxn ang="0">
                  <a:pos x="1868" y="865"/>
                </a:cxn>
                <a:cxn ang="0">
                  <a:pos x="1853" y="821"/>
                </a:cxn>
                <a:cxn ang="0">
                  <a:pos x="1820" y="687"/>
                </a:cxn>
                <a:cxn ang="0">
                  <a:pos x="1866" y="641"/>
                </a:cxn>
                <a:cxn ang="0">
                  <a:pos x="1879" y="617"/>
                </a:cxn>
                <a:cxn ang="0">
                  <a:pos x="1828" y="629"/>
                </a:cxn>
                <a:cxn ang="0">
                  <a:pos x="1815" y="602"/>
                </a:cxn>
                <a:cxn ang="0">
                  <a:pos x="1841" y="578"/>
                </a:cxn>
                <a:cxn ang="0">
                  <a:pos x="1843" y="550"/>
                </a:cxn>
                <a:cxn ang="0">
                  <a:pos x="1872" y="527"/>
                </a:cxn>
                <a:cxn ang="0">
                  <a:pos x="1883" y="505"/>
                </a:cxn>
                <a:cxn ang="0">
                  <a:pos x="1918" y="506"/>
                </a:cxn>
              </a:cxnLst>
              <a:rect l="0" t="0" r="r" b="b"/>
              <a:pathLst>
                <a:path w="1918" h="1299">
                  <a:moveTo>
                    <a:pt x="1841" y="295"/>
                  </a:moveTo>
                  <a:lnTo>
                    <a:pt x="1806" y="248"/>
                  </a:lnTo>
                  <a:lnTo>
                    <a:pt x="1625" y="92"/>
                  </a:lnTo>
                  <a:lnTo>
                    <a:pt x="1603" y="84"/>
                  </a:lnTo>
                  <a:lnTo>
                    <a:pt x="1568" y="14"/>
                  </a:lnTo>
                  <a:lnTo>
                    <a:pt x="1528" y="0"/>
                  </a:lnTo>
                  <a:lnTo>
                    <a:pt x="1526" y="1"/>
                  </a:lnTo>
                  <a:lnTo>
                    <a:pt x="1525" y="3"/>
                  </a:lnTo>
                  <a:lnTo>
                    <a:pt x="1523" y="7"/>
                  </a:lnTo>
                  <a:lnTo>
                    <a:pt x="1519" y="13"/>
                  </a:lnTo>
                  <a:lnTo>
                    <a:pt x="1512" y="16"/>
                  </a:lnTo>
                  <a:lnTo>
                    <a:pt x="1508" y="19"/>
                  </a:lnTo>
                  <a:lnTo>
                    <a:pt x="1501" y="18"/>
                  </a:lnTo>
                  <a:lnTo>
                    <a:pt x="1495" y="16"/>
                  </a:lnTo>
                  <a:lnTo>
                    <a:pt x="1491" y="13"/>
                  </a:lnTo>
                  <a:lnTo>
                    <a:pt x="1488" y="11"/>
                  </a:lnTo>
                  <a:lnTo>
                    <a:pt x="1481" y="6"/>
                  </a:lnTo>
                  <a:lnTo>
                    <a:pt x="1477" y="8"/>
                  </a:lnTo>
                  <a:lnTo>
                    <a:pt x="1474" y="11"/>
                  </a:lnTo>
                  <a:lnTo>
                    <a:pt x="1467" y="17"/>
                  </a:lnTo>
                  <a:lnTo>
                    <a:pt x="1455" y="29"/>
                  </a:lnTo>
                  <a:lnTo>
                    <a:pt x="1429" y="51"/>
                  </a:lnTo>
                  <a:lnTo>
                    <a:pt x="1402" y="71"/>
                  </a:lnTo>
                  <a:lnTo>
                    <a:pt x="1377" y="91"/>
                  </a:lnTo>
                  <a:lnTo>
                    <a:pt x="1349" y="109"/>
                  </a:lnTo>
                  <a:lnTo>
                    <a:pt x="1335" y="117"/>
                  </a:lnTo>
                  <a:lnTo>
                    <a:pt x="1322" y="126"/>
                  </a:lnTo>
                  <a:lnTo>
                    <a:pt x="1293" y="142"/>
                  </a:lnTo>
                  <a:lnTo>
                    <a:pt x="1266" y="157"/>
                  </a:lnTo>
                  <a:lnTo>
                    <a:pt x="1250" y="163"/>
                  </a:lnTo>
                  <a:lnTo>
                    <a:pt x="1235" y="170"/>
                  </a:lnTo>
                  <a:lnTo>
                    <a:pt x="1205" y="182"/>
                  </a:lnTo>
                  <a:lnTo>
                    <a:pt x="1196" y="184"/>
                  </a:lnTo>
                  <a:lnTo>
                    <a:pt x="1192" y="185"/>
                  </a:lnTo>
                  <a:lnTo>
                    <a:pt x="1189" y="187"/>
                  </a:lnTo>
                  <a:lnTo>
                    <a:pt x="1174" y="193"/>
                  </a:lnTo>
                  <a:lnTo>
                    <a:pt x="1144" y="203"/>
                  </a:lnTo>
                  <a:lnTo>
                    <a:pt x="1112" y="211"/>
                  </a:lnTo>
                  <a:lnTo>
                    <a:pt x="1104" y="212"/>
                  </a:lnTo>
                  <a:lnTo>
                    <a:pt x="1096" y="214"/>
                  </a:lnTo>
                  <a:lnTo>
                    <a:pt x="1081" y="218"/>
                  </a:lnTo>
                  <a:lnTo>
                    <a:pt x="1048" y="224"/>
                  </a:lnTo>
                  <a:lnTo>
                    <a:pt x="1016" y="229"/>
                  </a:lnTo>
                  <a:lnTo>
                    <a:pt x="1012" y="230"/>
                  </a:lnTo>
                  <a:lnTo>
                    <a:pt x="902" y="253"/>
                  </a:lnTo>
                  <a:lnTo>
                    <a:pt x="795" y="281"/>
                  </a:lnTo>
                  <a:lnTo>
                    <a:pt x="690" y="313"/>
                  </a:lnTo>
                  <a:lnTo>
                    <a:pt x="588" y="350"/>
                  </a:lnTo>
                  <a:lnTo>
                    <a:pt x="487" y="390"/>
                  </a:lnTo>
                  <a:lnTo>
                    <a:pt x="389" y="435"/>
                  </a:lnTo>
                  <a:lnTo>
                    <a:pt x="292" y="484"/>
                  </a:lnTo>
                  <a:lnTo>
                    <a:pt x="199" y="538"/>
                  </a:lnTo>
                  <a:lnTo>
                    <a:pt x="172" y="553"/>
                  </a:lnTo>
                  <a:lnTo>
                    <a:pt x="150" y="572"/>
                  </a:lnTo>
                  <a:lnTo>
                    <a:pt x="129" y="591"/>
                  </a:lnTo>
                  <a:lnTo>
                    <a:pt x="111" y="614"/>
                  </a:lnTo>
                  <a:lnTo>
                    <a:pt x="95" y="637"/>
                  </a:lnTo>
                  <a:lnTo>
                    <a:pt x="81" y="664"/>
                  </a:lnTo>
                  <a:lnTo>
                    <a:pt x="69" y="693"/>
                  </a:lnTo>
                  <a:lnTo>
                    <a:pt x="60" y="724"/>
                  </a:lnTo>
                  <a:lnTo>
                    <a:pt x="55" y="732"/>
                  </a:lnTo>
                  <a:lnTo>
                    <a:pt x="35" y="751"/>
                  </a:lnTo>
                  <a:lnTo>
                    <a:pt x="26" y="760"/>
                  </a:lnTo>
                  <a:lnTo>
                    <a:pt x="20" y="770"/>
                  </a:lnTo>
                  <a:lnTo>
                    <a:pt x="9" y="788"/>
                  </a:lnTo>
                  <a:lnTo>
                    <a:pt x="3" y="806"/>
                  </a:lnTo>
                  <a:lnTo>
                    <a:pt x="0" y="822"/>
                  </a:lnTo>
                  <a:lnTo>
                    <a:pt x="0" y="830"/>
                  </a:lnTo>
                  <a:lnTo>
                    <a:pt x="2" y="839"/>
                  </a:lnTo>
                  <a:lnTo>
                    <a:pt x="4" y="846"/>
                  </a:lnTo>
                  <a:lnTo>
                    <a:pt x="8" y="854"/>
                  </a:lnTo>
                  <a:lnTo>
                    <a:pt x="12" y="861"/>
                  </a:lnTo>
                  <a:lnTo>
                    <a:pt x="19" y="869"/>
                  </a:lnTo>
                  <a:lnTo>
                    <a:pt x="21" y="871"/>
                  </a:lnTo>
                  <a:lnTo>
                    <a:pt x="26" y="903"/>
                  </a:lnTo>
                  <a:lnTo>
                    <a:pt x="57" y="933"/>
                  </a:lnTo>
                  <a:lnTo>
                    <a:pt x="203" y="965"/>
                  </a:lnTo>
                  <a:lnTo>
                    <a:pt x="208" y="966"/>
                  </a:lnTo>
                  <a:lnTo>
                    <a:pt x="210" y="966"/>
                  </a:lnTo>
                  <a:lnTo>
                    <a:pt x="211" y="966"/>
                  </a:lnTo>
                  <a:lnTo>
                    <a:pt x="213" y="967"/>
                  </a:lnTo>
                  <a:lnTo>
                    <a:pt x="213" y="966"/>
                  </a:lnTo>
                  <a:lnTo>
                    <a:pt x="214" y="966"/>
                  </a:lnTo>
                  <a:lnTo>
                    <a:pt x="216" y="966"/>
                  </a:lnTo>
                  <a:lnTo>
                    <a:pt x="220" y="966"/>
                  </a:lnTo>
                  <a:lnTo>
                    <a:pt x="223" y="964"/>
                  </a:lnTo>
                  <a:lnTo>
                    <a:pt x="225" y="962"/>
                  </a:lnTo>
                  <a:lnTo>
                    <a:pt x="225" y="959"/>
                  </a:lnTo>
                  <a:lnTo>
                    <a:pt x="225" y="957"/>
                  </a:lnTo>
                  <a:lnTo>
                    <a:pt x="225" y="956"/>
                  </a:lnTo>
                  <a:lnTo>
                    <a:pt x="226" y="956"/>
                  </a:lnTo>
                  <a:lnTo>
                    <a:pt x="299" y="977"/>
                  </a:lnTo>
                  <a:lnTo>
                    <a:pt x="484" y="912"/>
                  </a:lnTo>
                  <a:lnTo>
                    <a:pt x="591" y="1006"/>
                  </a:lnTo>
                  <a:lnTo>
                    <a:pt x="631" y="994"/>
                  </a:lnTo>
                  <a:lnTo>
                    <a:pt x="656" y="1028"/>
                  </a:lnTo>
                  <a:lnTo>
                    <a:pt x="698" y="1051"/>
                  </a:lnTo>
                  <a:lnTo>
                    <a:pt x="718" y="1038"/>
                  </a:lnTo>
                  <a:lnTo>
                    <a:pt x="801" y="1034"/>
                  </a:lnTo>
                  <a:lnTo>
                    <a:pt x="809" y="1030"/>
                  </a:lnTo>
                  <a:lnTo>
                    <a:pt x="809" y="1031"/>
                  </a:lnTo>
                  <a:lnTo>
                    <a:pt x="810" y="1031"/>
                  </a:lnTo>
                  <a:lnTo>
                    <a:pt x="812" y="1032"/>
                  </a:lnTo>
                  <a:lnTo>
                    <a:pt x="813" y="1032"/>
                  </a:lnTo>
                  <a:lnTo>
                    <a:pt x="816" y="1033"/>
                  </a:lnTo>
                  <a:lnTo>
                    <a:pt x="816" y="1031"/>
                  </a:lnTo>
                  <a:lnTo>
                    <a:pt x="816" y="1030"/>
                  </a:lnTo>
                  <a:lnTo>
                    <a:pt x="817" y="1030"/>
                  </a:lnTo>
                  <a:lnTo>
                    <a:pt x="817" y="1027"/>
                  </a:lnTo>
                  <a:lnTo>
                    <a:pt x="829" y="1059"/>
                  </a:lnTo>
                  <a:lnTo>
                    <a:pt x="893" y="1075"/>
                  </a:lnTo>
                  <a:lnTo>
                    <a:pt x="914" y="1105"/>
                  </a:lnTo>
                  <a:lnTo>
                    <a:pt x="941" y="1084"/>
                  </a:lnTo>
                  <a:lnTo>
                    <a:pt x="954" y="1152"/>
                  </a:lnTo>
                  <a:lnTo>
                    <a:pt x="882" y="1148"/>
                  </a:lnTo>
                  <a:lnTo>
                    <a:pt x="858" y="1181"/>
                  </a:lnTo>
                  <a:lnTo>
                    <a:pt x="918" y="1223"/>
                  </a:lnTo>
                  <a:lnTo>
                    <a:pt x="966" y="1199"/>
                  </a:lnTo>
                  <a:lnTo>
                    <a:pt x="985" y="1241"/>
                  </a:lnTo>
                  <a:lnTo>
                    <a:pt x="1017" y="1282"/>
                  </a:lnTo>
                  <a:lnTo>
                    <a:pt x="1018" y="1282"/>
                  </a:lnTo>
                  <a:lnTo>
                    <a:pt x="1023" y="1284"/>
                  </a:lnTo>
                  <a:lnTo>
                    <a:pt x="1028" y="1283"/>
                  </a:lnTo>
                  <a:lnTo>
                    <a:pt x="1023" y="1284"/>
                  </a:lnTo>
                  <a:lnTo>
                    <a:pt x="1019" y="1288"/>
                  </a:lnTo>
                  <a:lnTo>
                    <a:pt x="1018" y="1292"/>
                  </a:lnTo>
                  <a:lnTo>
                    <a:pt x="1020" y="1299"/>
                  </a:lnTo>
                  <a:lnTo>
                    <a:pt x="1100" y="1284"/>
                  </a:lnTo>
                  <a:lnTo>
                    <a:pt x="1094" y="1281"/>
                  </a:lnTo>
                  <a:lnTo>
                    <a:pt x="1091" y="1275"/>
                  </a:lnTo>
                  <a:lnTo>
                    <a:pt x="1090" y="1268"/>
                  </a:lnTo>
                  <a:lnTo>
                    <a:pt x="1092" y="1264"/>
                  </a:lnTo>
                  <a:lnTo>
                    <a:pt x="1095" y="1260"/>
                  </a:lnTo>
                  <a:lnTo>
                    <a:pt x="1103" y="1258"/>
                  </a:lnTo>
                  <a:lnTo>
                    <a:pt x="1087" y="1227"/>
                  </a:lnTo>
                  <a:lnTo>
                    <a:pt x="1236" y="1161"/>
                  </a:lnTo>
                  <a:lnTo>
                    <a:pt x="1237" y="1164"/>
                  </a:lnTo>
                  <a:lnTo>
                    <a:pt x="1240" y="1166"/>
                  </a:lnTo>
                  <a:lnTo>
                    <a:pt x="1244" y="1167"/>
                  </a:lnTo>
                  <a:lnTo>
                    <a:pt x="1251" y="1167"/>
                  </a:lnTo>
                  <a:lnTo>
                    <a:pt x="1254" y="1163"/>
                  </a:lnTo>
                  <a:lnTo>
                    <a:pt x="1256" y="1159"/>
                  </a:lnTo>
                  <a:lnTo>
                    <a:pt x="1257" y="1153"/>
                  </a:lnTo>
                  <a:lnTo>
                    <a:pt x="1257" y="1149"/>
                  </a:lnTo>
                  <a:lnTo>
                    <a:pt x="1257" y="1147"/>
                  </a:lnTo>
                  <a:lnTo>
                    <a:pt x="1257" y="1146"/>
                  </a:lnTo>
                  <a:lnTo>
                    <a:pt x="1258" y="1146"/>
                  </a:lnTo>
                  <a:lnTo>
                    <a:pt x="1261" y="1145"/>
                  </a:lnTo>
                  <a:lnTo>
                    <a:pt x="1336" y="1156"/>
                  </a:lnTo>
                  <a:lnTo>
                    <a:pt x="1362" y="1079"/>
                  </a:lnTo>
                  <a:lnTo>
                    <a:pt x="1385" y="1057"/>
                  </a:lnTo>
                  <a:lnTo>
                    <a:pt x="1389" y="1024"/>
                  </a:lnTo>
                  <a:lnTo>
                    <a:pt x="1418" y="998"/>
                  </a:lnTo>
                  <a:lnTo>
                    <a:pt x="1462" y="991"/>
                  </a:lnTo>
                  <a:lnTo>
                    <a:pt x="1569" y="992"/>
                  </a:lnTo>
                  <a:lnTo>
                    <a:pt x="1625" y="1008"/>
                  </a:lnTo>
                  <a:lnTo>
                    <a:pt x="1626" y="1015"/>
                  </a:lnTo>
                  <a:lnTo>
                    <a:pt x="1628" y="1020"/>
                  </a:lnTo>
                  <a:lnTo>
                    <a:pt x="1631" y="1023"/>
                  </a:lnTo>
                  <a:lnTo>
                    <a:pt x="1635" y="1026"/>
                  </a:lnTo>
                  <a:lnTo>
                    <a:pt x="1638" y="1026"/>
                  </a:lnTo>
                  <a:lnTo>
                    <a:pt x="1642" y="1025"/>
                  </a:lnTo>
                  <a:lnTo>
                    <a:pt x="1647" y="1022"/>
                  </a:lnTo>
                  <a:lnTo>
                    <a:pt x="1652" y="1017"/>
                  </a:lnTo>
                  <a:lnTo>
                    <a:pt x="1655" y="1012"/>
                  </a:lnTo>
                  <a:lnTo>
                    <a:pt x="1661" y="1011"/>
                  </a:lnTo>
                  <a:lnTo>
                    <a:pt x="1668" y="1010"/>
                  </a:lnTo>
                  <a:lnTo>
                    <a:pt x="1677" y="1012"/>
                  </a:lnTo>
                  <a:lnTo>
                    <a:pt x="1735" y="1058"/>
                  </a:lnTo>
                  <a:lnTo>
                    <a:pt x="1803" y="1079"/>
                  </a:lnTo>
                  <a:lnTo>
                    <a:pt x="1831" y="1065"/>
                  </a:lnTo>
                  <a:lnTo>
                    <a:pt x="1869" y="984"/>
                  </a:lnTo>
                  <a:lnTo>
                    <a:pt x="1900" y="964"/>
                  </a:lnTo>
                  <a:lnTo>
                    <a:pt x="1915" y="911"/>
                  </a:lnTo>
                  <a:lnTo>
                    <a:pt x="1904" y="902"/>
                  </a:lnTo>
                  <a:lnTo>
                    <a:pt x="1894" y="901"/>
                  </a:lnTo>
                  <a:lnTo>
                    <a:pt x="1885" y="906"/>
                  </a:lnTo>
                  <a:lnTo>
                    <a:pt x="1882" y="911"/>
                  </a:lnTo>
                  <a:lnTo>
                    <a:pt x="1880" y="920"/>
                  </a:lnTo>
                  <a:lnTo>
                    <a:pt x="1877" y="924"/>
                  </a:lnTo>
                  <a:lnTo>
                    <a:pt x="1875" y="929"/>
                  </a:lnTo>
                  <a:lnTo>
                    <a:pt x="1868" y="937"/>
                  </a:lnTo>
                  <a:lnTo>
                    <a:pt x="1838" y="910"/>
                  </a:lnTo>
                  <a:lnTo>
                    <a:pt x="1850" y="898"/>
                  </a:lnTo>
                  <a:lnTo>
                    <a:pt x="1860" y="888"/>
                  </a:lnTo>
                  <a:lnTo>
                    <a:pt x="1866" y="879"/>
                  </a:lnTo>
                  <a:lnTo>
                    <a:pt x="1869" y="872"/>
                  </a:lnTo>
                  <a:lnTo>
                    <a:pt x="1868" y="865"/>
                  </a:lnTo>
                  <a:lnTo>
                    <a:pt x="1865" y="860"/>
                  </a:lnTo>
                  <a:lnTo>
                    <a:pt x="1859" y="855"/>
                  </a:lnTo>
                  <a:lnTo>
                    <a:pt x="1849" y="852"/>
                  </a:lnTo>
                  <a:lnTo>
                    <a:pt x="1853" y="821"/>
                  </a:lnTo>
                  <a:lnTo>
                    <a:pt x="1820" y="794"/>
                  </a:lnTo>
                  <a:lnTo>
                    <a:pt x="1834" y="779"/>
                  </a:lnTo>
                  <a:lnTo>
                    <a:pt x="1843" y="713"/>
                  </a:lnTo>
                  <a:lnTo>
                    <a:pt x="1820" y="687"/>
                  </a:lnTo>
                  <a:lnTo>
                    <a:pt x="1847" y="652"/>
                  </a:lnTo>
                  <a:lnTo>
                    <a:pt x="1857" y="646"/>
                  </a:lnTo>
                  <a:lnTo>
                    <a:pt x="1861" y="643"/>
                  </a:lnTo>
                  <a:lnTo>
                    <a:pt x="1866" y="641"/>
                  </a:lnTo>
                  <a:lnTo>
                    <a:pt x="1873" y="635"/>
                  </a:lnTo>
                  <a:lnTo>
                    <a:pt x="1878" y="629"/>
                  </a:lnTo>
                  <a:lnTo>
                    <a:pt x="1879" y="621"/>
                  </a:lnTo>
                  <a:lnTo>
                    <a:pt x="1879" y="617"/>
                  </a:lnTo>
                  <a:lnTo>
                    <a:pt x="1879" y="614"/>
                  </a:lnTo>
                  <a:lnTo>
                    <a:pt x="1876" y="606"/>
                  </a:lnTo>
                  <a:lnTo>
                    <a:pt x="1872" y="598"/>
                  </a:lnTo>
                  <a:lnTo>
                    <a:pt x="1828" y="629"/>
                  </a:lnTo>
                  <a:lnTo>
                    <a:pt x="1820" y="621"/>
                  </a:lnTo>
                  <a:lnTo>
                    <a:pt x="1816" y="615"/>
                  </a:lnTo>
                  <a:lnTo>
                    <a:pt x="1814" y="608"/>
                  </a:lnTo>
                  <a:lnTo>
                    <a:pt x="1815" y="602"/>
                  </a:lnTo>
                  <a:lnTo>
                    <a:pt x="1817" y="595"/>
                  </a:lnTo>
                  <a:lnTo>
                    <a:pt x="1822" y="589"/>
                  </a:lnTo>
                  <a:lnTo>
                    <a:pt x="1830" y="583"/>
                  </a:lnTo>
                  <a:lnTo>
                    <a:pt x="1841" y="578"/>
                  </a:lnTo>
                  <a:lnTo>
                    <a:pt x="1837" y="569"/>
                  </a:lnTo>
                  <a:lnTo>
                    <a:pt x="1837" y="562"/>
                  </a:lnTo>
                  <a:lnTo>
                    <a:pt x="1838" y="555"/>
                  </a:lnTo>
                  <a:lnTo>
                    <a:pt x="1843" y="550"/>
                  </a:lnTo>
                  <a:lnTo>
                    <a:pt x="1854" y="541"/>
                  </a:lnTo>
                  <a:lnTo>
                    <a:pt x="1863" y="538"/>
                  </a:lnTo>
                  <a:lnTo>
                    <a:pt x="1875" y="537"/>
                  </a:lnTo>
                  <a:lnTo>
                    <a:pt x="1872" y="527"/>
                  </a:lnTo>
                  <a:lnTo>
                    <a:pt x="1872" y="520"/>
                  </a:lnTo>
                  <a:lnTo>
                    <a:pt x="1873" y="513"/>
                  </a:lnTo>
                  <a:lnTo>
                    <a:pt x="1878" y="509"/>
                  </a:lnTo>
                  <a:lnTo>
                    <a:pt x="1883" y="505"/>
                  </a:lnTo>
                  <a:lnTo>
                    <a:pt x="1892" y="504"/>
                  </a:lnTo>
                  <a:lnTo>
                    <a:pt x="1901" y="503"/>
                  </a:lnTo>
                  <a:lnTo>
                    <a:pt x="1914" y="506"/>
                  </a:lnTo>
                  <a:lnTo>
                    <a:pt x="1918" y="506"/>
                  </a:lnTo>
                  <a:lnTo>
                    <a:pt x="1891" y="470"/>
                  </a:lnTo>
                  <a:lnTo>
                    <a:pt x="1841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0000000-0008-0000-0000-000012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" y="169"/>
              <a:ext cx="104" cy="88"/>
            </a:xfrm>
            <a:custGeom>
              <a:avLst/>
              <a:gdLst/>
              <a:ahLst/>
              <a:cxnLst>
                <a:cxn ang="0">
                  <a:pos x="1133" y="145"/>
                </a:cxn>
                <a:cxn ang="0">
                  <a:pos x="1006" y="234"/>
                </a:cxn>
                <a:cxn ang="0">
                  <a:pos x="1005" y="241"/>
                </a:cxn>
                <a:cxn ang="0">
                  <a:pos x="992" y="255"/>
                </a:cxn>
                <a:cxn ang="0">
                  <a:pos x="835" y="315"/>
                </a:cxn>
                <a:cxn ang="0">
                  <a:pos x="838" y="356"/>
                </a:cxn>
                <a:cxn ang="0">
                  <a:pos x="768" y="387"/>
                </a:cxn>
                <a:cxn ang="0">
                  <a:pos x="776" y="371"/>
                </a:cxn>
                <a:cxn ang="0">
                  <a:pos x="733" y="329"/>
                </a:cxn>
                <a:cxn ang="0">
                  <a:pos x="630" y="236"/>
                </a:cxn>
                <a:cxn ang="0">
                  <a:pos x="641" y="163"/>
                </a:cxn>
                <a:cxn ang="0">
                  <a:pos x="564" y="118"/>
                </a:cxn>
                <a:cxn ang="0">
                  <a:pos x="560" y="120"/>
                </a:cxn>
                <a:cxn ang="0">
                  <a:pos x="549" y="122"/>
                </a:cxn>
                <a:cxn ang="0">
                  <a:pos x="379" y="82"/>
                </a:cxn>
                <a:cxn ang="0">
                  <a:pos x="11" y="151"/>
                </a:cxn>
                <a:cxn ang="0">
                  <a:pos x="5" y="316"/>
                </a:cxn>
                <a:cxn ang="0">
                  <a:pos x="90" y="434"/>
                </a:cxn>
                <a:cxn ang="0">
                  <a:pos x="115" y="656"/>
                </a:cxn>
                <a:cxn ang="0">
                  <a:pos x="103" y="853"/>
                </a:cxn>
                <a:cxn ang="0">
                  <a:pos x="125" y="951"/>
                </a:cxn>
                <a:cxn ang="0">
                  <a:pos x="137" y="956"/>
                </a:cxn>
                <a:cxn ang="0">
                  <a:pos x="293" y="953"/>
                </a:cxn>
                <a:cxn ang="0">
                  <a:pos x="315" y="981"/>
                </a:cxn>
                <a:cxn ang="0">
                  <a:pos x="326" y="1005"/>
                </a:cxn>
                <a:cxn ang="0">
                  <a:pos x="339" y="1016"/>
                </a:cxn>
                <a:cxn ang="0">
                  <a:pos x="325" y="1038"/>
                </a:cxn>
                <a:cxn ang="0">
                  <a:pos x="447" y="1257"/>
                </a:cxn>
                <a:cxn ang="0">
                  <a:pos x="470" y="1285"/>
                </a:cxn>
                <a:cxn ang="0">
                  <a:pos x="512" y="1313"/>
                </a:cxn>
                <a:cxn ang="0">
                  <a:pos x="664" y="1256"/>
                </a:cxn>
                <a:cxn ang="0">
                  <a:pos x="830" y="1183"/>
                </a:cxn>
                <a:cxn ang="0">
                  <a:pos x="852" y="1186"/>
                </a:cxn>
                <a:cxn ang="0">
                  <a:pos x="869" y="1194"/>
                </a:cxn>
                <a:cxn ang="0">
                  <a:pos x="890" y="1178"/>
                </a:cxn>
                <a:cxn ang="0">
                  <a:pos x="896" y="1161"/>
                </a:cxn>
                <a:cxn ang="0">
                  <a:pos x="897" y="1137"/>
                </a:cxn>
                <a:cxn ang="0">
                  <a:pos x="905" y="1138"/>
                </a:cxn>
                <a:cxn ang="0">
                  <a:pos x="926" y="1144"/>
                </a:cxn>
                <a:cxn ang="0">
                  <a:pos x="937" y="1166"/>
                </a:cxn>
                <a:cxn ang="0">
                  <a:pos x="1162" y="1100"/>
                </a:cxn>
                <a:cxn ang="0">
                  <a:pos x="1268" y="923"/>
                </a:cxn>
                <a:cxn ang="0">
                  <a:pos x="1315" y="836"/>
                </a:cxn>
                <a:cxn ang="0">
                  <a:pos x="1289" y="836"/>
                </a:cxn>
                <a:cxn ang="0">
                  <a:pos x="1289" y="822"/>
                </a:cxn>
                <a:cxn ang="0">
                  <a:pos x="1272" y="722"/>
                </a:cxn>
                <a:cxn ang="0">
                  <a:pos x="1349" y="684"/>
                </a:cxn>
                <a:cxn ang="0">
                  <a:pos x="1375" y="696"/>
                </a:cxn>
                <a:cxn ang="0">
                  <a:pos x="1506" y="598"/>
                </a:cxn>
                <a:cxn ang="0">
                  <a:pos x="1616" y="380"/>
                </a:cxn>
                <a:cxn ang="0">
                  <a:pos x="1643" y="405"/>
                </a:cxn>
                <a:cxn ang="0">
                  <a:pos x="1664" y="379"/>
                </a:cxn>
                <a:cxn ang="0">
                  <a:pos x="1662" y="347"/>
                </a:cxn>
                <a:cxn ang="0">
                  <a:pos x="1599" y="174"/>
                </a:cxn>
                <a:cxn ang="0">
                  <a:pos x="1602" y="156"/>
                </a:cxn>
                <a:cxn ang="0">
                  <a:pos x="1551" y="167"/>
                </a:cxn>
                <a:cxn ang="0">
                  <a:pos x="1409" y="99"/>
                </a:cxn>
                <a:cxn ang="0">
                  <a:pos x="1390" y="113"/>
                </a:cxn>
                <a:cxn ang="0">
                  <a:pos x="1376" y="108"/>
                </a:cxn>
                <a:cxn ang="0">
                  <a:pos x="1210" y="79"/>
                </a:cxn>
              </a:cxnLst>
              <a:rect l="0" t="0" r="r" b="b"/>
              <a:pathLst>
                <a:path w="1668" h="1315">
                  <a:moveTo>
                    <a:pt x="1210" y="79"/>
                  </a:moveTo>
                  <a:lnTo>
                    <a:pt x="1166" y="86"/>
                  </a:lnTo>
                  <a:lnTo>
                    <a:pt x="1137" y="112"/>
                  </a:lnTo>
                  <a:lnTo>
                    <a:pt x="1133" y="145"/>
                  </a:lnTo>
                  <a:lnTo>
                    <a:pt x="1110" y="167"/>
                  </a:lnTo>
                  <a:lnTo>
                    <a:pt x="1084" y="244"/>
                  </a:lnTo>
                  <a:lnTo>
                    <a:pt x="1009" y="233"/>
                  </a:lnTo>
                  <a:lnTo>
                    <a:pt x="1006" y="234"/>
                  </a:lnTo>
                  <a:lnTo>
                    <a:pt x="1005" y="234"/>
                  </a:lnTo>
                  <a:lnTo>
                    <a:pt x="1005" y="235"/>
                  </a:lnTo>
                  <a:lnTo>
                    <a:pt x="1005" y="237"/>
                  </a:lnTo>
                  <a:lnTo>
                    <a:pt x="1005" y="241"/>
                  </a:lnTo>
                  <a:lnTo>
                    <a:pt x="1004" y="247"/>
                  </a:lnTo>
                  <a:lnTo>
                    <a:pt x="1002" y="251"/>
                  </a:lnTo>
                  <a:lnTo>
                    <a:pt x="999" y="255"/>
                  </a:lnTo>
                  <a:lnTo>
                    <a:pt x="992" y="255"/>
                  </a:lnTo>
                  <a:lnTo>
                    <a:pt x="988" y="254"/>
                  </a:lnTo>
                  <a:lnTo>
                    <a:pt x="985" y="252"/>
                  </a:lnTo>
                  <a:lnTo>
                    <a:pt x="984" y="249"/>
                  </a:lnTo>
                  <a:lnTo>
                    <a:pt x="835" y="315"/>
                  </a:lnTo>
                  <a:lnTo>
                    <a:pt x="851" y="346"/>
                  </a:lnTo>
                  <a:lnTo>
                    <a:pt x="843" y="348"/>
                  </a:lnTo>
                  <a:lnTo>
                    <a:pt x="840" y="352"/>
                  </a:lnTo>
                  <a:lnTo>
                    <a:pt x="838" y="356"/>
                  </a:lnTo>
                  <a:lnTo>
                    <a:pt x="839" y="363"/>
                  </a:lnTo>
                  <a:lnTo>
                    <a:pt x="842" y="369"/>
                  </a:lnTo>
                  <a:lnTo>
                    <a:pt x="848" y="372"/>
                  </a:lnTo>
                  <a:lnTo>
                    <a:pt x="768" y="387"/>
                  </a:lnTo>
                  <a:lnTo>
                    <a:pt x="766" y="380"/>
                  </a:lnTo>
                  <a:lnTo>
                    <a:pt x="767" y="376"/>
                  </a:lnTo>
                  <a:lnTo>
                    <a:pt x="771" y="372"/>
                  </a:lnTo>
                  <a:lnTo>
                    <a:pt x="776" y="371"/>
                  </a:lnTo>
                  <a:lnTo>
                    <a:pt x="771" y="372"/>
                  </a:lnTo>
                  <a:lnTo>
                    <a:pt x="766" y="370"/>
                  </a:lnTo>
                  <a:lnTo>
                    <a:pt x="765" y="370"/>
                  </a:lnTo>
                  <a:lnTo>
                    <a:pt x="733" y="329"/>
                  </a:lnTo>
                  <a:lnTo>
                    <a:pt x="714" y="287"/>
                  </a:lnTo>
                  <a:lnTo>
                    <a:pt x="666" y="311"/>
                  </a:lnTo>
                  <a:lnTo>
                    <a:pt x="606" y="269"/>
                  </a:lnTo>
                  <a:lnTo>
                    <a:pt x="630" y="236"/>
                  </a:lnTo>
                  <a:lnTo>
                    <a:pt x="702" y="240"/>
                  </a:lnTo>
                  <a:lnTo>
                    <a:pt x="689" y="172"/>
                  </a:lnTo>
                  <a:lnTo>
                    <a:pt x="662" y="193"/>
                  </a:lnTo>
                  <a:lnTo>
                    <a:pt x="641" y="163"/>
                  </a:lnTo>
                  <a:lnTo>
                    <a:pt x="577" y="147"/>
                  </a:lnTo>
                  <a:lnTo>
                    <a:pt x="565" y="115"/>
                  </a:lnTo>
                  <a:lnTo>
                    <a:pt x="565" y="118"/>
                  </a:lnTo>
                  <a:lnTo>
                    <a:pt x="564" y="118"/>
                  </a:lnTo>
                  <a:lnTo>
                    <a:pt x="564" y="119"/>
                  </a:lnTo>
                  <a:lnTo>
                    <a:pt x="564" y="121"/>
                  </a:lnTo>
                  <a:lnTo>
                    <a:pt x="561" y="120"/>
                  </a:lnTo>
                  <a:lnTo>
                    <a:pt x="560" y="120"/>
                  </a:lnTo>
                  <a:lnTo>
                    <a:pt x="558" y="119"/>
                  </a:lnTo>
                  <a:lnTo>
                    <a:pt x="557" y="119"/>
                  </a:lnTo>
                  <a:lnTo>
                    <a:pt x="557" y="118"/>
                  </a:lnTo>
                  <a:lnTo>
                    <a:pt x="549" y="122"/>
                  </a:lnTo>
                  <a:lnTo>
                    <a:pt x="466" y="126"/>
                  </a:lnTo>
                  <a:lnTo>
                    <a:pt x="446" y="139"/>
                  </a:lnTo>
                  <a:lnTo>
                    <a:pt x="404" y="116"/>
                  </a:lnTo>
                  <a:lnTo>
                    <a:pt x="379" y="82"/>
                  </a:lnTo>
                  <a:lnTo>
                    <a:pt x="339" y="94"/>
                  </a:lnTo>
                  <a:lnTo>
                    <a:pt x="232" y="0"/>
                  </a:lnTo>
                  <a:lnTo>
                    <a:pt x="0" y="82"/>
                  </a:lnTo>
                  <a:lnTo>
                    <a:pt x="11" y="151"/>
                  </a:lnTo>
                  <a:lnTo>
                    <a:pt x="2" y="176"/>
                  </a:lnTo>
                  <a:lnTo>
                    <a:pt x="22" y="219"/>
                  </a:lnTo>
                  <a:lnTo>
                    <a:pt x="4" y="262"/>
                  </a:lnTo>
                  <a:lnTo>
                    <a:pt x="5" y="316"/>
                  </a:lnTo>
                  <a:lnTo>
                    <a:pt x="68" y="300"/>
                  </a:lnTo>
                  <a:lnTo>
                    <a:pt x="86" y="351"/>
                  </a:lnTo>
                  <a:lnTo>
                    <a:pt x="19" y="367"/>
                  </a:lnTo>
                  <a:lnTo>
                    <a:pt x="90" y="434"/>
                  </a:lnTo>
                  <a:lnTo>
                    <a:pt x="88" y="530"/>
                  </a:lnTo>
                  <a:lnTo>
                    <a:pt x="136" y="550"/>
                  </a:lnTo>
                  <a:lnTo>
                    <a:pt x="106" y="623"/>
                  </a:lnTo>
                  <a:lnTo>
                    <a:pt x="115" y="656"/>
                  </a:lnTo>
                  <a:lnTo>
                    <a:pt x="69" y="694"/>
                  </a:lnTo>
                  <a:lnTo>
                    <a:pt x="132" y="737"/>
                  </a:lnTo>
                  <a:lnTo>
                    <a:pt x="125" y="822"/>
                  </a:lnTo>
                  <a:lnTo>
                    <a:pt x="103" y="853"/>
                  </a:lnTo>
                  <a:lnTo>
                    <a:pt x="70" y="917"/>
                  </a:lnTo>
                  <a:lnTo>
                    <a:pt x="110" y="956"/>
                  </a:lnTo>
                  <a:lnTo>
                    <a:pt x="118" y="952"/>
                  </a:lnTo>
                  <a:lnTo>
                    <a:pt x="125" y="951"/>
                  </a:lnTo>
                  <a:lnTo>
                    <a:pt x="131" y="950"/>
                  </a:lnTo>
                  <a:lnTo>
                    <a:pt x="135" y="951"/>
                  </a:lnTo>
                  <a:lnTo>
                    <a:pt x="136" y="952"/>
                  </a:lnTo>
                  <a:lnTo>
                    <a:pt x="137" y="956"/>
                  </a:lnTo>
                  <a:lnTo>
                    <a:pt x="136" y="960"/>
                  </a:lnTo>
                  <a:lnTo>
                    <a:pt x="133" y="966"/>
                  </a:lnTo>
                  <a:lnTo>
                    <a:pt x="245" y="978"/>
                  </a:lnTo>
                  <a:lnTo>
                    <a:pt x="293" y="953"/>
                  </a:lnTo>
                  <a:lnTo>
                    <a:pt x="300" y="984"/>
                  </a:lnTo>
                  <a:lnTo>
                    <a:pt x="306" y="981"/>
                  </a:lnTo>
                  <a:lnTo>
                    <a:pt x="311" y="980"/>
                  </a:lnTo>
                  <a:lnTo>
                    <a:pt x="315" y="981"/>
                  </a:lnTo>
                  <a:lnTo>
                    <a:pt x="319" y="984"/>
                  </a:lnTo>
                  <a:lnTo>
                    <a:pt x="322" y="989"/>
                  </a:lnTo>
                  <a:lnTo>
                    <a:pt x="325" y="996"/>
                  </a:lnTo>
                  <a:lnTo>
                    <a:pt x="326" y="1005"/>
                  </a:lnTo>
                  <a:lnTo>
                    <a:pt x="328" y="1018"/>
                  </a:lnTo>
                  <a:lnTo>
                    <a:pt x="333" y="1015"/>
                  </a:lnTo>
                  <a:lnTo>
                    <a:pt x="338" y="1015"/>
                  </a:lnTo>
                  <a:lnTo>
                    <a:pt x="339" y="1016"/>
                  </a:lnTo>
                  <a:lnTo>
                    <a:pt x="340" y="1020"/>
                  </a:lnTo>
                  <a:lnTo>
                    <a:pt x="336" y="1024"/>
                  </a:lnTo>
                  <a:lnTo>
                    <a:pt x="332" y="1031"/>
                  </a:lnTo>
                  <a:lnTo>
                    <a:pt x="325" y="1038"/>
                  </a:lnTo>
                  <a:lnTo>
                    <a:pt x="316" y="1049"/>
                  </a:lnTo>
                  <a:lnTo>
                    <a:pt x="483" y="1157"/>
                  </a:lnTo>
                  <a:lnTo>
                    <a:pt x="495" y="1208"/>
                  </a:lnTo>
                  <a:lnTo>
                    <a:pt x="447" y="1257"/>
                  </a:lnTo>
                  <a:lnTo>
                    <a:pt x="454" y="1258"/>
                  </a:lnTo>
                  <a:lnTo>
                    <a:pt x="457" y="1261"/>
                  </a:lnTo>
                  <a:lnTo>
                    <a:pt x="462" y="1274"/>
                  </a:lnTo>
                  <a:lnTo>
                    <a:pt x="470" y="1285"/>
                  </a:lnTo>
                  <a:lnTo>
                    <a:pt x="478" y="1294"/>
                  </a:lnTo>
                  <a:lnTo>
                    <a:pt x="489" y="1303"/>
                  </a:lnTo>
                  <a:lnTo>
                    <a:pt x="500" y="1308"/>
                  </a:lnTo>
                  <a:lnTo>
                    <a:pt x="512" y="1313"/>
                  </a:lnTo>
                  <a:lnTo>
                    <a:pt x="525" y="1314"/>
                  </a:lnTo>
                  <a:lnTo>
                    <a:pt x="541" y="1315"/>
                  </a:lnTo>
                  <a:lnTo>
                    <a:pt x="620" y="1242"/>
                  </a:lnTo>
                  <a:lnTo>
                    <a:pt x="664" y="1256"/>
                  </a:lnTo>
                  <a:lnTo>
                    <a:pt x="710" y="1231"/>
                  </a:lnTo>
                  <a:lnTo>
                    <a:pt x="789" y="1225"/>
                  </a:lnTo>
                  <a:lnTo>
                    <a:pt x="828" y="1180"/>
                  </a:lnTo>
                  <a:lnTo>
                    <a:pt x="830" y="1183"/>
                  </a:lnTo>
                  <a:lnTo>
                    <a:pt x="832" y="1186"/>
                  </a:lnTo>
                  <a:lnTo>
                    <a:pt x="840" y="1184"/>
                  </a:lnTo>
                  <a:lnTo>
                    <a:pt x="846" y="1185"/>
                  </a:lnTo>
                  <a:lnTo>
                    <a:pt x="852" y="1186"/>
                  </a:lnTo>
                  <a:lnTo>
                    <a:pt x="855" y="1189"/>
                  </a:lnTo>
                  <a:lnTo>
                    <a:pt x="859" y="1195"/>
                  </a:lnTo>
                  <a:lnTo>
                    <a:pt x="863" y="1194"/>
                  </a:lnTo>
                  <a:lnTo>
                    <a:pt x="869" y="1194"/>
                  </a:lnTo>
                  <a:lnTo>
                    <a:pt x="877" y="1192"/>
                  </a:lnTo>
                  <a:lnTo>
                    <a:pt x="884" y="1187"/>
                  </a:lnTo>
                  <a:lnTo>
                    <a:pt x="890" y="1181"/>
                  </a:lnTo>
                  <a:lnTo>
                    <a:pt x="890" y="1178"/>
                  </a:lnTo>
                  <a:lnTo>
                    <a:pt x="891" y="1176"/>
                  </a:lnTo>
                  <a:lnTo>
                    <a:pt x="893" y="1172"/>
                  </a:lnTo>
                  <a:lnTo>
                    <a:pt x="894" y="1166"/>
                  </a:lnTo>
                  <a:lnTo>
                    <a:pt x="896" y="1161"/>
                  </a:lnTo>
                  <a:lnTo>
                    <a:pt x="896" y="1154"/>
                  </a:lnTo>
                  <a:lnTo>
                    <a:pt x="897" y="1148"/>
                  </a:lnTo>
                  <a:lnTo>
                    <a:pt x="897" y="1141"/>
                  </a:lnTo>
                  <a:lnTo>
                    <a:pt x="897" y="1137"/>
                  </a:lnTo>
                  <a:lnTo>
                    <a:pt x="897" y="1135"/>
                  </a:lnTo>
                  <a:lnTo>
                    <a:pt x="897" y="1134"/>
                  </a:lnTo>
                  <a:lnTo>
                    <a:pt x="899" y="1134"/>
                  </a:lnTo>
                  <a:lnTo>
                    <a:pt x="905" y="1138"/>
                  </a:lnTo>
                  <a:lnTo>
                    <a:pt x="910" y="1137"/>
                  </a:lnTo>
                  <a:lnTo>
                    <a:pt x="917" y="1138"/>
                  </a:lnTo>
                  <a:lnTo>
                    <a:pt x="921" y="1140"/>
                  </a:lnTo>
                  <a:lnTo>
                    <a:pt x="926" y="1144"/>
                  </a:lnTo>
                  <a:lnTo>
                    <a:pt x="929" y="1147"/>
                  </a:lnTo>
                  <a:lnTo>
                    <a:pt x="933" y="1152"/>
                  </a:lnTo>
                  <a:lnTo>
                    <a:pt x="935" y="1158"/>
                  </a:lnTo>
                  <a:lnTo>
                    <a:pt x="937" y="1166"/>
                  </a:lnTo>
                  <a:lnTo>
                    <a:pt x="1044" y="1186"/>
                  </a:lnTo>
                  <a:lnTo>
                    <a:pt x="1117" y="1184"/>
                  </a:lnTo>
                  <a:lnTo>
                    <a:pt x="1181" y="1141"/>
                  </a:lnTo>
                  <a:lnTo>
                    <a:pt x="1162" y="1100"/>
                  </a:lnTo>
                  <a:lnTo>
                    <a:pt x="1165" y="1068"/>
                  </a:lnTo>
                  <a:lnTo>
                    <a:pt x="1213" y="1028"/>
                  </a:lnTo>
                  <a:lnTo>
                    <a:pt x="1281" y="1004"/>
                  </a:lnTo>
                  <a:lnTo>
                    <a:pt x="1268" y="923"/>
                  </a:lnTo>
                  <a:lnTo>
                    <a:pt x="1327" y="898"/>
                  </a:lnTo>
                  <a:lnTo>
                    <a:pt x="1332" y="833"/>
                  </a:lnTo>
                  <a:lnTo>
                    <a:pt x="1322" y="834"/>
                  </a:lnTo>
                  <a:lnTo>
                    <a:pt x="1315" y="836"/>
                  </a:lnTo>
                  <a:lnTo>
                    <a:pt x="1307" y="837"/>
                  </a:lnTo>
                  <a:lnTo>
                    <a:pt x="1302" y="838"/>
                  </a:lnTo>
                  <a:lnTo>
                    <a:pt x="1292" y="837"/>
                  </a:lnTo>
                  <a:lnTo>
                    <a:pt x="1289" y="836"/>
                  </a:lnTo>
                  <a:lnTo>
                    <a:pt x="1288" y="835"/>
                  </a:lnTo>
                  <a:lnTo>
                    <a:pt x="1286" y="832"/>
                  </a:lnTo>
                  <a:lnTo>
                    <a:pt x="1286" y="829"/>
                  </a:lnTo>
                  <a:lnTo>
                    <a:pt x="1289" y="822"/>
                  </a:lnTo>
                  <a:lnTo>
                    <a:pt x="1294" y="812"/>
                  </a:lnTo>
                  <a:lnTo>
                    <a:pt x="1299" y="806"/>
                  </a:lnTo>
                  <a:lnTo>
                    <a:pt x="1305" y="801"/>
                  </a:lnTo>
                  <a:lnTo>
                    <a:pt x="1272" y="722"/>
                  </a:lnTo>
                  <a:lnTo>
                    <a:pt x="1316" y="719"/>
                  </a:lnTo>
                  <a:lnTo>
                    <a:pt x="1342" y="670"/>
                  </a:lnTo>
                  <a:lnTo>
                    <a:pt x="1344" y="677"/>
                  </a:lnTo>
                  <a:lnTo>
                    <a:pt x="1349" y="684"/>
                  </a:lnTo>
                  <a:lnTo>
                    <a:pt x="1354" y="689"/>
                  </a:lnTo>
                  <a:lnTo>
                    <a:pt x="1360" y="693"/>
                  </a:lnTo>
                  <a:lnTo>
                    <a:pt x="1367" y="695"/>
                  </a:lnTo>
                  <a:lnTo>
                    <a:pt x="1375" y="696"/>
                  </a:lnTo>
                  <a:lnTo>
                    <a:pt x="1385" y="695"/>
                  </a:lnTo>
                  <a:lnTo>
                    <a:pt x="1396" y="693"/>
                  </a:lnTo>
                  <a:lnTo>
                    <a:pt x="1452" y="681"/>
                  </a:lnTo>
                  <a:lnTo>
                    <a:pt x="1506" y="598"/>
                  </a:lnTo>
                  <a:lnTo>
                    <a:pt x="1531" y="468"/>
                  </a:lnTo>
                  <a:lnTo>
                    <a:pt x="1563" y="436"/>
                  </a:lnTo>
                  <a:lnTo>
                    <a:pt x="1569" y="387"/>
                  </a:lnTo>
                  <a:lnTo>
                    <a:pt x="1616" y="380"/>
                  </a:lnTo>
                  <a:lnTo>
                    <a:pt x="1637" y="399"/>
                  </a:lnTo>
                  <a:lnTo>
                    <a:pt x="1638" y="403"/>
                  </a:lnTo>
                  <a:lnTo>
                    <a:pt x="1640" y="406"/>
                  </a:lnTo>
                  <a:lnTo>
                    <a:pt x="1643" y="405"/>
                  </a:lnTo>
                  <a:lnTo>
                    <a:pt x="1648" y="403"/>
                  </a:lnTo>
                  <a:lnTo>
                    <a:pt x="1655" y="395"/>
                  </a:lnTo>
                  <a:lnTo>
                    <a:pt x="1660" y="387"/>
                  </a:lnTo>
                  <a:lnTo>
                    <a:pt x="1664" y="379"/>
                  </a:lnTo>
                  <a:lnTo>
                    <a:pt x="1668" y="373"/>
                  </a:lnTo>
                  <a:lnTo>
                    <a:pt x="1668" y="359"/>
                  </a:lnTo>
                  <a:lnTo>
                    <a:pt x="1665" y="353"/>
                  </a:lnTo>
                  <a:lnTo>
                    <a:pt x="1662" y="347"/>
                  </a:lnTo>
                  <a:lnTo>
                    <a:pt x="1629" y="219"/>
                  </a:lnTo>
                  <a:lnTo>
                    <a:pt x="1600" y="187"/>
                  </a:lnTo>
                  <a:lnTo>
                    <a:pt x="1593" y="181"/>
                  </a:lnTo>
                  <a:lnTo>
                    <a:pt x="1599" y="174"/>
                  </a:lnTo>
                  <a:lnTo>
                    <a:pt x="1605" y="168"/>
                  </a:lnTo>
                  <a:lnTo>
                    <a:pt x="1606" y="163"/>
                  </a:lnTo>
                  <a:lnTo>
                    <a:pt x="1606" y="160"/>
                  </a:lnTo>
                  <a:lnTo>
                    <a:pt x="1602" y="156"/>
                  </a:lnTo>
                  <a:lnTo>
                    <a:pt x="1597" y="154"/>
                  </a:lnTo>
                  <a:lnTo>
                    <a:pt x="1589" y="153"/>
                  </a:lnTo>
                  <a:lnTo>
                    <a:pt x="1579" y="153"/>
                  </a:lnTo>
                  <a:lnTo>
                    <a:pt x="1551" y="167"/>
                  </a:lnTo>
                  <a:lnTo>
                    <a:pt x="1483" y="146"/>
                  </a:lnTo>
                  <a:lnTo>
                    <a:pt x="1425" y="100"/>
                  </a:lnTo>
                  <a:lnTo>
                    <a:pt x="1416" y="98"/>
                  </a:lnTo>
                  <a:lnTo>
                    <a:pt x="1409" y="99"/>
                  </a:lnTo>
                  <a:lnTo>
                    <a:pt x="1403" y="100"/>
                  </a:lnTo>
                  <a:lnTo>
                    <a:pt x="1400" y="105"/>
                  </a:lnTo>
                  <a:lnTo>
                    <a:pt x="1395" y="110"/>
                  </a:lnTo>
                  <a:lnTo>
                    <a:pt x="1390" y="113"/>
                  </a:lnTo>
                  <a:lnTo>
                    <a:pt x="1386" y="114"/>
                  </a:lnTo>
                  <a:lnTo>
                    <a:pt x="1383" y="114"/>
                  </a:lnTo>
                  <a:lnTo>
                    <a:pt x="1379" y="111"/>
                  </a:lnTo>
                  <a:lnTo>
                    <a:pt x="1376" y="108"/>
                  </a:lnTo>
                  <a:lnTo>
                    <a:pt x="1374" y="103"/>
                  </a:lnTo>
                  <a:lnTo>
                    <a:pt x="1373" y="96"/>
                  </a:lnTo>
                  <a:lnTo>
                    <a:pt x="1317" y="80"/>
                  </a:lnTo>
                  <a:lnTo>
                    <a:pt x="1210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0000000-0008-0000-0000-000013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39"/>
              <a:ext cx="116" cy="103"/>
            </a:xfrm>
            <a:custGeom>
              <a:avLst/>
              <a:gdLst/>
              <a:ahLst/>
              <a:cxnLst>
                <a:cxn ang="0">
                  <a:pos x="353" y="465"/>
                </a:cxn>
                <a:cxn ang="0">
                  <a:pos x="326" y="455"/>
                </a:cxn>
                <a:cxn ang="0">
                  <a:pos x="211" y="532"/>
                </a:cxn>
                <a:cxn ang="0">
                  <a:pos x="180" y="538"/>
                </a:cxn>
                <a:cxn ang="0">
                  <a:pos x="164" y="507"/>
                </a:cxn>
                <a:cxn ang="0">
                  <a:pos x="1" y="667"/>
                </a:cxn>
                <a:cxn ang="0">
                  <a:pos x="48" y="713"/>
                </a:cxn>
                <a:cxn ang="0">
                  <a:pos x="36" y="781"/>
                </a:cxn>
                <a:cxn ang="0">
                  <a:pos x="24" y="778"/>
                </a:cxn>
                <a:cxn ang="0">
                  <a:pos x="0" y="793"/>
                </a:cxn>
                <a:cxn ang="0">
                  <a:pos x="10" y="798"/>
                </a:cxn>
                <a:cxn ang="0">
                  <a:pos x="358" y="873"/>
                </a:cxn>
                <a:cxn ang="0">
                  <a:pos x="439" y="952"/>
                </a:cxn>
                <a:cxn ang="0">
                  <a:pos x="549" y="1144"/>
                </a:cxn>
                <a:cxn ang="0">
                  <a:pos x="671" y="1312"/>
                </a:cxn>
                <a:cxn ang="0">
                  <a:pos x="685" y="1312"/>
                </a:cxn>
                <a:cxn ang="0">
                  <a:pos x="698" y="1322"/>
                </a:cxn>
                <a:cxn ang="0">
                  <a:pos x="737" y="1380"/>
                </a:cxn>
                <a:cxn ang="0">
                  <a:pos x="786" y="1378"/>
                </a:cxn>
                <a:cxn ang="0">
                  <a:pos x="797" y="1398"/>
                </a:cxn>
                <a:cxn ang="0">
                  <a:pos x="957" y="1495"/>
                </a:cxn>
                <a:cxn ang="0">
                  <a:pos x="1132" y="1460"/>
                </a:cxn>
                <a:cxn ang="0">
                  <a:pos x="1139" y="1429"/>
                </a:cxn>
                <a:cxn ang="0">
                  <a:pos x="1136" y="1395"/>
                </a:cxn>
                <a:cxn ang="0">
                  <a:pos x="1128" y="1376"/>
                </a:cxn>
                <a:cxn ang="0">
                  <a:pos x="1198" y="1265"/>
                </a:cxn>
                <a:cxn ang="0">
                  <a:pos x="1326" y="1353"/>
                </a:cxn>
                <a:cxn ang="0">
                  <a:pos x="1596" y="1305"/>
                </a:cxn>
                <a:cxn ang="0">
                  <a:pos x="1504" y="1136"/>
                </a:cxn>
                <a:cxn ang="0">
                  <a:pos x="1573" y="975"/>
                </a:cxn>
                <a:cxn ang="0">
                  <a:pos x="1560" y="951"/>
                </a:cxn>
                <a:cxn ang="0">
                  <a:pos x="1512" y="957"/>
                </a:cxn>
                <a:cxn ang="0">
                  <a:pos x="1468" y="879"/>
                </a:cxn>
                <a:cxn ang="0">
                  <a:pos x="1862" y="746"/>
                </a:cxn>
                <a:cxn ang="0">
                  <a:pos x="1628" y="535"/>
                </a:cxn>
                <a:cxn ang="0">
                  <a:pos x="1615" y="479"/>
                </a:cxn>
                <a:cxn ang="0">
                  <a:pos x="1606" y="455"/>
                </a:cxn>
                <a:cxn ang="0">
                  <a:pos x="1803" y="411"/>
                </a:cxn>
                <a:cxn ang="0">
                  <a:pos x="1604" y="218"/>
                </a:cxn>
                <a:cxn ang="0">
                  <a:pos x="1386" y="12"/>
                </a:cxn>
                <a:cxn ang="0">
                  <a:pos x="1228" y="74"/>
                </a:cxn>
                <a:cxn ang="0">
                  <a:pos x="960" y="186"/>
                </a:cxn>
                <a:cxn ang="0">
                  <a:pos x="742" y="214"/>
                </a:cxn>
                <a:cxn ang="0">
                  <a:pos x="710" y="219"/>
                </a:cxn>
                <a:cxn ang="0">
                  <a:pos x="632" y="228"/>
                </a:cxn>
                <a:cxn ang="0">
                  <a:pos x="527" y="437"/>
                </a:cxn>
                <a:cxn ang="0">
                  <a:pos x="483" y="454"/>
                </a:cxn>
                <a:cxn ang="0">
                  <a:pos x="471" y="493"/>
                </a:cxn>
                <a:cxn ang="0">
                  <a:pos x="449" y="500"/>
                </a:cxn>
                <a:cxn ang="0">
                  <a:pos x="437" y="485"/>
                </a:cxn>
                <a:cxn ang="0">
                  <a:pos x="443" y="483"/>
                </a:cxn>
                <a:cxn ang="0">
                  <a:pos x="441" y="467"/>
                </a:cxn>
                <a:cxn ang="0">
                  <a:pos x="427" y="465"/>
                </a:cxn>
              </a:cxnLst>
              <a:rect l="0" t="0" r="r" b="b"/>
              <a:pathLst>
                <a:path w="1862" h="1544">
                  <a:moveTo>
                    <a:pt x="350" y="477"/>
                  </a:moveTo>
                  <a:lnTo>
                    <a:pt x="353" y="473"/>
                  </a:lnTo>
                  <a:lnTo>
                    <a:pt x="354" y="469"/>
                  </a:lnTo>
                  <a:lnTo>
                    <a:pt x="353" y="465"/>
                  </a:lnTo>
                  <a:lnTo>
                    <a:pt x="351" y="463"/>
                  </a:lnTo>
                  <a:lnTo>
                    <a:pt x="344" y="459"/>
                  </a:lnTo>
                  <a:lnTo>
                    <a:pt x="337" y="457"/>
                  </a:lnTo>
                  <a:lnTo>
                    <a:pt x="326" y="455"/>
                  </a:lnTo>
                  <a:lnTo>
                    <a:pt x="314" y="453"/>
                  </a:lnTo>
                  <a:lnTo>
                    <a:pt x="292" y="500"/>
                  </a:lnTo>
                  <a:lnTo>
                    <a:pt x="283" y="539"/>
                  </a:lnTo>
                  <a:lnTo>
                    <a:pt x="211" y="532"/>
                  </a:lnTo>
                  <a:lnTo>
                    <a:pt x="201" y="536"/>
                  </a:lnTo>
                  <a:lnTo>
                    <a:pt x="193" y="539"/>
                  </a:lnTo>
                  <a:lnTo>
                    <a:pt x="185" y="539"/>
                  </a:lnTo>
                  <a:lnTo>
                    <a:pt x="180" y="538"/>
                  </a:lnTo>
                  <a:lnTo>
                    <a:pt x="174" y="533"/>
                  </a:lnTo>
                  <a:lnTo>
                    <a:pt x="169" y="527"/>
                  </a:lnTo>
                  <a:lnTo>
                    <a:pt x="166" y="518"/>
                  </a:lnTo>
                  <a:lnTo>
                    <a:pt x="164" y="507"/>
                  </a:lnTo>
                  <a:lnTo>
                    <a:pt x="119" y="549"/>
                  </a:lnTo>
                  <a:lnTo>
                    <a:pt x="146" y="606"/>
                  </a:lnTo>
                  <a:lnTo>
                    <a:pt x="99" y="599"/>
                  </a:lnTo>
                  <a:lnTo>
                    <a:pt x="1" y="667"/>
                  </a:lnTo>
                  <a:lnTo>
                    <a:pt x="18" y="676"/>
                  </a:lnTo>
                  <a:lnTo>
                    <a:pt x="32" y="687"/>
                  </a:lnTo>
                  <a:lnTo>
                    <a:pt x="41" y="699"/>
                  </a:lnTo>
                  <a:lnTo>
                    <a:pt x="48" y="713"/>
                  </a:lnTo>
                  <a:lnTo>
                    <a:pt x="50" y="727"/>
                  </a:lnTo>
                  <a:lnTo>
                    <a:pt x="49" y="744"/>
                  </a:lnTo>
                  <a:lnTo>
                    <a:pt x="45" y="761"/>
                  </a:lnTo>
                  <a:lnTo>
                    <a:pt x="36" y="781"/>
                  </a:lnTo>
                  <a:lnTo>
                    <a:pt x="35" y="781"/>
                  </a:lnTo>
                  <a:lnTo>
                    <a:pt x="34" y="781"/>
                  </a:lnTo>
                  <a:lnTo>
                    <a:pt x="34" y="782"/>
                  </a:lnTo>
                  <a:lnTo>
                    <a:pt x="24" y="778"/>
                  </a:lnTo>
                  <a:lnTo>
                    <a:pt x="16" y="778"/>
                  </a:lnTo>
                  <a:lnTo>
                    <a:pt x="8" y="781"/>
                  </a:lnTo>
                  <a:lnTo>
                    <a:pt x="2" y="789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4" y="797"/>
                  </a:lnTo>
                  <a:lnTo>
                    <a:pt x="6" y="797"/>
                  </a:lnTo>
                  <a:lnTo>
                    <a:pt x="10" y="798"/>
                  </a:lnTo>
                  <a:lnTo>
                    <a:pt x="139" y="839"/>
                  </a:lnTo>
                  <a:lnTo>
                    <a:pt x="164" y="821"/>
                  </a:lnTo>
                  <a:lnTo>
                    <a:pt x="290" y="900"/>
                  </a:lnTo>
                  <a:lnTo>
                    <a:pt x="358" y="873"/>
                  </a:lnTo>
                  <a:lnTo>
                    <a:pt x="407" y="842"/>
                  </a:lnTo>
                  <a:lnTo>
                    <a:pt x="433" y="857"/>
                  </a:lnTo>
                  <a:lnTo>
                    <a:pt x="420" y="909"/>
                  </a:lnTo>
                  <a:lnTo>
                    <a:pt x="439" y="952"/>
                  </a:lnTo>
                  <a:lnTo>
                    <a:pt x="417" y="1030"/>
                  </a:lnTo>
                  <a:lnTo>
                    <a:pt x="357" y="1037"/>
                  </a:lnTo>
                  <a:lnTo>
                    <a:pt x="327" y="1067"/>
                  </a:lnTo>
                  <a:lnTo>
                    <a:pt x="549" y="1144"/>
                  </a:lnTo>
                  <a:lnTo>
                    <a:pt x="598" y="1196"/>
                  </a:lnTo>
                  <a:lnTo>
                    <a:pt x="627" y="1253"/>
                  </a:lnTo>
                  <a:lnTo>
                    <a:pt x="670" y="1313"/>
                  </a:lnTo>
                  <a:lnTo>
                    <a:pt x="671" y="1312"/>
                  </a:lnTo>
                  <a:lnTo>
                    <a:pt x="672" y="1310"/>
                  </a:lnTo>
                  <a:lnTo>
                    <a:pt x="674" y="1310"/>
                  </a:lnTo>
                  <a:lnTo>
                    <a:pt x="678" y="1312"/>
                  </a:lnTo>
                  <a:lnTo>
                    <a:pt x="685" y="1312"/>
                  </a:lnTo>
                  <a:lnTo>
                    <a:pt x="690" y="1313"/>
                  </a:lnTo>
                  <a:lnTo>
                    <a:pt x="694" y="1315"/>
                  </a:lnTo>
                  <a:lnTo>
                    <a:pt x="697" y="1319"/>
                  </a:lnTo>
                  <a:lnTo>
                    <a:pt x="698" y="1322"/>
                  </a:lnTo>
                  <a:lnTo>
                    <a:pt x="698" y="1327"/>
                  </a:lnTo>
                  <a:lnTo>
                    <a:pt x="697" y="1333"/>
                  </a:lnTo>
                  <a:lnTo>
                    <a:pt x="695" y="1341"/>
                  </a:lnTo>
                  <a:lnTo>
                    <a:pt x="737" y="1380"/>
                  </a:lnTo>
                  <a:lnTo>
                    <a:pt x="752" y="1375"/>
                  </a:lnTo>
                  <a:lnTo>
                    <a:pt x="766" y="1374"/>
                  </a:lnTo>
                  <a:lnTo>
                    <a:pt x="776" y="1375"/>
                  </a:lnTo>
                  <a:lnTo>
                    <a:pt x="786" y="1378"/>
                  </a:lnTo>
                  <a:lnTo>
                    <a:pt x="788" y="1379"/>
                  </a:lnTo>
                  <a:lnTo>
                    <a:pt x="791" y="1382"/>
                  </a:lnTo>
                  <a:lnTo>
                    <a:pt x="795" y="1389"/>
                  </a:lnTo>
                  <a:lnTo>
                    <a:pt x="797" y="1398"/>
                  </a:lnTo>
                  <a:lnTo>
                    <a:pt x="797" y="1409"/>
                  </a:lnTo>
                  <a:lnTo>
                    <a:pt x="888" y="1430"/>
                  </a:lnTo>
                  <a:lnTo>
                    <a:pt x="906" y="1496"/>
                  </a:lnTo>
                  <a:lnTo>
                    <a:pt x="957" y="1495"/>
                  </a:lnTo>
                  <a:lnTo>
                    <a:pt x="981" y="1519"/>
                  </a:lnTo>
                  <a:lnTo>
                    <a:pt x="1114" y="1544"/>
                  </a:lnTo>
                  <a:lnTo>
                    <a:pt x="1172" y="1518"/>
                  </a:lnTo>
                  <a:lnTo>
                    <a:pt x="1132" y="1460"/>
                  </a:lnTo>
                  <a:lnTo>
                    <a:pt x="1128" y="1447"/>
                  </a:lnTo>
                  <a:lnTo>
                    <a:pt x="1134" y="1449"/>
                  </a:lnTo>
                  <a:lnTo>
                    <a:pt x="1137" y="1439"/>
                  </a:lnTo>
                  <a:lnTo>
                    <a:pt x="1139" y="1429"/>
                  </a:lnTo>
                  <a:lnTo>
                    <a:pt x="1139" y="1418"/>
                  </a:lnTo>
                  <a:lnTo>
                    <a:pt x="1139" y="1408"/>
                  </a:lnTo>
                  <a:lnTo>
                    <a:pt x="1137" y="1401"/>
                  </a:lnTo>
                  <a:lnTo>
                    <a:pt x="1136" y="1395"/>
                  </a:lnTo>
                  <a:lnTo>
                    <a:pt x="1131" y="1383"/>
                  </a:lnTo>
                  <a:lnTo>
                    <a:pt x="1129" y="1379"/>
                  </a:lnTo>
                  <a:lnTo>
                    <a:pt x="1128" y="1377"/>
                  </a:lnTo>
                  <a:lnTo>
                    <a:pt x="1128" y="1376"/>
                  </a:lnTo>
                  <a:lnTo>
                    <a:pt x="1126" y="1370"/>
                  </a:lnTo>
                  <a:lnTo>
                    <a:pt x="1120" y="1357"/>
                  </a:lnTo>
                  <a:lnTo>
                    <a:pt x="1125" y="1314"/>
                  </a:lnTo>
                  <a:lnTo>
                    <a:pt x="1198" y="1265"/>
                  </a:lnTo>
                  <a:lnTo>
                    <a:pt x="1228" y="1348"/>
                  </a:lnTo>
                  <a:lnTo>
                    <a:pt x="1224" y="1451"/>
                  </a:lnTo>
                  <a:lnTo>
                    <a:pt x="1337" y="1408"/>
                  </a:lnTo>
                  <a:lnTo>
                    <a:pt x="1326" y="1353"/>
                  </a:lnTo>
                  <a:lnTo>
                    <a:pt x="1330" y="1286"/>
                  </a:lnTo>
                  <a:lnTo>
                    <a:pt x="1398" y="1287"/>
                  </a:lnTo>
                  <a:lnTo>
                    <a:pt x="1445" y="1222"/>
                  </a:lnTo>
                  <a:lnTo>
                    <a:pt x="1596" y="1305"/>
                  </a:lnTo>
                  <a:lnTo>
                    <a:pt x="1634" y="1280"/>
                  </a:lnTo>
                  <a:lnTo>
                    <a:pt x="1583" y="1214"/>
                  </a:lnTo>
                  <a:lnTo>
                    <a:pt x="1484" y="1189"/>
                  </a:lnTo>
                  <a:lnTo>
                    <a:pt x="1504" y="1136"/>
                  </a:lnTo>
                  <a:lnTo>
                    <a:pt x="1593" y="1054"/>
                  </a:lnTo>
                  <a:lnTo>
                    <a:pt x="1567" y="998"/>
                  </a:lnTo>
                  <a:lnTo>
                    <a:pt x="1570" y="985"/>
                  </a:lnTo>
                  <a:lnTo>
                    <a:pt x="1573" y="975"/>
                  </a:lnTo>
                  <a:lnTo>
                    <a:pt x="1573" y="966"/>
                  </a:lnTo>
                  <a:lnTo>
                    <a:pt x="1572" y="960"/>
                  </a:lnTo>
                  <a:lnTo>
                    <a:pt x="1567" y="954"/>
                  </a:lnTo>
                  <a:lnTo>
                    <a:pt x="1560" y="951"/>
                  </a:lnTo>
                  <a:lnTo>
                    <a:pt x="1551" y="948"/>
                  </a:lnTo>
                  <a:lnTo>
                    <a:pt x="1541" y="949"/>
                  </a:lnTo>
                  <a:lnTo>
                    <a:pt x="1530" y="961"/>
                  </a:lnTo>
                  <a:lnTo>
                    <a:pt x="1512" y="957"/>
                  </a:lnTo>
                  <a:lnTo>
                    <a:pt x="1497" y="949"/>
                  </a:lnTo>
                  <a:lnTo>
                    <a:pt x="1483" y="937"/>
                  </a:lnTo>
                  <a:lnTo>
                    <a:pt x="1473" y="921"/>
                  </a:lnTo>
                  <a:lnTo>
                    <a:pt x="1468" y="879"/>
                  </a:lnTo>
                  <a:lnTo>
                    <a:pt x="1382" y="854"/>
                  </a:lnTo>
                  <a:lnTo>
                    <a:pt x="1456" y="801"/>
                  </a:lnTo>
                  <a:lnTo>
                    <a:pt x="1598" y="769"/>
                  </a:lnTo>
                  <a:lnTo>
                    <a:pt x="1862" y="746"/>
                  </a:lnTo>
                  <a:lnTo>
                    <a:pt x="1856" y="593"/>
                  </a:lnTo>
                  <a:lnTo>
                    <a:pt x="1799" y="578"/>
                  </a:lnTo>
                  <a:lnTo>
                    <a:pt x="1764" y="550"/>
                  </a:lnTo>
                  <a:lnTo>
                    <a:pt x="1628" y="535"/>
                  </a:lnTo>
                  <a:lnTo>
                    <a:pt x="1638" y="485"/>
                  </a:lnTo>
                  <a:lnTo>
                    <a:pt x="1635" y="483"/>
                  </a:lnTo>
                  <a:lnTo>
                    <a:pt x="1623" y="481"/>
                  </a:lnTo>
                  <a:lnTo>
                    <a:pt x="1615" y="479"/>
                  </a:lnTo>
                  <a:lnTo>
                    <a:pt x="1609" y="475"/>
                  </a:lnTo>
                  <a:lnTo>
                    <a:pt x="1606" y="470"/>
                  </a:lnTo>
                  <a:lnTo>
                    <a:pt x="1605" y="463"/>
                  </a:lnTo>
                  <a:lnTo>
                    <a:pt x="1606" y="455"/>
                  </a:lnTo>
                  <a:lnTo>
                    <a:pt x="1609" y="445"/>
                  </a:lnTo>
                  <a:lnTo>
                    <a:pt x="1617" y="435"/>
                  </a:lnTo>
                  <a:lnTo>
                    <a:pt x="1767" y="453"/>
                  </a:lnTo>
                  <a:lnTo>
                    <a:pt x="1803" y="411"/>
                  </a:lnTo>
                  <a:lnTo>
                    <a:pt x="1704" y="363"/>
                  </a:lnTo>
                  <a:lnTo>
                    <a:pt x="1657" y="352"/>
                  </a:lnTo>
                  <a:lnTo>
                    <a:pt x="1617" y="287"/>
                  </a:lnTo>
                  <a:lnTo>
                    <a:pt x="1604" y="218"/>
                  </a:lnTo>
                  <a:lnTo>
                    <a:pt x="1553" y="159"/>
                  </a:lnTo>
                  <a:lnTo>
                    <a:pt x="1552" y="105"/>
                  </a:lnTo>
                  <a:lnTo>
                    <a:pt x="1412" y="49"/>
                  </a:lnTo>
                  <a:lnTo>
                    <a:pt x="1386" y="12"/>
                  </a:lnTo>
                  <a:lnTo>
                    <a:pt x="1290" y="0"/>
                  </a:lnTo>
                  <a:lnTo>
                    <a:pt x="1301" y="43"/>
                  </a:lnTo>
                  <a:lnTo>
                    <a:pt x="1253" y="53"/>
                  </a:lnTo>
                  <a:lnTo>
                    <a:pt x="1228" y="74"/>
                  </a:lnTo>
                  <a:lnTo>
                    <a:pt x="1111" y="109"/>
                  </a:lnTo>
                  <a:lnTo>
                    <a:pt x="1088" y="168"/>
                  </a:lnTo>
                  <a:lnTo>
                    <a:pt x="1009" y="199"/>
                  </a:lnTo>
                  <a:lnTo>
                    <a:pt x="960" y="186"/>
                  </a:lnTo>
                  <a:lnTo>
                    <a:pt x="834" y="178"/>
                  </a:lnTo>
                  <a:lnTo>
                    <a:pt x="744" y="208"/>
                  </a:lnTo>
                  <a:lnTo>
                    <a:pt x="744" y="210"/>
                  </a:lnTo>
                  <a:lnTo>
                    <a:pt x="742" y="214"/>
                  </a:lnTo>
                  <a:lnTo>
                    <a:pt x="736" y="217"/>
                  </a:lnTo>
                  <a:lnTo>
                    <a:pt x="725" y="221"/>
                  </a:lnTo>
                  <a:lnTo>
                    <a:pt x="715" y="221"/>
                  </a:lnTo>
                  <a:lnTo>
                    <a:pt x="710" y="219"/>
                  </a:lnTo>
                  <a:lnTo>
                    <a:pt x="708" y="215"/>
                  </a:lnTo>
                  <a:lnTo>
                    <a:pt x="708" y="211"/>
                  </a:lnTo>
                  <a:lnTo>
                    <a:pt x="711" y="201"/>
                  </a:lnTo>
                  <a:lnTo>
                    <a:pt x="632" y="228"/>
                  </a:lnTo>
                  <a:lnTo>
                    <a:pt x="558" y="283"/>
                  </a:lnTo>
                  <a:lnTo>
                    <a:pt x="545" y="347"/>
                  </a:lnTo>
                  <a:lnTo>
                    <a:pt x="545" y="438"/>
                  </a:lnTo>
                  <a:lnTo>
                    <a:pt x="527" y="437"/>
                  </a:lnTo>
                  <a:lnTo>
                    <a:pt x="512" y="438"/>
                  </a:lnTo>
                  <a:lnTo>
                    <a:pt x="500" y="441"/>
                  </a:lnTo>
                  <a:lnTo>
                    <a:pt x="490" y="447"/>
                  </a:lnTo>
                  <a:lnTo>
                    <a:pt x="483" y="454"/>
                  </a:lnTo>
                  <a:lnTo>
                    <a:pt x="479" y="463"/>
                  </a:lnTo>
                  <a:lnTo>
                    <a:pt x="477" y="474"/>
                  </a:lnTo>
                  <a:lnTo>
                    <a:pt x="478" y="487"/>
                  </a:lnTo>
                  <a:lnTo>
                    <a:pt x="471" y="493"/>
                  </a:lnTo>
                  <a:lnTo>
                    <a:pt x="466" y="498"/>
                  </a:lnTo>
                  <a:lnTo>
                    <a:pt x="459" y="501"/>
                  </a:lnTo>
                  <a:lnTo>
                    <a:pt x="455" y="502"/>
                  </a:lnTo>
                  <a:lnTo>
                    <a:pt x="449" y="500"/>
                  </a:lnTo>
                  <a:lnTo>
                    <a:pt x="445" y="497"/>
                  </a:lnTo>
                  <a:lnTo>
                    <a:pt x="439" y="492"/>
                  </a:lnTo>
                  <a:lnTo>
                    <a:pt x="435" y="485"/>
                  </a:lnTo>
                  <a:lnTo>
                    <a:pt x="437" y="485"/>
                  </a:lnTo>
                  <a:lnTo>
                    <a:pt x="440" y="485"/>
                  </a:lnTo>
                  <a:lnTo>
                    <a:pt x="440" y="484"/>
                  </a:lnTo>
                  <a:lnTo>
                    <a:pt x="441" y="484"/>
                  </a:lnTo>
                  <a:lnTo>
                    <a:pt x="443" y="483"/>
                  </a:lnTo>
                  <a:lnTo>
                    <a:pt x="443" y="480"/>
                  </a:lnTo>
                  <a:lnTo>
                    <a:pt x="445" y="478"/>
                  </a:lnTo>
                  <a:lnTo>
                    <a:pt x="445" y="472"/>
                  </a:lnTo>
                  <a:lnTo>
                    <a:pt x="441" y="467"/>
                  </a:lnTo>
                  <a:lnTo>
                    <a:pt x="438" y="465"/>
                  </a:lnTo>
                  <a:lnTo>
                    <a:pt x="436" y="465"/>
                  </a:lnTo>
                  <a:lnTo>
                    <a:pt x="432" y="464"/>
                  </a:lnTo>
                  <a:lnTo>
                    <a:pt x="427" y="465"/>
                  </a:lnTo>
                  <a:lnTo>
                    <a:pt x="422" y="466"/>
                  </a:lnTo>
                  <a:lnTo>
                    <a:pt x="418" y="469"/>
                  </a:lnTo>
                  <a:lnTo>
                    <a:pt x="350" y="4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0000000-0008-0000-0000-000014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421"/>
              <a:ext cx="11" cy="15"/>
            </a:xfrm>
            <a:custGeom>
              <a:avLst/>
              <a:gdLst/>
              <a:ahLst/>
              <a:cxnLst>
                <a:cxn ang="0">
                  <a:pos x="97" y="28"/>
                </a:cxn>
                <a:cxn ang="0">
                  <a:pos x="96" y="24"/>
                </a:cxn>
                <a:cxn ang="0">
                  <a:pos x="61" y="0"/>
                </a:cxn>
                <a:cxn ang="0">
                  <a:pos x="4" y="10"/>
                </a:cxn>
                <a:cxn ang="0">
                  <a:pos x="0" y="57"/>
                </a:cxn>
                <a:cxn ang="0">
                  <a:pos x="55" y="111"/>
                </a:cxn>
                <a:cxn ang="0">
                  <a:pos x="75" y="112"/>
                </a:cxn>
                <a:cxn ang="0">
                  <a:pos x="83" y="114"/>
                </a:cxn>
                <a:cxn ang="0">
                  <a:pos x="93" y="118"/>
                </a:cxn>
                <a:cxn ang="0">
                  <a:pos x="100" y="121"/>
                </a:cxn>
                <a:cxn ang="0">
                  <a:pos x="109" y="126"/>
                </a:cxn>
                <a:cxn ang="0">
                  <a:pos x="124" y="139"/>
                </a:cxn>
                <a:cxn ang="0">
                  <a:pos x="129" y="145"/>
                </a:cxn>
                <a:cxn ang="0">
                  <a:pos x="136" y="153"/>
                </a:cxn>
                <a:cxn ang="0">
                  <a:pos x="147" y="172"/>
                </a:cxn>
                <a:cxn ang="0">
                  <a:pos x="156" y="194"/>
                </a:cxn>
                <a:cxn ang="0">
                  <a:pos x="159" y="206"/>
                </a:cxn>
                <a:cxn ang="0">
                  <a:pos x="163" y="220"/>
                </a:cxn>
                <a:cxn ang="0">
                  <a:pos x="166" y="132"/>
                </a:cxn>
                <a:cxn ang="0">
                  <a:pos x="72" y="54"/>
                </a:cxn>
                <a:cxn ang="0">
                  <a:pos x="78" y="57"/>
                </a:cxn>
                <a:cxn ang="0">
                  <a:pos x="84" y="58"/>
                </a:cxn>
                <a:cxn ang="0">
                  <a:pos x="87" y="57"/>
                </a:cxn>
                <a:cxn ang="0">
                  <a:pos x="90" y="57"/>
                </a:cxn>
                <a:cxn ang="0">
                  <a:pos x="94" y="56"/>
                </a:cxn>
                <a:cxn ang="0">
                  <a:pos x="96" y="51"/>
                </a:cxn>
                <a:cxn ang="0">
                  <a:pos x="96" y="48"/>
                </a:cxn>
                <a:cxn ang="0">
                  <a:pos x="97" y="46"/>
                </a:cxn>
                <a:cxn ang="0">
                  <a:pos x="97" y="37"/>
                </a:cxn>
                <a:cxn ang="0">
                  <a:pos x="97" y="28"/>
                </a:cxn>
              </a:cxnLst>
              <a:rect l="0" t="0" r="r" b="b"/>
              <a:pathLst>
                <a:path w="166" h="220">
                  <a:moveTo>
                    <a:pt x="97" y="28"/>
                  </a:moveTo>
                  <a:lnTo>
                    <a:pt x="96" y="24"/>
                  </a:lnTo>
                  <a:lnTo>
                    <a:pt x="61" y="0"/>
                  </a:lnTo>
                  <a:lnTo>
                    <a:pt x="4" y="10"/>
                  </a:lnTo>
                  <a:lnTo>
                    <a:pt x="0" y="57"/>
                  </a:lnTo>
                  <a:lnTo>
                    <a:pt x="55" y="111"/>
                  </a:lnTo>
                  <a:lnTo>
                    <a:pt x="75" y="112"/>
                  </a:lnTo>
                  <a:lnTo>
                    <a:pt x="83" y="114"/>
                  </a:lnTo>
                  <a:lnTo>
                    <a:pt x="93" y="118"/>
                  </a:lnTo>
                  <a:lnTo>
                    <a:pt x="100" y="121"/>
                  </a:lnTo>
                  <a:lnTo>
                    <a:pt x="109" y="126"/>
                  </a:lnTo>
                  <a:lnTo>
                    <a:pt x="124" y="139"/>
                  </a:lnTo>
                  <a:lnTo>
                    <a:pt x="129" y="145"/>
                  </a:lnTo>
                  <a:lnTo>
                    <a:pt x="136" y="153"/>
                  </a:lnTo>
                  <a:lnTo>
                    <a:pt x="147" y="172"/>
                  </a:lnTo>
                  <a:lnTo>
                    <a:pt x="156" y="194"/>
                  </a:lnTo>
                  <a:lnTo>
                    <a:pt x="159" y="206"/>
                  </a:lnTo>
                  <a:lnTo>
                    <a:pt x="163" y="220"/>
                  </a:lnTo>
                  <a:lnTo>
                    <a:pt x="166" y="132"/>
                  </a:lnTo>
                  <a:lnTo>
                    <a:pt x="72" y="54"/>
                  </a:lnTo>
                  <a:lnTo>
                    <a:pt x="78" y="57"/>
                  </a:lnTo>
                  <a:lnTo>
                    <a:pt x="84" y="58"/>
                  </a:lnTo>
                  <a:lnTo>
                    <a:pt x="87" y="57"/>
                  </a:lnTo>
                  <a:lnTo>
                    <a:pt x="90" y="57"/>
                  </a:lnTo>
                  <a:lnTo>
                    <a:pt x="94" y="56"/>
                  </a:lnTo>
                  <a:lnTo>
                    <a:pt x="96" y="51"/>
                  </a:lnTo>
                  <a:lnTo>
                    <a:pt x="96" y="48"/>
                  </a:lnTo>
                  <a:lnTo>
                    <a:pt x="97" y="46"/>
                  </a:lnTo>
                  <a:lnTo>
                    <a:pt x="97" y="37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0000000-0008-0000-0000-000015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452"/>
              <a:ext cx="7" cy="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31"/>
                </a:cxn>
                <a:cxn ang="0">
                  <a:pos x="70" y="77"/>
                </a:cxn>
                <a:cxn ang="0">
                  <a:pos x="126" y="73"/>
                </a:cxn>
                <a:cxn ang="0">
                  <a:pos x="59" y="10"/>
                </a:cxn>
                <a:cxn ang="0">
                  <a:pos x="47" y="4"/>
                </a:cxn>
                <a:cxn ang="0">
                  <a:pos x="38" y="1"/>
                </a:cxn>
                <a:cxn ang="0">
                  <a:pos x="28" y="0"/>
                </a:cxn>
                <a:cxn ang="0">
                  <a:pos x="21" y="1"/>
                </a:cxn>
                <a:cxn ang="0">
                  <a:pos x="13" y="4"/>
                </a:cxn>
                <a:cxn ang="0">
                  <a:pos x="8" y="9"/>
                </a:cxn>
                <a:cxn ang="0">
                  <a:pos x="4" y="16"/>
                </a:cxn>
                <a:cxn ang="0">
                  <a:pos x="0" y="26"/>
                </a:cxn>
              </a:cxnLst>
              <a:rect l="0" t="0" r="r" b="b"/>
              <a:pathLst>
                <a:path w="126" h="77">
                  <a:moveTo>
                    <a:pt x="0" y="26"/>
                  </a:moveTo>
                  <a:lnTo>
                    <a:pt x="1" y="31"/>
                  </a:lnTo>
                  <a:lnTo>
                    <a:pt x="70" y="77"/>
                  </a:lnTo>
                  <a:lnTo>
                    <a:pt x="126" y="73"/>
                  </a:lnTo>
                  <a:lnTo>
                    <a:pt x="59" y="10"/>
                  </a:lnTo>
                  <a:lnTo>
                    <a:pt x="47" y="4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8" y="9"/>
                  </a:lnTo>
                  <a:lnTo>
                    <a:pt x="4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000000-0008-0000-0000-000016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420"/>
              <a:ext cx="116" cy="87"/>
            </a:xfrm>
            <a:custGeom>
              <a:avLst/>
              <a:gdLst/>
              <a:ahLst/>
              <a:cxnLst>
                <a:cxn ang="0">
                  <a:pos x="817" y="229"/>
                </a:cxn>
                <a:cxn ang="0">
                  <a:pos x="718" y="92"/>
                </a:cxn>
                <a:cxn ang="0">
                  <a:pos x="721" y="154"/>
                </a:cxn>
                <a:cxn ang="0">
                  <a:pos x="724" y="161"/>
                </a:cxn>
                <a:cxn ang="0">
                  <a:pos x="732" y="186"/>
                </a:cxn>
                <a:cxn ang="0">
                  <a:pos x="730" y="217"/>
                </a:cxn>
                <a:cxn ang="0">
                  <a:pos x="725" y="238"/>
                </a:cxn>
                <a:cxn ang="0">
                  <a:pos x="574" y="297"/>
                </a:cxn>
                <a:cxn ang="0">
                  <a:pos x="481" y="208"/>
                </a:cxn>
                <a:cxn ang="0">
                  <a:pos x="388" y="167"/>
                </a:cxn>
                <a:cxn ang="0">
                  <a:pos x="379" y="156"/>
                </a:cxn>
                <a:cxn ang="0">
                  <a:pos x="345" y="153"/>
                </a:cxn>
                <a:cxn ang="0">
                  <a:pos x="290" y="111"/>
                </a:cxn>
                <a:cxn ang="0">
                  <a:pos x="290" y="97"/>
                </a:cxn>
                <a:cxn ang="0">
                  <a:pos x="278" y="90"/>
                </a:cxn>
                <a:cxn ang="0">
                  <a:pos x="265" y="88"/>
                </a:cxn>
                <a:cxn ang="0">
                  <a:pos x="220" y="31"/>
                </a:cxn>
                <a:cxn ang="0">
                  <a:pos x="0" y="243"/>
                </a:cxn>
                <a:cxn ang="0">
                  <a:pos x="227" y="571"/>
                </a:cxn>
                <a:cxn ang="0">
                  <a:pos x="409" y="930"/>
                </a:cxn>
                <a:cxn ang="0">
                  <a:pos x="512" y="993"/>
                </a:cxn>
                <a:cxn ang="0">
                  <a:pos x="628" y="1035"/>
                </a:cxn>
                <a:cxn ang="0">
                  <a:pos x="695" y="1055"/>
                </a:cxn>
                <a:cxn ang="0">
                  <a:pos x="752" y="1161"/>
                </a:cxn>
                <a:cxn ang="0">
                  <a:pos x="953" y="1242"/>
                </a:cxn>
                <a:cxn ang="0">
                  <a:pos x="1048" y="1272"/>
                </a:cxn>
                <a:cxn ang="0">
                  <a:pos x="1212" y="1224"/>
                </a:cxn>
                <a:cxn ang="0">
                  <a:pos x="1288" y="1167"/>
                </a:cxn>
                <a:cxn ang="0">
                  <a:pos x="1389" y="1151"/>
                </a:cxn>
                <a:cxn ang="0">
                  <a:pos x="1475" y="1238"/>
                </a:cxn>
                <a:cxn ang="0">
                  <a:pos x="1486" y="1227"/>
                </a:cxn>
                <a:cxn ang="0">
                  <a:pos x="1493" y="1205"/>
                </a:cxn>
                <a:cxn ang="0">
                  <a:pos x="1513" y="1210"/>
                </a:cxn>
                <a:cxn ang="0">
                  <a:pos x="1525" y="1206"/>
                </a:cxn>
                <a:cxn ang="0">
                  <a:pos x="1531" y="1209"/>
                </a:cxn>
                <a:cxn ang="0">
                  <a:pos x="1532" y="1223"/>
                </a:cxn>
                <a:cxn ang="0">
                  <a:pos x="1713" y="1248"/>
                </a:cxn>
                <a:cxn ang="0">
                  <a:pos x="1851" y="1143"/>
                </a:cxn>
                <a:cxn ang="0">
                  <a:pos x="1763" y="1111"/>
                </a:cxn>
                <a:cxn ang="0">
                  <a:pos x="1762" y="1114"/>
                </a:cxn>
                <a:cxn ang="0">
                  <a:pos x="1758" y="1127"/>
                </a:cxn>
                <a:cxn ang="0">
                  <a:pos x="1743" y="1127"/>
                </a:cxn>
                <a:cxn ang="0">
                  <a:pos x="1774" y="1032"/>
                </a:cxn>
                <a:cxn ang="0">
                  <a:pos x="1785" y="907"/>
                </a:cxn>
                <a:cxn ang="0">
                  <a:pos x="1758" y="737"/>
                </a:cxn>
                <a:cxn ang="0">
                  <a:pos x="1740" y="735"/>
                </a:cxn>
                <a:cxn ang="0">
                  <a:pos x="1732" y="726"/>
                </a:cxn>
                <a:cxn ang="0">
                  <a:pos x="1740" y="699"/>
                </a:cxn>
                <a:cxn ang="0">
                  <a:pos x="1734" y="681"/>
                </a:cxn>
                <a:cxn ang="0">
                  <a:pos x="1714" y="663"/>
                </a:cxn>
                <a:cxn ang="0">
                  <a:pos x="1721" y="645"/>
                </a:cxn>
                <a:cxn ang="0">
                  <a:pos x="1695" y="559"/>
                </a:cxn>
                <a:cxn ang="0">
                  <a:pos x="1547" y="331"/>
                </a:cxn>
                <a:cxn ang="0">
                  <a:pos x="1493" y="228"/>
                </a:cxn>
                <a:cxn ang="0">
                  <a:pos x="1474" y="196"/>
                </a:cxn>
                <a:cxn ang="0">
                  <a:pos x="1467" y="193"/>
                </a:cxn>
                <a:cxn ang="0">
                  <a:pos x="1474" y="184"/>
                </a:cxn>
                <a:cxn ang="0">
                  <a:pos x="1428" y="135"/>
                </a:cxn>
                <a:cxn ang="0">
                  <a:pos x="1409" y="143"/>
                </a:cxn>
                <a:cxn ang="0">
                  <a:pos x="1394" y="128"/>
                </a:cxn>
                <a:cxn ang="0">
                  <a:pos x="1342" y="131"/>
                </a:cxn>
                <a:cxn ang="0">
                  <a:pos x="991" y="65"/>
                </a:cxn>
              </a:cxnLst>
              <a:rect l="0" t="0" r="r" b="b"/>
              <a:pathLst>
                <a:path w="1851" h="1294">
                  <a:moveTo>
                    <a:pt x="919" y="131"/>
                  </a:moveTo>
                  <a:lnTo>
                    <a:pt x="930" y="186"/>
                  </a:lnTo>
                  <a:lnTo>
                    <a:pt x="817" y="229"/>
                  </a:lnTo>
                  <a:lnTo>
                    <a:pt x="821" y="126"/>
                  </a:lnTo>
                  <a:lnTo>
                    <a:pt x="791" y="43"/>
                  </a:lnTo>
                  <a:lnTo>
                    <a:pt x="718" y="92"/>
                  </a:lnTo>
                  <a:lnTo>
                    <a:pt x="713" y="135"/>
                  </a:lnTo>
                  <a:lnTo>
                    <a:pt x="719" y="148"/>
                  </a:lnTo>
                  <a:lnTo>
                    <a:pt x="721" y="154"/>
                  </a:lnTo>
                  <a:lnTo>
                    <a:pt x="721" y="155"/>
                  </a:lnTo>
                  <a:lnTo>
                    <a:pt x="722" y="157"/>
                  </a:lnTo>
                  <a:lnTo>
                    <a:pt x="724" y="161"/>
                  </a:lnTo>
                  <a:lnTo>
                    <a:pt x="729" y="173"/>
                  </a:lnTo>
                  <a:lnTo>
                    <a:pt x="730" y="179"/>
                  </a:lnTo>
                  <a:lnTo>
                    <a:pt x="732" y="186"/>
                  </a:lnTo>
                  <a:lnTo>
                    <a:pt x="732" y="196"/>
                  </a:lnTo>
                  <a:lnTo>
                    <a:pt x="732" y="207"/>
                  </a:lnTo>
                  <a:lnTo>
                    <a:pt x="730" y="217"/>
                  </a:lnTo>
                  <a:lnTo>
                    <a:pt x="727" y="227"/>
                  </a:lnTo>
                  <a:lnTo>
                    <a:pt x="721" y="225"/>
                  </a:lnTo>
                  <a:lnTo>
                    <a:pt x="725" y="238"/>
                  </a:lnTo>
                  <a:lnTo>
                    <a:pt x="765" y="296"/>
                  </a:lnTo>
                  <a:lnTo>
                    <a:pt x="707" y="322"/>
                  </a:lnTo>
                  <a:lnTo>
                    <a:pt x="574" y="297"/>
                  </a:lnTo>
                  <a:lnTo>
                    <a:pt x="550" y="273"/>
                  </a:lnTo>
                  <a:lnTo>
                    <a:pt x="499" y="274"/>
                  </a:lnTo>
                  <a:lnTo>
                    <a:pt x="481" y="208"/>
                  </a:lnTo>
                  <a:lnTo>
                    <a:pt x="390" y="187"/>
                  </a:lnTo>
                  <a:lnTo>
                    <a:pt x="390" y="176"/>
                  </a:lnTo>
                  <a:lnTo>
                    <a:pt x="388" y="167"/>
                  </a:lnTo>
                  <a:lnTo>
                    <a:pt x="384" y="160"/>
                  </a:lnTo>
                  <a:lnTo>
                    <a:pt x="381" y="157"/>
                  </a:lnTo>
                  <a:lnTo>
                    <a:pt x="379" y="156"/>
                  </a:lnTo>
                  <a:lnTo>
                    <a:pt x="369" y="153"/>
                  </a:lnTo>
                  <a:lnTo>
                    <a:pt x="359" y="152"/>
                  </a:lnTo>
                  <a:lnTo>
                    <a:pt x="345" y="153"/>
                  </a:lnTo>
                  <a:lnTo>
                    <a:pt x="330" y="158"/>
                  </a:lnTo>
                  <a:lnTo>
                    <a:pt x="288" y="119"/>
                  </a:lnTo>
                  <a:lnTo>
                    <a:pt x="290" y="111"/>
                  </a:lnTo>
                  <a:lnTo>
                    <a:pt x="291" y="105"/>
                  </a:lnTo>
                  <a:lnTo>
                    <a:pt x="291" y="100"/>
                  </a:lnTo>
                  <a:lnTo>
                    <a:pt x="290" y="97"/>
                  </a:lnTo>
                  <a:lnTo>
                    <a:pt x="287" y="93"/>
                  </a:lnTo>
                  <a:lnTo>
                    <a:pt x="283" y="91"/>
                  </a:lnTo>
                  <a:lnTo>
                    <a:pt x="278" y="90"/>
                  </a:lnTo>
                  <a:lnTo>
                    <a:pt x="271" y="90"/>
                  </a:lnTo>
                  <a:lnTo>
                    <a:pt x="267" y="88"/>
                  </a:lnTo>
                  <a:lnTo>
                    <a:pt x="265" y="88"/>
                  </a:lnTo>
                  <a:lnTo>
                    <a:pt x="264" y="90"/>
                  </a:lnTo>
                  <a:lnTo>
                    <a:pt x="263" y="91"/>
                  </a:lnTo>
                  <a:lnTo>
                    <a:pt x="220" y="31"/>
                  </a:lnTo>
                  <a:lnTo>
                    <a:pt x="161" y="60"/>
                  </a:lnTo>
                  <a:lnTo>
                    <a:pt x="45" y="217"/>
                  </a:lnTo>
                  <a:lnTo>
                    <a:pt x="0" y="243"/>
                  </a:lnTo>
                  <a:lnTo>
                    <a:pt x="9" y="356"/>
                  </a:lnTo>
                  <a:lnTo>
                    <a:pt x="187" y="552"/>
                  </a:lnTo>
                  <a:lnTo>
                    <a:pt x="227" y="571"/>
                  </a:lnTo>
                  <a:lnTo>
                    <a:pt x="320" y="709"/>
                  </a:lnTo>
                  <a:lnTo>
                    <a:pt x="379" y="906"/>
                  </a:lnTo>
                  <a:lnTo>
                    <a:pt x="409" y="930"/>
                  </a:lnTo>
                  <a:lnTo>
                    <a:pt x="442" y="953"/>
                  </a:lnTo>
                  <a:lnTo>
                    <a:pt x="476" y="974"/>
                  </a:lnTo>
                  <a:lnTo>
                    <a:pt x="512" y="993"/>
                  </a:lnTo>
                  <a:lnTo>
                    <a:pt x="548" y="1008"/>
                  </a:lnTo>
                  <a:lnTo>
                    <a:pt x="588" y="1023"/>
                  </a:lnTo>
                  <a:lnTo>
                    <a:pt x="628" y="1035"/>
                  </a:lnTo>
                  <a:lnTo>
                    <a:pt x="671" y="1046"/>
                  </a:lnTo>
                  <a:lnTo>
                    <a:pt x="683" y="1049"/>
                  </a:lnTo>
                  <a:lnTo>
                    <a:pt x="695" y="1055"/>
                  </a:lnTo>
                  <a:lnTo>
                    <a:pt x="704" y="1061"/>
                  </a:lnTo>
                  <a:lnTo>
                    <a:pt x="714" y="1069"/>
                  </a:lnTo>
                  <a:lnTo>
                    <a:pt x="752" y="1161"/>
                  </a:lnTo>
                  <a:lnTo>
                    <a:pt x="799" y="1156"/>
                  </a:lnTo>
                  <a:lnTo>
                    <a:pt x="898" y="1169"/>
                  </a:lnTo>
                  <a:lnTo>
                    <a:pt x="953" y="1242"/>
                  </a:lnTo>
                  <a:lnTo>
                    <a:pt x="955" y="1205"/>
                  </a:lnTo>
                  <a:lnTo>
                    <a:pt x="1056" y="1294"/>
                  </a:lnTo>
                  <a:lnTo>
                    <a:pt x="1048" y="1272"/>
                  </a:lnTo>
                  <a:lnTo>
                    <a:pt x="1061" y="1220"/>
                  </a:lnTo>
                  <a:lnTo>
                    <a:pt x="1148" y="1233"/>
                  </a:lnTo>
                  <a:lnTo>
                    <a:pt x="1212" y="1224"/>
                  </a:lnTo>
                  <a:lnTo>
                    <a:pt x="1237" y="1181"/>
                  </a:lnTo>
                  <a:lnTo>
                    <a:pt x="1259" y="1178"/>
                  </a:lnTo>
                  <a:lnTo>
                    <a:pt x="1288" y="1167"/>
                  </a:lnTo>
                  <a:lnTo>
                    <a:pt x="1330" y="1177"/>
                  </a:lnTo>
                  <a:lnTo>
                    <a:pt x="1345" y="1157"/>
                  </a:lnTo>
                  <a:lnTo>
                    <a:pt x="1389" y="1151"/>
                  </a:lnTo>
                  <a:lnTo>
                    <a:pt x="1347" y="1224"/>
                  </a:lnTo>
                  <a:lnTo>
                    <a:pt x="1429" y="1226"/>
                  </a:lnTo>
                  <a:lnTo>
                    <a:pt x="1475" y="1238"/>
                  </a:lnTo>
                  <a:lnTo>
                    <a:pt x="1481" y="1232"/>
                  </a:lnTo>
                  <a:lnTo>
                    <a:pt x="1483" y="1229"/>
                  </a:lnTo>
                  <a:lnTo>
                    <a:pt x="1486" y="1227"/>
                  </a:lnTo>
                  <a:lnTo>
                    <a:pt x="1489" y="1221"/>
                  </a:lnTo>
                  <a:lnTo>
                    <a:pt x="1491" y="1216"/>
                  </a:lnTo>
                  <a:lnTo>
                    <a:pt x="1493" y="1205"/>
                  </a:lnTo>
                  <a:lnTo>
                    <a:pt x="1499" y="1201"/>
                  </a:lnTo>
                  <a:lnTo>
                    <a:pt x="1504" y="1202"/>
                  </a:lnTo>
                  <a:lnTo>
                    <a:pt x="1513" y="1210"/>
                  </a:lnTo>
                  <a:lnTo>
                    <a:pt x="1515" y="1210"/>
                  </a:lnTo>
                  <a:lnTo>
                    <a:pt x="1520" y="1207"/>
                  </a:lnTo>
                  <a:lnTo>
                    <a:pt x="1525" y="1206"/>
                  </a:lnTo>
                  <a:lnTo>
                    <a:pt x="1529" y="1205"/>
                  </a:lnTo>
                  <a:lnTo>
                    <a:pt x="1531" y="1207"/>
                  </a:lnTo>
                  <a:lnTo>
                    <a:pt x="1531" y="1209"/>
                  </a:lnTo>
                  <a:lnTo>
                    <a:pt x="1532" y="1213"/>
                  </a:lnTo>
                  <a:lnTo>
                    <a:pt x="1532" y="1217"/>
                  </a:lnTo>
                  <a:lnTo>
                    <a:pt x="1532" y="1223"/>
                  </a:lnTo>
                  <a:lnTo>
                    <a:pt x="1595" y="1264"/>
                  </a:lnTo>
                  <a:lnTo>
                    <a:pt x="1627" y="1257"/>
                  </a:lnTo>
                  <a:lnTo>
                    <a:pt x="1713" y="1248"/>
                  </a:lnTo>
                  <a:lnTo>
                    <a:pt x="1733" y="1215"/>
                  </a:lnTo>
                  <a:lnTo>
                    <a:pt x="1773" y="1180"/>
                  </a:lnTo>
                  <a:lnTo>
                    <a:pt x="1851" y="1143"/>
                  </a:lnTo>
                  <a:lnTo>
                    <a:pt x="1764" y="1102"/>
                  </a:lnTo>
                  <a:lnTo>
                    <a:pt x="1763" y="1106"/>
                  </a:lnTo>
                  <a:lnTo>
                    <a:pt x="1763" y="1111"/>
                  </a:lnTo>
                  <a:lnTo>
                    <a:pt x="1762" y="1111"/>
                  </a:lnTo>
                  <a:lnTo>
                    <a:pt x="1762" y="1112"/>
                  </a:lnTo>
                  <a:lnTo>
                    <a:pt x="1762" y="1114"/>
                  </a:lnTo>
                  <a:lnTo>
                    <a:pt x="1762" y="1118"/>
                  </a:lnTo>
                  <a:lnTo>
                    <a:pt x="1760" y="1123"/>
                  </a:lnTo>
                  <a:lnTo>
                    <a:pt x="1758" y="1127"/>
                  </a:lnTo>
                  <a:lnTo>
                    <a:pt x="1754" y="1128"/>
                  </a:lnTo>
                  <a:lnTo>
                    <a:pt x="1749" y="1129"/>
                  </a:lnTo>
                  <a:lnTo>
                    <a:pt x="1743" y="1127"/>
                  </a:lnTo>
                  <a:lnTo>
                    <a:pt x="1737" y="1124"/>
                  </a:lnTo>
                  <a:lnTo>
                    <a:pt x="1739" y="1065"/>
                  </a:lnTo>
                  <a:lnTo>
                    <a:pt x="1774" y="1032"/>
                  </a:lnTo>
                  <a:lnTo>
                    <a:pt x="1734" y="937"/>
                  </a:lnTo>
                  <a:lnTo>
                    <a:pt x="1750" y="915"/>
                  </a:lnTo>
                  <a:lnTo>
                    <a:pt x="1785" y="907"/>
                  </a:lnTo>
                  <a:lnTo>
                    <a:pt x="1770" y="840"/>
                  </a:lnTo>
                  <a:lnTo>
                    <a:pt x="1777" y="814"/>
                  </a:lnTo>
                  <a:lnTo>
                    <a:pt x="1758" y="737"/>
                  </a:lnTo>
                  <a:lnTo>
                    <a:pt x="1752" y="736"/>
                  </a:lnTo>
                  <a:lnTo>
                    <a:pt x="1747" y="736"/>
                  </a:lnTo>
                  <a:lnTo>
                    <a:pt x="1740" y="735"/>
                  </a:lnTo>
                  <a:lnTo>
                    <a:pt x="1734" y="731"/>
                  </a:lnTo>
                  <a:lnTo>
                    <a:pt x="1732" y="728"/>
                  </a:lnTo>
                  <a:lnTo>
                    <a:pt x="1732" y="726"/>
                  </a:lnTo>
                  <a:lnTo>
                    <a:pt x="1731" y="719"/>
                  </a:lnTo>
                  <a:lnTo>
                    <a:pt x="1734" y="710"/>
                  </a:lnTo>
                  <a:lnTo>
                    <a:pt x="1740" y="699"/>
                  </a:lnTo>
                  <a:lnTo>
                    <a:pt x="1743" y="693"/>
                  </a:lnTo>
                  <a:lnTo>
                    <a:pt x="1748" y="688"/>
                  </a:lnTo>
                  <a:lnTo>
                    <a:pt x="1734" y="681"/>
                  </a:lnTo>
                  <a:lnTo>
                    <a:pt x="1725" y="675"/>
                  </a:lnTo>
                  <a:lnTo>
                    <a:pt x="1717" y="669"/>
                  </a:lnTo>
                  <a:lnTo>
                    <a:pt x="1714" y="663"/>
                  </a:lnTo>
                  <a:lnTo>
                    <a:pt x="1713" y="657"/>
                  </a:lnTo>
                  <a:lnTo>
                    <a:pt x="1715" y="651"/>
                  </a:lnTo>
                  <a:lnTo>
                    <a:pt x="1721" y="645"/>
                  </a:lnTo>
                  <a:lnTo>
                    <a:pt x="1729" y="641"/>
                  </a:lnTo>
                  <a:lnTo>
                    <a:pt x="1717" y="599"/>
                  </a:lnTo>
                  <a:lnTo>
                    <a:pt x="1695" y="559"/>
                  </a:lnTo>
                  <a:lnTo>
                    <a:pt x="1661" y="529"/>
                  </a:lnTo>
                  <a:lnTo>
                    <a:pt x="1696" y="457"/>
                  </a:lnTo>
                  <a:lnTo>
                    <a:pt x="1547" y="331"/>
                  </a:lnTo>
                  <a:lnTo>
                    <a:pt x="1578" y="277"/>
                  </a:lnTo>
                  <a:lnTo>
                    <a:pt x="1539" y="248"/>
                  </a:lnTo>
                  <a:lnTo>
                    <a:pt x="1493" y="228"/>
                  </a:lnTo>
                  <a:lnTo>
                    <a:pt x="1512" y="216"/>
                  </a:lnTo>
                  <a:lnTo>
                    <a:pt x="1479" y="194"/>
                  </a:lnTo>
                  <a:lnTo>
                    <a:pt x="1474" y="196"/>
                  </a:lnTo>
                  <a:lnTo>
                    <a:pt x="1471" y="197"/>
                  </a:lnTo>
                  <a:lnTo>
                    <a:pt x="1469" y="196"/>
                  </a:lnTo>
                  <a:lnTo>
                    <a:pt x="1467" y="193"/>
                  </a:lnTo>
                  <a:lnTo>
                    <a:pt x="1466" y="189"/>
                  </a:lnTo>
                  <a:lnTo>
                    <a:pt x="1469" y="186"/>
                  </a:lnTo>
                  <a:lnTo>
                    <a:pt x="1474" y="184"/>
                  </a:lnTo>
                  <a:lnTo>
                    <a:pt x="1484" y="183"/>
                  </a:lnTo>
                  <a:lnTo>
                    <a:pt x="1437" y="129"/>
                  </a:lnTo>
                  <a:lnTo>
                    <a:pt x="1428" y="135"/>
                  </a:lnTo>
                  <a:lnTo>
                    <a:pt x="1421" y="140"/>
                  </a:lnTo>
                  <a:lnTo>
                    <a:pt x="1415" y="142"/>
                  </a:lnTo>
                  <a:lnTo>
                    <a:pt x="1409" y="143"/>
                  </a:lnTo>
                  <a:lnTo>
                    <a:pt x="1403" y="140"/>
                  </a:lnTo>
                  <a:lnTo>
                    <a:pt x="1399" y="136"/>
                  </a:lnTo>
                  <a:lnTo>
                    <a:pt x="1394" y="128"/>
                  </a:lnTo>
                  <a:lnTo>
                    <a:pt x="1391" y="119"/>
                  </a:lnTo>
                  <a:lnTo>
                    <a:pt x="1361" y="105"/>
                  </a:lnTo>
                  <a:lnTo>
                    <a:pt x="1342" y="131"/>
                  </a:lnTo>
                  <a:lnTo>
                    <a:pt x="1189" y="83"/>
                  </a:lnTo>
                  <a:lnTo>
                    <a:pt x="1038" y="0"/>
                  </a:lnTo>
                  <a:lnTo>
                    <a:pt x="991" y="65"/>
                  </a:lnTo>
                  <a:lnTo>
                    <a:pt x="923" y="64"/>
                  </a:lnTo>
                  <a:lnTo>
                    <a:pt x="919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0000000-0008-0000-0000-000017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497"/>
              <a:ext cx="91" cy="139"/>
            </a:xfrm>
            <a:custGeom>
              <a:avLst/>
              <a:gdLst/>
              <a:ahLst/>
              <a:cxnLst>
                <a:cxn ang="0">
                  <a:pos x="191" y="162"/>
                </a:cxn>
                <a:cxn ang="0">
                  <a:pos x="194" y="429"/>
                </a:cxn>
                <a:cxn ang="0">
                  <a:pos x="220" y="650"/>
                </a:cxn>
                <a:cxn ang="0">
                  <a:pos x="202" y="662"/>
                </a:cxn>
                <a:cxn ang="0">
                  <a:pos x="201" y="698"/>
                </a:cxn>
                <a:cxn ang="0">
                  <a:pos x="187" y="760"/>
                </a:cxn>
                <a:cxn ang="0">
                  <a:pos x="163" y="781"/>
                </a:cxn>
                <a:cxn ang="0">
                  <a:pos x="115" y="798"/>
                </a:cxn>
                <a:cxn ang="0">
                  <a:pos x="116" y="811"/>
                </a:cxn>
                <a:cxn ang="0">
                  <a:pos x="26" y="1067"/>
                </a:cxn>
                <a:cxn ang="0">
                  <a:pos x="283" y="1239"/>
                </a:cxn>
                <a:cxn ang="0">
                  <a:pos x="275" y="1256"/>
                </a:cxn>
                <a:cxn ang="0">
                  <a:pos x="315" y="1348"/>
                </a:cxn>
                <a:cxn ang="0">
                  <a:pos x="533" y="1646"/>
                </a:cxn>
                <a:cxn ang="0">
                  <a:pos x="750" y="1661"/>
                </a:cxn>
                <a:cxn ang="0">
                  <a:pos x="767" y="1698"/>
                </a:cxn>
                <a:cxn ang="0">
                  <a:pos x="943" y="1798"/>
                </a:cxn>
                <a:cxn ang="0">
                  <a:pos x="941" y="1820"/>
                </a:cxn>
                <a:cxn ang="0">
                  <a:pos x="979" y="1988"/>
                </a:cxn>
                <a:cxn ang="0">
                  <a:pos x="1072" y="1981"/>
                </a:cxn>
                <a:cxn ang="0">
                  <a:pos x="1318" y="2039"/>
                </a:cxn>
                <a:cxn ang="0">
                  <a:pos x="1433" y="1977"/>
                </a:cxn>
                <a:cxn ang="0">
                  <a:pos x="1439" y="1938"/>
                </a:cxn>
                <a:cxn ang="0">
                  <a:pos x="1315" y="1818"/>
                </a:cxn>
                <a:cxn ang="0">
                  <a:pos x="1301" y="1765"/>
                </a:cxn>
                <a:cxn ang="0">
                  <a:pos x="1117" y="1736"/>
                </a:cxn>
                <a:cxn ang="0">
                  <a:pos x="1085" y="1614"/>
                </a:cxn>
                <a:cxn ang="0">
                  <a:pos x="1126" y="1584"/>
                </a:cxn>
                <a:cxn ang="0">
                  <a:pos x="1168" y="1563"/>
                </a:cxn>
                <a:cxn ang="0">
                  <a:pos x="1125" y="1491"/>
                </a:cxn>
                <a:cxn ang="0">
                  <a:pos x="1126" y="1473"/>
                </a:cxn>
                <a:cxn ang="0">
                  <a:pos x="1172" y="1427"/>
                </a:cxn>
                <a:cxn ang="0">
                  <a:pos x="996" y="1224"/>
                </a:cxn>
                <a:cxn ang="0">
                  <a:pos x="970" y="1230"/>
                </a:cxn>
                <a:cxn ang="0">
                  <a:pos x="990" y="1051"/>
                </a:cxn>
                <a:cxn ang="0">
                  <a:pos x="1007" y="957"/>
                </a:cxn>
                <a:cxn ang="0">
                  <a:pos x="1127" y="939"/>
                </a:cxn>
                <a:cxn ang="0">
                  <a:pos x="1333" y="807"/>
                </a:cxn>
                <a:cxn ang="0">
                  <a:pos x="1294" y="592"/>
                </a:cxn>
                <a:cxn ang="0">
                  <a:pos x="1308" y="575"/>
                </a:cxn>
                <a:cxn ang="0">
                  <a:pos x="1190" y="537"/>
                </a:cxn>
                <a:cxn ang="0">
                  <a:pos x="1004" y="455"/>
                </a:cxn>
                <a:cxn ang="0">
                  <a:pos x="998" y="437"/>
                </a:cxn>
                <a:cxn ang="0">
                  <a:pos x="964" y="450"/>
                </a:cxn>
                <a:cxn ang="0">
                  <a:pos x="948" y="449"/>
                </a:cxn>
                <a:cxn ang="0">
                  <a:pos x="899" y="423"/>
                </a:cxn>
                <a:cxn ang="0">
                  <a:pos x="811" y="377"/>
                </a:cxn>
                <a:cxn ang="0">
                  <a:pos x="763" y="375"/>
                </a:cxn>
                <a:cxn ang="0">
                  <a:pos x="698" y="311"/>
                </a:cxn>
                <a:cxn ang="0">
                  <a:pos x="698" y="291"/>
                </a:cxn>
                <a:cxn ang="0">
                  <a:pos x="645" y="171"/>
                </a:cxn>
                <a:cxn ang="0">
                  <a:pos x="566" y="56"/>
                </a:cxn>
                <a:cxn ang="0">
                  <a:pos x="539" y="51"/>
                </a:cxn>
                <a:cxn ang="0">
                  <a:pos x="518" y="78"/>
                </a:cxn>
                <a:cxn ang="0">
                  <a:pos x="380" y="6"/>
                </a:cxn>
              </a:cxnLst>
              <a:rect l="0" t="0" r="r" b="b"/>
              <a:pathLst>
                <a:path w="1453" h="2085">
                  <a:moveTo>
                    <a:pt x="323" y="16"/>
                  </a:moveTo>
                  <a:lnTo>
                    <a:pt x="294" y="27"/>
                  </a:lnTo>
                  <a:lnTo>
                    <a:pt x="272" y="30"/>
                  </a:lnTo>
                  <a:lnTo>
                    <a:pt x="247" y="73"/>
                  </a:lnTo>
                  <a:lnTo>
                    <a:pt x="183" y="82"/>
                  </a:lnTo>
                  <a:lnTo>
                    <a:pt x="191" y="162"/>
                  </a:lnTo>
                  <a:lnTo>
                    <a:pt x="83" y="252"/>
                  </a:lnTo>
                  <a:lnTo>
                    <a:pt x="37" y="312"/>
                  </a:lnTo>
                  <a:lnTo>
                    <a:pt x="77" y="342"/>
                  </a:lnTo>
                  <a:lnTo>
                    <a:pt x="130" y="340"/>
                  </a:lnTo>
                  <a:lnTo>
                    <a:pt x="151" y="402"/>
                  </a:lnTo>
                  <a:lnTo>
                    <a:pt x="194" y="429"/>
                  </a:lnTo>
                  <a:lnTo>
                    <a:pt x="233" y="503"/>
                  </a:lnTo>
                  <a:lnTo>
                    <a:pt x="245" y="580"/>
                  </a:lnTo>
                  <a:lnTo>
                    <a:pt x="165" y="574"/>
                  </a:lnTo>
                  <a:lnTo>
                    <a:pt x="208" y="638"/>
                  </a:lnTo>
                  <a:lnTo>
                    <a:pt x="215" y="644"/>
                  </a:lnTo>
                  <a:lnTo>
                    <a:pt x="220" y="650"/>
                  </a:lnTo>
                  <a:lnTo>
                    <a:pt x="222" y="654"/>
                  </a:lnTo>
                  <a:lnTo>
                    <a:pt x="223" y="658"/>
                  </a:lnTo>
                  <a:lnTo>
                    <a:pt x="220" y="660"/>
                  </a:lnTo>
                  <a:lnTo>
                    <a:pt x="217" y="662"/>
                  </a:lnTo>
                  <a:lnTo>
                    <a:pt x="210" y="662"/>
                  </a:lnTo>
                  <a:lnTo>
                    <a:pt x="202" y="662"/>
                  </a:lnTo>
                  <a:lnTo>
                    <a:pt x="191" y="661"/>
                  </a:lnTo>
                  <a:lnTo>
                    <a:pt x="187" y="664"/>
                  </a:lnTo>
                  <a:lnTo>
                    <a:pt x="185" y="667"/>
                  </a:lnTo>
                  <a:lnTo>
                    <a:pt x="189" y="674"/>
                  </a:lnTo>
                  <a:lnTo>
                    <a:pt x="198" y="690"/>
                  </a:lnTo>
                  <a:lnTo>
                    <a:pt x="201" y="698"/>
                  </a:lnTo>
                  <a:lnTo>
                    <a:pt x="202" y="702"/>
                  </a:lnTo>
                  <a:lnTo>
                    <a:pt x="204" y="707"/>
                  </a:lnTo>
                  <a:lnTo>
                    <a:pt x="204" y="723"/>
                  </a:lnTo>
                  <a:lnTo>
                    <a:pt x="202" y="739"/>
                  </a:lnTo>
                  <a:lnTo>
                    <a:pt x="194" y="753"/>
                  </a:lnTo>
                  <a:lnTo>
                    <a:pt x="187" y="760"/>
                  </a:lnTo>
                  <a:lnTo>
                    <a:pt x="181" y="768"/>
                  </a:lnTo>
                  <a:lnTo>
                    <a:pt x="172" y="774"/>
                  </a:lnTo>
                  <a:lnTo>
                    <a:pt x="170" y="774"/>
                  </a:lnTo>
                  <a:lnTo>
                    <a:pt x="169" y="775"/>
                  </a:lnTo>
                  <a:lnTo>
                    <a:pt x="167" y="777"/>
                  </a:lnTo>
                  <a:lnTo>
                    <a:pt x="163" y="781"/>
                  </a:lnTo>
                  <a:lnTo>
                    <a:pt x="141" y="795"/>
                  </a:lnTo>
                  <a:lnTo>
                    <a:pt x="135" y="797"/>
                  </a:lnTo>
                  <a:lnTo>
                    <a:pt x="132" y="797"/>
                  </a:lnTo>
                  <a:lnTo>
                    <a:pt x="130" y="798"/>
                  </a:lnTo>
                  <a:lnTo>
                    <a:pt x="122" y="798"/>
                  </a:lnTo>
                  <a:lnTo>
                    <a:pt x="115" y="798"/>
                  </a:lnTo>
                  <a:lnTo>
                    <a:pt x="110" y="798"/>
                  </a:lnTo>
                  <a:lnTo>
                    <a:pt x="112" y="801"/>
                  </a:lnTo>
                  <a:lnTo>
                    <a:pt x="115" y="804"/>
                  </a:lnTo>
                  <a:lnTo>
                    <a:pt x="115" y="806"/>
                  </a:lnTo>
                  <a:lnTo>
                    <a:pt x="116" y="810"/>
                  </a:lnTo>
                  <a:lnTo>
                    <a:pt x="116" y="811"/>
                  </a:lnTo>
                  <a:lnTo>
                    <a:pt x="108" y="809"/>
                  </a:lnTo>
                  <a:lnTo>
                    <a:pt x="99" y="808"/>
                  </a:lnTo>
                  <a:lnTo>
                    <a:pt x="93" y="808"/>
                  </a:lnTo>
                  <a:lnTo>
                    <a:pt x="125" y="899"/>
                  </a:lnTo>
                  <a:lnTo>
                    <a:pt x="0" y="921"/>
                  </a:lnTo>
                  <a:lnTo>
                    <a:pt x="26" y="1067"/>
                  </a:lnTo>
                  <a:lnTo>
                    <a:pt x="46" y="1068"/>
                  </a:lnTo>
                  <a:lnTo>
                    <a:pt x="186" y="1159"/>
                  </a:lnTo>
                  <a:lnTo>
                    <a:pt x="246" y="1187"/>
                  </a:lnTo>
                  <a:lnTo>
                    <a:pt x="276" y="1225"/>
                  </a:lnTo>
                  <a:lnTo>
                    <a:pt x="280" y="1231"/>
                  </a:lnTo>
                  <a:lnTo>
                    <a:pt x="283" y="1239"/>
                  </a:lnTo>
                  <a:lnTo>
                    <a:pt x="282" y="1245"/>
                  </a:lnTo>
                  <a:lnTo>
                    <a:pt x="281" y="1245"/>
                  </a:lnTo>
                  <a:lnTo>
                    <a:pt x="281" y="1246"/>
                  </a:lnTo>
                  <a:lnTo>
                    <a:pt x="281" y="1248"/>
                  </a:lnTo>
                  <a:lnTo>
                    <a:pt x="280" y="1252"/>
                  </a:lnTo>
                  <a:lnTo>
                    <a:pt x="275" y="1256"/>
                  </a:lnTo>
                  <a:lnTo>
                    <a:pt x="270" y="1260"/>
                  </a:lnTo>
                  <a:lnTo>
                    <a:pt x="262" y="1266"/>
                  </a:lnTo>
                  <a:lnTo>
                    <a:pt x="255" y="1267"/>
                  </a:lnTo>
                  <a:lnTo>
                    <a:pt x="251" y="1267"/>
                  </a:lnTo>
                  <a:lnTo>
                    <a:pt x="240" y="1265"/>
                  </a:lnTo>
                  <a:lnTo>
                    <a:pt x="315" y="1348"/>
                  </a:lnTo>
                  <a:lnTo>
                    <a:pt x="350" y="1390"/>
                  </a:lnTo>
                  <a:lnTo>
                    <a:pt x="386" y="1434"/>
                  </a:lnTo>
                  <a:lnTo>
                    <a:pt x="452" y="1523"/>
                  </a:lnTo>
                  <a:lnTo>
                    <a:pt x="515" y="1614"/>
                  </a:lnTo>
                  <a:lnTo>
                    <a:pt x="524" y="1629"/>
                  </a:lnTo>
                  <a:lnTo>
                    <a:pt x="533" y="1646"/>
                  </a:lnTo>
                  <a:lnTo>
                    <a:pt x="540" y="1664"/>
                  </a:lnTo>
                  <a:lnTo>
                    <a:pt x="548" y="1684"/>
                  </a:lnTo>
                  <a:lnTo>
                    <a:pt x="740" y="1672"/>
                  </a:lnTo>
                  <a:lnTo>
                    <a:pt x="742" y="1670"/>
                  </a:lnTo>
                  <a:lnTo>
                    <a:pt x="749" y="1660"/>
                  </a:lnTo>
                  <a:lnTo>
                    <a:pt x="750" y="1661"/>
                  </a:lnTo>
                  <a:lnTo>
                    <a:pt x="752" y="1663"/>
                  </a:lnTo>
                  <a:lnTo>
                    <a:pt x="760" y="1669"/>
                  </a:lnTo>
                  <a:lnTo>
                    <a:pt x="766" y="1677"/>
                  </a:lnTo>
                  <a:lnTo>
                    <a:pt x="768" y="1681"/>
                  </a:lnTo>
                  <a:lnTo>
                    <a:pt x="769" y="1687"/>
                  </a:lnTo>
                  <a:lnTo>
                    <a:pt x="767" y="1698"/>
                  </a:lnTo>
                  <a:lnTo>
                    <a:pt x="761" y="1711"/>
                  </a:lnTo>
                  <a:lnTo>
                    <a:pt x="832" y="1753"/>
                  </a:lnTo>
                  <a:lnTo>
                    <a:pt x="868" y="1743"/>
                  </a:lnTo>
                  <a:lnTo>
                    <a:pt x="947" y="1793"/>
                  </a:lnTo>
                  <a:lnTo>
                    <a:pt x="944" y="1795"/>
                  </a:lnTo>
                  <a:lnTo>
                    <a:pt x="943" y="1798"/>
                  </a:lnTo>
                  <a:lnTo>
                    <a:pt x="943" y="1799"/>
                  </a:lnTo>
                  <a:lnTo>
                    <a:pt x="937" y="1811"/>
                  </a:lnTo>
                  <a:lnTo>
                    <a:pt x="937" y="1814"/>
                  </a:lnTo>
                  <a:lnTo>
                    <a:pt x="937" y="1819"/>
                  </a:lnTo>
                  <a:lnTo>
                    <a:pt x="938" y="1819"/>
                  </a:lnTo>
                  <a:lnTo>
                    <a:pt x="941" y="1820"/>
                  </a:lnTo>
                  <a:lnTo>
                    <a:pt x="944" y="1819"/>
                  </a:lnTo>
                  <a:lnTo>
                    <a:pt x="951" y="1819"/>
                  </a:lnTo>
                  <a:lnTo>
                    <a:pt x="956" y="1820"/>
                  </a:lnTo>
                  <a:lnTo>
                    <a:pt x="957" y="1821"/>
                  </a:lnTo>
                  <a:lnTo>
                    <a:pt x="941" y="1889"/>
                  </a:lnTo>
                  <a:lnTo>
                    <a:pt x="979" y="1988"/>
                  </a:lnTo>
                  <a:lnTo>
                    <a:pt x="1004" y="1946"/>
                  </a:lnTo>
                  <a:lnTo>
                    <a:pt x="1060" y="1998"/>
                  </a:lnTo>
                  <a:lnTo>
                    <a:pt x="1062" y="2000"/>
                  </a:lnTo>
                  <a:lnTo>
                    <a:pt x="1066" y="1989"/>
                  </a:lnTo>
                  <a:lnTo>
                    <a:pt x="1066" y="1987"/>
                  </a:lnTo>
                  <a:lnTo>
                    <a:pt x="1072" y="1981"/>
                  </a:lnTo>
                  <a:lnTo>
                    <a:pt x="1082" y="1981"/>
                  </a:lnTo>
                  <a:lnTo>
                    <a:pt x="1093" y="1986"/>
                  </a:lnTo>
                  <a:lnTo>
                    <a:pt x="1107" y="1996"/>
                  </a:lnTo>
                  <a:lnTo>
                    <a:pt x="1131" y="2041"/>
                  </a:lnTo>
                  <a:lnTo>
                    <a:pt x="1262" y="2085"/>
                  </a:lnTo>
                  <a:lnTo>
                    <a:pt x="1318" y="2039"/>
                  </a:lnTo>
                  <a:lnTo>
                    <a:pt x="1390" y="2069"/>
                  </a:lnTo>
                  <a:lnTo>
                    <a:pt x="1396" y="2011"/>
                  </a:lnTo>
                  <a:lnTo>
                    <a:pt x="1445" y="1983"/>
                  </a:lnTo>
                  <a:lnTo>
                    <a:pt x="1441" y="1980"/>
                  </a:lnTo>
                  <a:lnTo>
                    <a:pt x="1436" y="1978"/>
                  </a:lnTo>
                  <a:lnTo>
                    <a:pt x="1433" y="1977"/>
                  </a:lnTo>
                  <a:lnTo>
                    <a:pt x="1428" y="1973"/>
                  </a:lnTo>
                  <a:lnTo>
                    <a:pt x="1424" y="1968"/>
                  </a:lnTo>
                  <a:lnTo>
                    <a:pt x="1425" y="1963"/>
                  </a:lnTo>
                  <a:lnTo>
                    <a:pt x="1427" y="1955"/>
                  </a:lnTo>
                  <a:lnTo>
                    <a:pt x="1432" y="1947"/>
                  </a:lnTo>
                  <a:lnTo>
                    <a:pt x="1439" y="1938"/>
                  </a:lnTo>
                  <a:lnTo>
                    <a:pt x="1449" y="1929"/>
                  </a:lnTo>
                  <a:lnTo>
                    <a:pt x="1453" y="1876"/>
                  </a:lnTo>
                  <a:lnTo>
                    <a:pt x="1416" y="1862"/>
                  </a:lnTo>
                  <a:lnTo>
                    <a:pt x="1393" y="1836"/>
                  </a:lnTo>
                  <a:lnTo>
                    <a:pt x="1309" y="1833"/>
                  </a:lnTo>
                  <a:lnTo>
                    <a:pt x="1315" y="1818"/>
                  </a:lnTo>
                  <a:lnTo>
                    <a:pt x="1319" y="1805"/>
                  </a:lnTo>
                  <a:lnTo>
                    <a:pt x="1320" y="1793"/>
                  </a:lnTo>
                  <a:lnTo>
                    <a:pt x="1320" y="1784"/>
                  </a:lnTo>
                  <a:lnTo>
                    <a:pt x="1316" y="1775"/>
                  </a:lnTo>
                  <a:lnTo>
                    <a:pt x="1310" y="1770"/>
                  </a:lnTo>
                  <a:lnTo>
                    <a:pt x="1301" y="1765"/>
                  </a:lnTo>
                  <a:lnTo>
                    <a:pt x="1290" y="1763"/>
                  </a:lnTo>
                  <a:lnTo>
                    <a:pt x="1284" y="1762"/>
                  </a:lnTo>
                  <a:lnTo>
                    <a:pt x="1278" y="1766"/>
                  </a:lnTo>
                  <a:lnTo>
                    <a:pt x="1268" y="1745"/>
                  </a:lnTo>
                  <a:lnTo>
                    <a:pt x="1180" y="1711"/>
                  </a:lnTo>
                  <a:lnTo>
                    <a:pt x="1117" y="1736"/>
                  </a:lnTo>
                  <a:lnTo>
                    <a:pt x="1114" y="1681"/>
                  </a:lnTo>
                  <a:lnTo>
                    <a:pt x="1159" y="1668"/>
                  </a:lnTo>
                  <a:lnTo>
                    <a:pt x="1089" y="1627"/>
                  </a:lnTo>
                  <a:lnTo>
                    <a:pt x="1085" y="1622"/>
                  </a:lnTo>
                  <a:lnTo>
                    <a:pt x="1084" y="1618"/>
                  </a:lnTo>
                  <a:lnTo>
                    <a:pt x="1085" y="1614"/>
                  </a:lnTo>
                  <a:lnTo>
                    <a:pt x="1091" y="1611"/>
                  </a:lnTo>
                  <a:lnTo>
                    <a:pt x="1103" y="1602"/>
                  </a:lnTo>
                  <a:lnTo>
                    <a:pt x="1118" y="1593"/>
                  </a:lnTo>
                  <a:lnTo>
                    <a:pt x="1120" y="1591"/>
                  </a:lnTo>
                  <a:lnTo>
                    <a:pt x="1123" y="1588"/>
                  </a:lnTo>
                  <a:lnTo>
                    <a:pt x="1126" y="1584"/>
                  </a:lnTo>
                  <a:lnTo>
                    <a:pt x="1131" y="1583"/>
                  </a:lnTo>
                  <a:lnTo>
                    <a:pt x="1145" y="1581"/>
                  </a:lnTo>
                  <a:lnTo>
                    <a:pt x="1151" y="1585"/>
                  </a:lnTo>
                  <a:lnTo>
                    <a:pt x="1160" y="1577"/>
                  </a:lnTo>
                  <a:lnTo>
                    <a:pt x="1166" y="1571"/>
                  </a:lnTo>
                  <a:lnTo>
                    <a:pt x="1168" y="1563"/>
                  </a:lnTo>
                  <a:lnTo>
                    <a:pt x="1168" y="1559"/>
                  </a:lnTo>
                  <a:lnTo>
                    <a:pt x="1168" y="1556"/>
                  </a:lnTo>
                  <a:lnTo>
                    <a:pt x="1165" y="1555"/>
                  </a:lnTo>
                  <a:lnTo>
                    <a:pt x="1159" y="1556"/>
                  </a:lnTo>
                  <a:lnTo>
                    <a:pt x="1156" y="1519"/>
                  </a:lnTo>
                  <a:lnTo>
                    <a:pt x="1125" y="1491"/>
                  </a:lnTo>
                  <a:lnTo>
                    <a:pt x="1120" y="1489"/>
                  </a:lnTo>
                  <a:lnTo>
                    <a:pt x="1118" y="1488"/>
                  </a:lnTo>
                  <a:lnTo>
                    <a:pt x="1118" y="1484"/>
                  </a:lnTo>
                  <a:lnTo>
                    <a:pt x="1119" y="1480"/>
                  </a:lnTo>
                  <a:lnTo>
                    <a:pt x="1123" y="1477"/>
                  </a:lnTo>
                  <a:lnTo>
                    <a:pt x="1126" y="1473"/>
                  </a:lnTo>
                  <a:lnTo>
                    <a:pt x="1132" y="1470"/>
                  </a:lnTo>
                  <a:lnTo>
                    <a:pt x="1133" y="1468"/>
                  </a:lnTo>
                  <a:lnTo>
                    <a:pt x="1136" y="1468"/>
                  </a:lnTo>
                  <a:lnTo>
                    <a:pt x="1140" y="1468"/>
                  </a:lnTo>
                  <a:lnTo>
                    <a:pt x="1145" y="1470"/>
                  </a:lnTo>
                  <a:lnTo>
                    <a:pt x="1172" y="1427"/>
                  </a:lnTo>
                  <a:lnTo>
                    <a:pt x="1152" y="1387"/>
                  </a:lnTo>
                  <a:lnTo>
                    <a:pt x="1085" y="1365"/>
                  </a:lnTo>
                  <a:lnTo>
                    <a:pt x="1113" y="1320"/>
                  </a:lnTo>
                  <a:lnTo>
                    <a:pt x="1008" y="1215"/>
                  </a:lnTo>
                  <a:lnTo>
                    <a:pt x="998" y="1224"/>
                  </a:lnTo>
                  <a:lnTo>
                    <a:pt x="996" y="1224"/>
                  </a:lnTo>
                  <a:lnTo>
                    <a:pt x="995" y="1224"/>
                  </a:lnTo>
                  <a:lnTo>
                    <a:pt x="995" y="1225"/>
                  </a:lnTo>
                  <a:lnTo>
                    <a:pt x="992" y="1227"/>
                  </a:lnTo>
                  <a:lnTo>
                    <a:pt x="988" y="1231"/>
                  </a:lnTo>
                  <a:lnTo>
                    <a:pt x="979" y="1232"/>
                  </a:lnTo>
                  <a:lnTo>
                    <a:pt x="970" y="1230"/>
                  </a:lnTo>
                  <a:lnTo>
                    <a:pt x="961" y="1225"/>
                  </a:lnTo>
                  <a:lnTo>
                    <a:pt x="955" y="1217"/>
                  </a:lnTo>
                  <a:lnTo>
                    <a:pt x="985" y="1167"/>
                  </a:lnTo>
                  <a:lnTo>
                    <a:pt x="1018" y="1165"/>
                  </a:lnTo>
                  <a:lnTo>
                    <a:pt x="972" y="1121"/>
                  </a:lnTo>
                  <a:lnTo>
                    <a:pt x="990" y="1051"/>
                  </a:lnTo>
                  <a:lnTo>
                    <a:pt x="931" y="1009"/>
                  </a:lnTo>
                  <a:lnTo>
                    <a:pt x="1000" y="985"/>
                  </a:lnTo>
                  <a:lnTo>
                    <a:pt x="999" y="974"/>
                  </a:lnTo>
                  <a:lnTo>
                    <a:pt x="1000" y="966"/>
                  </a:lnTo>
                  <a:lnTo>
                    <a:pt x="1002" y="960"/>
                  </a:lnTo>
                  <a:lnTo>
                    <a:pt x="1007" y="957"/>
                  </a:lnTo>
                  <a:lnTo>
                    <a:pt x="1013" y="956"/>
                  </a:lnTo>
                  <a:lnTo>
                    <a:pt x="1022" y="958"/>
                  </a:lnTo>
                  <a:lnTo>
                    <a:pt x="1032" y="963"/>
                  </a:lnTo>
                  <a:lnTo>
                    <a:pt x="1045" y="970"/>
                  </a:lnTo>
                  <a:lnTo>
                    <a:pt x="1109" y="964"/>
                  </a:lnTo>
                  <a:lnTo>
                    <a:pt x="1127" y="939"/>
                  </a:lnTo>
                  <a:lnTo>
                    <a:pt x="1192" y="936"/>
                  </a:lnTo>
                  <a:lnTo>
                    <a:pt x="1236" y="983"/>
                  </a:lnTo>
                  <a:lnTo>
                    <a:pt x="1289" y="975"/>
                  </a:lnTo>
                  <a:lnTo>
                    <a:pt x="1323" y="918"/>
                  </a:lnTo>
                  <a:lnTo>
                    <a:pt x="1323" y="875"/>
                  </a:lnTo>
                  <a:lnTo>
                    <a:pt x="1333" y="807"/>
                  </a:lnTo>
                  <a:lnTo>
                    <a:pt x="1313" y="765"/>
                  </a:lnTo>
                  <a:lnTo>
                    <a:pt x="1325" y="739"/>
                  </a:lnTo>
                  <a:lnTo>
                    <a:pt x="1376" y="746"/>
                  </a:lnTo>
                  <a:lnTo>
                    <a:pt x="1372" y="680"/>
                  </a:lnTo>
                  <a:lnTo>
                    <a:pt x="1333" y="663"/>
                  </a:lnTo>
                  <a:lnTo>
                    <a:pt x="1294" y="592"/>
                  </a:lnTo>
                  <a:lnTo>
                    <a:pt x="1300" y="586"/>
                  </a:lnTo>
                  <a:lnTo>
                    <a:pt x="1304" y="582"/>
                  </a:lnTo>
                  <a:lnTo>
                    <a:pt x="1307" y="579"/>
                  </a:lnTo>
                  <a:lnTo>
                    <a:pt x="1309" y="577"/>
                  </a:lnTo>
                  <a:lnTo>
                    <a:pt x="1309" y="575"/>
                  </a:lnTo>
                  <a:lnTo>
                    <a:pt x="1308" y="575"/>
                  </a:lnTo>
                  <a:lnTo>
                    <a:pt x="1306" y="575"/>
                  </a:lnTo>
                  <a:lnTo>
                    <a:pt x="1304" y="577"/>
                  </a:lnTo>
                  <a:lnTo>
                    <a:pt x="1285" y="580"/>
                  </a:lnTo>
                  <a:lnTo>
                    <a:pt x="1274" y="586"/>
                  </a:lnTo>
                  <a:lnTo>
                    <a:pt x="1270" y="550"/>
                  </a:lnTo>
                  <a:lnTo>
                    <a:pt x="1190" y="537"/>
                  </a:lnTo>
                  <a:lnTo>
                    <a:pt x="1155" y="484"/>
                  </a:lnTo>
                  <a:lnTo>
                    <a:pt x="1062" y="470"/>
                  </a:lnTo>
                  <a:lnTo>
                    <a:pt x="1027" y="483"/>
                  </a:lnTo>
                  <a:lnTo>
                    <a:pt x="1001" y="467"/>
                  </a:lnTo>
                  <a:lnTo>
                    <a:pt x="1002" y="460"/>
                  </a:lnTo>
                  <a:lnTo>
                    <a:pt x="1004" y="455"/>
                  </a:lnTo>
                  <a:lnTo>
                    <a:pt x="1006" y="446"/>
                  </a:lnTo>
                  <a:lnTo>
                    <a:pt x="1006" y="440"/>
                  </a:lnTo>
                  <a:lnTo>
                    <a:pt x="1005" y="437"/>
                  </a:lnTo>
                  <a:lnTo>
                    <a:pt x="1003" y="435"/>
                  </a:lnTo>
                  <a:lnTo>
                    <a:pt x="1002" y="435"/>
                  </a:lnTo>
                  <a:lnTo>
                    <a:pt x="998" y="437"/>
                  </a:lnTo>
                  <a:lnTo>
                    <a:pt x="991" y="441"/>
                  </a:lnTo>
                  <a:lnTo>
                    <a:pt x="985" y="448"/>
                  </a:lnTo>
                  <a:lnTo>
                    <a:pt x="975" y="450"/>
                  </a:lnTo>
                  <a:lnTo>
                    <a:pt x="967" y="451"/>
                  </a:lnTo>
                  <a:lnTo>
                    <a:pt x="965" y="450"/>
                  </a:lnTo>
                  <a:lnTo>
                    <a:pt x="964" y="450"/>
                  </a:lnTo>
                  <a:lnTo>
                    <a:pt x="961" y="450"/>
                  </a:lnTo>
                  <a:lnTo>
                    <a:pt x="957" y="450"/>
                  </a:lnTo>
                  <a:lnTo>
                    <a:pt x="955" y="449"/>
                  </a:lnTo>
                  <a:lnTo>
                    <a:pt x="954" y="449"/>
                  </a:lnTo>
                  <a:lnTo>
                    <a:pt x="952" y="449"/>
                  </a:lnTo>
                  <a:lnTo>
                    <a:pt x="948" y="449"/>
                  </a:lnTo>
                  <a:lnTo>
                    <a:pt x="941" y="446"/>
                  </a:lnTo>
                  <a:lnTo>
                    <a:pt x="936" y="444"/>
                  </a:lnTo>
                  <a:lnTo>
                    <a:pt x="929" y="441"/>
                  </a:lnTo>
                  <a:lnTo>
                    <a:pt x="924" y="439"/>
                  </a:lnTo>
                  <a:lnTo>
                    <a:pt x="911" y="432"/>
                  </a:lnTo>
                  <a:lnTo>
                    <a:pt x="899" y="423"/>
                  </a:lnTo>
                  <a:lnTo>
                    <a:pt x="896" y="421"/>
                  </a:lnTo>
                  <a:lnTo>
                    <a:pt x="896" y="418"/>
                  </a:lnTo>
                  <a:lnTo>
                    <a:pt x="895" y="414"/>
                  </a:lnTo>
                  <a:lnTo>
                    <a:pt x="895" y="409"/>
                  </a:lnTo>
                  <a:lnTo>
                    <a:pt x="820" y="372"/>
                  </a:lnTo>
                  <a:lnTo>
                    <a:pt x="811" y="377"/>
                  </a:lnTo>
                  <a:lnTo>
                    <a:pt x="805" y="381"/>
                  </a:lnTo>
                  <a:lnTo>
                    <a:pt x="796" y="383"/>
                  </a:lnTo>
                  <a:lnTo>
                    <a:pt x="790" y="384"/>
                  </a:lnTo>
                  <a:lnTo>
                    <a:pt x="776" y="382"/>
                  </a:lnTo>
                  <a:lnTo>
                    <a:pt x="769" y="379"/>
                  </a:lnTo>
                  <a:lnTo>
                    <a:pt x="763" y="375"/>
                  </a:lnTo>
                  <a:lnTo>
                    <a:pt x="759" y="371"/>
                  </a:lnTo>
                  <a:lnTo>
                    <a:pt x="757" y="370"/>
                  </a:lnTo>
                  <a:lnTo>
                    <a:pt x="784" y="350"/>
                  </a:lnTo>
                  <a:lnTo>
                    <a:pt x="719" y="311"/>
                  </a:lnTo>
                  <a:lnTo>
                    <a:pt x="707" y="311"/>
                  </a:lnTo>
                  <a:lnTo>
                    <a:pt x="698" y="311"/>
                  </a:lnTo>
                  <a:lnTo>
                    <a:pt x="692" y="309"/>
                  </a:lnTo>
                  <a:lnTo>
                    <a:pt x="688" y="307"/>
                  </a:lnTo>
                  <a:lnTo>
                    <a:pt x="687" y="303"/>
                  </a:lnTo>
                  <a:lnTo>
                    <a:pt x="689" y="299"/>
                  </a:lnTo>
                  <a:lnTo>
                    <a:pt x="695" y="294"/>
                  </a:lnTo>
                  <a:lnTo>
                    <a:pt x="698" y="291"/>
                  </a:lnTo>
                  <a:lnTo>
                    <a:pt x="703" y="289"/>
                  </a:lnTo>
                  <a:lnTo>
                    <a:pt x="703" y="287"/>
                  </a:lnTo>
                  <a:lnTo>
                    <a:pt x="700" y="285"/>
                  </a:lnTo>
                  <a:lnTo>
                    <a:pt x="692" y="252"/>
                  </a:lnTo>
                  <a:lnTo>
                    <a:pt x="623" y="207"/>
                  </a:lnTo>
                  <a:lnTo>
                    <a:pt x="645" y="171"/>
                  </a:lnTo>
                  <a:lnTo>
                    <a:pt x="630" y="113"/>
                  </a:lnTo>
                  <a:lnTo>
                    <a:pt x="567" y="72"/>
                  </a:lnTo>
                  <a:lnTo>
                    <a:pt x="567" y="66"/>
                  </a:lnTo>
                  <a:lnTo>
                    <a:pt x="567" y="62"/>
                  </a:lnTo>
                  <a:lnTo>
                    <a:pt x="566" y="58"/>
                  </a:lnTo>
                  <a:lnTo>
                    <a:pt x="566" y="56"/>
                  </a:lnTo>
                  <a:lnTo>
                    <a:pt x="564" y="54"/>
                  </a:lnTo>
                  <a:lnTo>
                    <a:pt x="560" y="55"/>
                  </a:lnTo>
                  <a:lnTo>
                    <a:pt x="555" y="56"/>
                  </a:lnTo>
                  <a:lnTo>
                    <a:pt x="550" y="59"/>
                  </a:lnTo>
                  <a:lnTo>
                    <a:pt x="548" y="59"/>
                  </a:lnTo>
                  <a:lnTo>
                    <a:pt x="539" y="51"/>
                  </a:lnTo>
                  <a:lnTo>
                    <a:pt x="534" y="50"/>
                  </a:lnTo>
                  <a:lnTo>
                    <a:pt x="528" y="54"/>
                  </a:lnTo>
                  <a:lnTo>
                    <a:pt x="526" y="65"/>
                  </a:lnTo>
                  <a:lnTo>
                    <a:pt x="524" y="70"/>
                  </a:lnTo>
                  <a:lnTo>
                    <a:pt x="521" y="76"/>
                  </a:lnTo>
                  <a:lnTo>
                    <a:pt x="518" y="78"/>
                  </a:lnTo>
                  <a:lnTo>
                    <a:pt x="516" y="81"/>
                  </a:lnTo>
                  <a:lnTo>
                    <a:pt x="510" y="87"/>
                  </a:lnTo>
                  <a:lnTo>
                    <a:pt x="464" y="75"/>
                  </a:lnTo>
                  <a:lnTo>
                    <a:pt x="382" y="73"/>
                  </a:lnTo>
                  <a:lnTo>
                    <a:pt x="424" y="0"/>
                  </a:lnTo>
                  <a:lnTo>
                    <a:pt x="380" y="6"/>
                  </a:lnTo>
                  <a:lnTo>
                    <a:pt x="365" y="26"/>
                  </a:lnTo>
                  <a:lnTo>
                    <a:pt x="323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000000-0008-0000-0000-000018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" y="507"/>
              <a:ext cx="22" cy="13"/>
            </a:xfrm>
            <a:custGeom>
              <a:avLst/>
              <a:gdLst/>
              <a:ahLst/>
              <a:cxnLst>
                <a:cxn ang="0">
                  <a:pos x="313" y="125"/>
                </a:cxn>
                <a:cxn ang="0">
                  <a:pos x="249" y="96"/>
                </a:cxn>
                <a:cxn ang="0">
                  <a:pos x="232" y="94"/>
                </a:cxn>
                <a:cxn ang="0">
                  <a:pos x="218" y="93"/>
                </a:cxn>
                <a:cxn ang="0">
                  <a:pos x="193" y="91"/>
                </a:cxn>
                <a:cxn ang="0">
                  <a:pos x="183" y="89"/>
                </a:cxn>
                <a:cxn ang="0">
                  <a:pos x="174" y="88"/>
                </a:cxn>
                <a:cxn ang="0">
                  <a:pos x="161" y="85"/>
                </a:cxn>
                <a:cxn ang="0">
                  <a:pos x="153" y="81"/>
                </a:cxn>
                <a:cxn ang="0">
                  <a:pos x="152" y="77"/>
                </a:cxn>
                <a:cxn ang="0">
                  <a:pos x="152" y="74"/>
                </a:cxn>
                <a:cxn ang="0">
                  <a:pos x="155" y="72"/>
                </a:cxn>
                <a:cxn ang="0">
                  <a:pos x="165" y="68"/>
                </a:cxn>
                <a:cxn ang="0">
                  <a:pos x="177" y="50"/>
                </a:cxn>
                <a:cxn ang="0">
                  <a:pos x="117" y="49"/>
                </a:cxn>
                <a:cxn ang="0">
                  <a:pos x="89" y="80"/>
                </a:cxn>
                <a:cxn ang="0">
                  <a:pos x="62" y="66"/>
                </a:cxn>
                <a:cxn ang="0">
                  <a:pos x="75" y="33"/>
                </a:cxn>
                <a:cxn ang="0">
                  <a:pos x="74" y="31"/>
                </a:cxn>
                <a:cxn ang="0">
                  <a:pos x="74" y="28"/>
                </a:cxn>
                <a:cxn ang="0">
                  <a:pos x="75" y="27"/>
                </a:cxn>
                <a:cxn ang="0">
                  <a:pos x="76" y="26"/>
                </a:cxn>
                <a:cxn ang="0">
                  <a:pos x="75" y="26"/>
                </a:cxn>
                <a:cxn ang="0">
                  <a:pos x="75" y="28"/>
                </a:cxn>
                <a:cxn ang="0">
                  <a:pos x="75" y="33"/>
                </a:cxn>
                <a:cxn ang="0">
                  <a:pos x="75" y="35"/>
                </a:cxn>
                <a:cxn ang="0">
                  <a:pos x="77" y="36"/>
                </a:cxn>
                <a:cxn ang="0">
                  <a:pos x="79" y="35"/>
                </a:cxn>
                <a:cxn ang="0">
                  <a:pos x="81" y="34"/>
                </a:cxn>
                <a:cxn ang="0">
                  <a:pos x="83" y="33"/>
                </a:cxn>
                <a:cxn ang="0">
                  <a:pos x="72" y="0"/>
                </a:cxn>
                <a:cxn ang="0">
                  <a:pos x="0" y="18"/>
                </a:cxn>
                <a:cxn ang="0">
                  <a:pos x="51" y="93"/>
                </a:cxn>
                <a:cxn ang="0">
                  <a:pos x="63" y="97"/>
                </a:cxn>
                <a:cxn ang="0">
                  <a:pos x="77" y="99"/>
                </a:cxn>
                <a:cxn ang="0">
                  <a:pos x="92" y="96"/>
                </a:cxn>
                <a:cxn ang="0">
                  <a:pos x="109" y="90"/>
                </a:cxn>
                <a:cxn ang="0">
                  <a:pos x="323" y="194"/>
                </a:cxn>
                <a:cxn ang="0">
                  <a:pos x="353" y="166"/>
                </a:cxn>
                <a:cxn ang="0">
                  <a:pos x="313" y="125"/>
                </a:cxn>
              </a:cxnLst>
              <a:rect l="0" t="0" r="r" b="b"/>
              <a:pathLst>
                <a:path w="353" h="194">
                  <a:moveTo>
                    <a:pt x="313" y="125"/>
                  </a:moveTo>
                  <a:lnTo>
                    <a:pt x="249" y="96"/>
                  </a:lnTo>
                  <a:lnTo>
                    <a:pt x="232" y="94"/>
                  </a:lnTo>
                  <a:lnTo>
                    <a:pt x="218" y="93"/>
                  </a:lnTo>
                  <a:lnTo>
                    <a:pt x="193" y="91"/>
                  </a:lnTo>
                  <a:lnTo>
                    <a:pt x="183" y="89"/>
                  </a:lnTo>
                  <a:lnTo>
                    <a:pt x="174" y="88"/>
                  </a:lnTo>
                  <a:lnTo>
                    <a:pt x="161" y="85"/>
                  </a:lnTo>
                  <a:lnTo>
                    <a:pt x="153" y="81"/>
                  </a:lnTo>
                  <a:lnTo>
                    <a:pt x="152" y="77"/>
                  </a:lnTo>
                  <a:lnTo>
                    <a:pt x="152" y="74"/>
                  </a:lnTo>
                  <a:lnTo>
                    <a:pt x="155" y="72"/>
                  </a:lnTo>
                  <a:lnTo>
                    <a:pt x="165" y="68"/>
                  </a:lnTo>
                  <a:lnTo>
                    <a:pt x="177" y="50"/>
                  </a:lnTo>
                  <a:lnTo>
                    <a:pt x="117" y="49"/>
                  </a:lnTo>
                  <a:lnTo>
                    <a:pt x="89" y="80"/>
                  </a:lnTo>
                  <a:lnTo>
                    <a:pt x="62" y="66"/>
                  </a:lnTo>
                  <a:lnTo>
                    <a:pt x="75" y="33"/>
                  </a:lnTo>
                  <a:lnTo>
                    <a:pt x="74" y="31"/>
                  </a:lnTo>
                  <a:lnTo>
                    <a:pt x="74" y="28"/>
                  </a:lnTo>
                  <a:lnTo>
                    <a:pt x="75" y="27"/>
                  </a:lnTo>
                  <a:lnTo>
                    <a:pt x="76" y="26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5" y="33"/>
                  </a:lnTo>
                  <a:lnTo>
                    <a:pt x="75" y="35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81" y="34"/>
                  </a:lnTo>
                  <a:lnTo>
                    <a:pt x="83" y="33"/>
                  </a:lnTo>
                  <a:lnTo>
                    <a:pt x="72" y="0"/>
                  </a:lnTo>
                  <a:lnTo>
                    <a:pt x="0" y="18"/>
                  </a:lnTo>
                  <a:lnTo>
                    <a:pt x="51" y="93"/>
                  </a:lnTo>
                  <a:lnTo>
                    <a:pt x="63" y="97"/>
                  </a:lnTo>
                  <a:lnTo>
                    <a:pt x="77" y="99"/>
                  </a:lnTo>
                  <a:lnTo>
                    <a:pt x="92" y="96"/>
                  </a:lnTo>
                  <a:lnTo>
                    <a:pt x="109" y="90"/>
                  </a:lnTo>
                  <a:lnTo>
                    <a:pt x="323" y="194"/>
                  </a:lnTo>
                  <a:lnTo>
                    <a:pt x="353" y="166"/>
                  </a:lnTo>
                  <a:lnTo>
                    <a:pt x="313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00000000-0008-0000-0000-000019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530"/>
              <a:ext cx="15" cy="26"/>
            </a:xfrm>
            <a:custGeom>
              <a:avLst/>
              <a:gdLst/>
              <a:ahLst/>
              <a:cxnLst>
                <a:cxn ang="0">
                  <a:pos x="241" y="270"/>
                </a:cxn>
                <a:cxn ang="0">
                  <a:pos x="201" y="180"/>
                </a:cxn>
                <a:cxn ang="0">
                  <a:pos x="193" y="114"/>
                </a:cxn>
                <a:cxn ang="0">
                  <a:pos x="103" y="92"/>
                </a:cxn>
                <a:cxn ang="0">
                  <a:pos x="0" y="0"/>
                </a:cxn>
                <a:cxn ang="0">
                  <a:pos x="13" y="71"/>
                </a:cxn>
                <a:cxn ang="0">
                  <a:pos x="29" y="113"/>
                </a:cxn>
                <a:cxn ang="0">
                  <a:pos x="47" y="156"/>
                </a:cxn>
                <a:cxn ang="0">
                  <a:pos x="66" y="198"/>
                </a:cxn>
                <a:cxn ang="0">
                  <a:pos x="89" y="240"/>
                </a:cxn>
                <a:cxn ang="0">
                  <a:pos x="110" y="280"/>
                </a:cxn>
                <a:cxn ang="0">
                  <a:pos x="134" y="321"/>
                </a:cxn>
                <a:cxn ang="0">
                  <a:pos x="160" y="360"/>
                </a:cxn>
                <a:cxn ang="0">
                  <a:pos x="189" y="400"/>
                </a:cxn>
                <a:cxn ang="0">
                  <a:pos x="227" y="361"/>
                </a:cxn>
                <a:cxn ang="0">
                  <a:pos x="241" y="270"/>
                </a:cxn>
              </a:cxnLst>
              <a:rect l="0" t="0" r="r" b="b"/>
              <a:pathLst>
                <a:path w="241" h="400">
                  <a:moveTo>
                    <a:pt x="241" y="270"/>
                  </a:moveTo>
                  <a:lnTo>
                    <a:pt x="201" y="180"/>
                  </a:lnTo>
                  <a:lnTo>
                    <a:pt x="193" y="114"/>
                  </a:lnTo>
                  <a:lnTo>
                    <a:pt x="103" y="92"/>
                  </a:lnTo>
                  <a:lnTo>
                    <a:pt x="0" y="0"/>
                  </a:lnTo>
                  <a:lnTo>
                    <a:pt x="13" y="71"/>
                  </a:lnTo>
                  <a:lnTo>
                    <a:pt x="29" y="113"/>
                  </a:lnTo>
                  <a:lnTo>
                    <a:pt x="47" y="156"/>
                  </a:lnTo>
                  <a:lnTo>
                    <a:pt x="66" y="198"/>
                  </a:lnTo>
                  <a:lnTo>
                    <a:pt x="89" y="240"/>
                  </a:lnTo>
                  <a:lnTo>
                    <a:pt x="110" y="280"/>
                  </a:lnTo>
                  <a:lnTo>
                    <a:pt x="134" y="321"/>
                  </a:lnTo>
                  <a:lnTo>
                    <a:pt x="160" y="360"/>
                  </a:lnTo>
                  <a:lnTo>
                    <a:pt x="189" y="400"/>
                  </a:lnTo>
                  <a:lnTo>
                    <a:pt x="227" y="361"/>
                  </a:lnTo>
                  <a:lnTo>
                    <a:pt x="241" y="2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0000000-0008-0000-0000-00001A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421"/>
              <a:ext cx="79" cy="121"/>
            </a:xfrm>
            <a:custGeom>
              <a:avLst/>
              <a:gdLst/>
              <a:ahLst/>
              <a:cxnLst>
                <a:cxn ang="0">
                  <a:pos x="13" y="186"/>
                </a:cxn>
                <a:cxn ang="0">
                  <a:pos x="81" y="323"/>
                </a:cxn>
                <a:cxn ang="0">
                  <a:pos x="263" y="633"/>
                </a:cxn>
                <a:cxn ang="0">
                  <a:pos x="251" y="661"/>
                </a:cxn>
                <a:cxn ang="0">
                  <a:pos x="274" y="691"/>
                </a:cxn>
                <a:cxn ang="0">
                  <a:pos x="268" y="723"/>
                </a:cxn>
                <a:cxn ang="0">
                  <a:pos x="311" y="806"/>
                </a:cxn>
                <a:cxn ang="0">
                  <a:pos x="308" y="1024"/>
                </a:cxn>
                <a:cxn ang="0">
                  <a:pos x="288" y="1120"/>
                </a:cxn>
                <a:cxn ang="0">
                  <a:pos x="296" y="1104"/>
                </a:cxn>
                <a:cxn ang="0">
                  <a:pos x="385" y="1135"/>
                </a:cxn>
                <a:cxn ang="0">
                  <a:pos x="129" y="1256"/>
                </a:cxn>
                <a:cxn ang="0">
                  <a:pos x="202" y="1430"/>
                </a:cxn>
                <a:cxn ang="0">
                  <a:pos x="186" y="1446"/>
                </a:cxn>
                <a:cxn ang="0">
                  <a:pos x="218" y="1454"/>
                </a:cxn>
                <a:cxn ang="0">
                  <a:pos x="268" y="1522"/>
                </a:cxn>
                <a:cxn ang="0">
                  <a:pos x="310" y="1520"/>
                </a:cxn>
                <a:cxn ang="0">
                  <a:pos x="395" y="1564"/>
                </a:cxn>
                <a:cxn ang="0">
                  <a:pos x="435" y="1587"/>
                </a:cxn>
                <a:cxn ang="0">
                  <a:pos x="454" y="1592"/>
                </a:cxn>
                <a:cxn ang="0">
                  <a:pos x="466" y="1594"/>
                </a:cxn>
                <a:cxn ang="0">
                  <a:pos x="501" y="1578"/>
                </a:cxn>
                <a:cxn ang="0">
                  <a:pos x="503" y="1598"/>
                </a:cxn>
                <a:cxn ang="0">
                  <a:pos x="654" y="1627"/>
                </a:cxn>
                <a:cxn ang="0">
                  <a:pos x="803" y="1720"/>
                </a:cxn>
                <a:cxn ang="0">
                  <a:pos x="806" y="1722"/>
                </a:cxn>
                <a:cxn ang="0">
                  <a:pos x="871" y="1823"/>
                </a:cxn>
                <a:cxn ang="0">
                  <a:pos x="1111" y="1638"/>
                </a:cxn>
                <a:cxn ang="0">
                  <a:pos x="1204" y="1653"/>
                </a:cxn>
                <a:cxn ang="0">
                  <a:pos x="1178" y="1419"/>
                </a:cxn>
                <a:cxn ang="0">
                  <a:pos x="1210" y="1345"/>
                </a:cxn>
                <a:cxn ang="0">
                  <a:pos x="1213" y="1341"/>
                </a:cxn>
                <a:cxn ang="0">
                  <a:pos x="1165" y="1226"/>
                </a:cxn>
                <a:cxn ang="0">
                  <a:pos x="1008" y="1130"/>
                </a:cxn>
                <a:cxn ang="0">
                  <a:pos x="1006" y="1020"/>
                </a:cxn>
                <a:cxn ang="0">
                  <a:pos x="1026" y="927"/>
                </a:cxn>
                <a:cxn ang="0">
                  <a:pos x="1026" y="899"/>
                </a:cxn>
                <a:cxn ang="0">
                  <a:pos x="1081" y="833"/>
                </a:cxn>
                <a:cxn ang="0">
                  <a:pos x="1001" y="705"/>
                </a:cxn>
                <a:cxn ang="0">
                  <a:pos x="1019" y="676"/>
                </a:cxn>
                <a:cxn ang="0">
                  <a:pos x="1019" y="550"/>
                </a:cxn>
                <a:cxn ang="0">
                  <a:pos x="1072" y="436"/>
                </a:cxn>
                <a:cxn ang="0">
                  <a:pos x="1047" y="398"/>
                </a:cxn>
                <a:cxn ang="0">
                  <a:pos x="1012" y="217"/>
                </a:cxn>
                <a:cxn ang="0">
                  <a:pos x="1007" y="188"/>
                </a:cxn>
                <a:cxn ang="0">
                  <a:pos x="975" y="188"/>
                </a:cxn>
                <a:cxn ang="0">
                  <a:pos x="956" y="173"/>
                </a:cxn>
                <a:cxn ang="0">
                  <a:pos x="962" y="157"/>
                </a:cxn>
                <a:cxn ang="0">
                  <a:pos x="902" y="69"/>
                </a:cxn>
                <a:cxn ang="0">
                  <a:pos x="878" y="64"/>
                </a:cxn>
                <a:cxn ang="0">
                  <a:pos x="770" y="8"/>
                </a:cxn>
                <a:cxn ang="0">
                  <a:pos x="523" y="50"/>
                </a:cxn>
                <a:cxn ang="0">
                  <a:pos x="505" y="67"/>
                </a:cxn>
                <a:cxn ang="0">
                  <a:pos x="502" y="37"/>
                </a:cxn>
                <a:cxn ang="0">
                  <a:pos x="483" y="28"/>
                </a:cxn>
                <a:cxn ang="0">
                  <a:pos x="435" y="45"/>
                </a:cxn>
                <a:cxn ang="0">
                  <a:pos x="272" y="147"/>
                </a:cxn>
                <a:cxn ang="0">
                  <a:pos x="178" y="154"/>
                </a:cxn>
                <a:cxn ang="0">
                  <a:pos x="158" y="136"/>
                </a:cxn>
                <a:cxn ang="0">
                  <a:pos x="46" y="180"/>
                </a:cxn>
                <a:cxn ang="0">
                  <a:pos x="3" y="178"/>
                </a:cxn>
              </a:cxnLst>
              <a:rect l="0" t="0" r="r" b="b"/>
              <a:pathLst>
                <a:path w="1258" h="1823">
                  <a:moveTo>
                    <a:pt x="1" y="185"/>
                  </a:moveTo>
                  <a:lnTo>
                    <a:pt x="3" y="188"/>
                  </a:lnTo>
                  <a:lnTo>
                    <a:pt x="5" y="189"/>
                  </a:lnTo>
                  <a:lnTo>
                    <a:pt x="8" y="188"/>
                  </a:lnTo>
                  <a:lnTo>
                    <a:pt x="13" y="186"/>
                  </a:lnTo>
                  <a:lnTo>
                    <a:pt x="46" y="208"/>
                  </a:lnTo>
                  <a:lnTo>
                    <a:pt x="27" y="220"/>
                  </a:lnTo>
                  <a:lnTo>
                    <a:pt x="73" y="240"/>
                  </a:lnTo>
                  <a:lnTo>
                    <a:pt x="112" y="269"/>
                  </a:lnTo>
                  <a:lnTo>
                    <a:pt x="81" y="323"/>
                  </a:lnTo>
                  <a:lnTo>
                    <a:pt x="230" y="449"/>
                  </a:lnTo>
                  <a:lnTo>
                    <a:pt x="195" y="521"/>
                  </a:lnTo>
                  <a:lnTo>
                    <a:pt x="229" y="551"/>
                  </a:lnTo>
                  <a:lnTo>
                    <a:pt x="251" y="591"/>
                  </a:lnTo>
                  <a:lnTo>
                    <a:pt x="263" y="633"/>
                  </a:lnTo>
                  <a:lnTo>
                    <a:pt x="255" y="637"/>
                  </a:lnTo>
                  <a:lnTo>
                    <a:pt x="249" y="643"/>
                  </a:lnTo>
                  <a:lnTo>
                    <a:pt x="247" y="649"/>
                  </a:lnTo>
                  <a:lnTo>
                    <a:pt x="248" y="655"/>
                  </a:lnTo>
                  <a:lnTo>
                    <a:pt x="251" y="661"/>
                  </a:lnTo>
                  <a:lnTo>
                    <a:pt x="259" y="667"/>
                  </a:lnTo>
                  <a:lnTo>
                    <a:pt x="268" y="673"/>
                  </a:lnTo>
                  <a:lnTo>
                    <a:pt x="282" y="680"/>
                  </a:lnTo>
                  <a:lnTo>
                    <a:pt x="277" y="685"/>
                  </a:lnTo>
                  <a:lnTo>
                    <a:pt x="274" y="691"/>
                  </a:lnTo>
                  <a:lnTo>
                    <a:pt x="268" y="702"/>
                  </a:lnTo>
                  <a:lnTo>
                    <a:pt x="265" y="711"/>
                  </a:lnTo>
                  <a:lnTo>
                    <a:pt x="266" y="718"/>
                  </a:lnTo>
                  <a:lnTo>
                    <a:pt x="266" y="720"/>
                  </a:lnTo>
                  <a:lnTo>
                    <a:pt x="268" y="723"/>
                  </a:lnTo>
                  <a:lnTo>
                    <a:pt x="274" y="727"/>
                  </a:lnTo>
                  <a:lnTo>
                    <a:pt x="281" y="728"/>
                  </a:lnTo>
                  <a:lnTo>
                    <a:pt x="286" y="728"/>
                  </a:lnTo>
                  <a:lnTo>
                    <a:pt x="292" y="729"/>
                  </a:lnTo>
                  <a:lnTo>
                    <a:pt x="311" y="806"/>
                  </a:lnTo>
                  <a:lnTo>
                    <a:pt x="304" y="832"/>
                  </a:lnTo>
                  <a:lnTo>
                    <a:pt x="319" y="899"/>
                  </a:lnTo>
                  <a:lnTo>
                    <a:pt x="284" y="907"/>
                  </a:lnTo>
                  <a:lnTo>
                    <a:pt x="268" y="929"/>
                  </a:lnTo>
                  <a:lnTo>
                    <a:pt x="308" y="1024"/>
                  </a:lnTo>
                  <a:lnTo>
                    <a:pt x="273" y="1057"/>
                  </a:lnTo>
                  <a:lnTo>
                    <a:pt x="271" y="1116"/>
                  </a:lnTo>
                  <a:lnTo>
                    <a:pt x="277" y="1119"/>
                  </a:lnTo>
                  <a:lnTo>
                    <a:pt x="283" y="1121"/>
                  </a:lnTo>
                  <a:lnTo>
                    <a:pt x="288" y="1120"/>
                  </a:lnTo>
                  <a:lnTo>
                    <a:pt x="292" y="1119"/>
                  </a:lnTo>
                  <a:lnTo>
                    <a:pt x="294" y="1115"/>
                  </a:lnTo>
                  <a:lnTo>
                    <a:pt x="296" y="1110"/>
                  </a:lnTo>
                  <a:lnTo>
                    <a:pt x="296" y="1106"/>
                  </a:lnTo>
                  <a:lnTo>
                    <a:pt x="296" y="1104"/>
                  </a:lnTo>
                  <a:lnTo>
                    <a:pt x="296" y="1103"/>
                  </a:lnTo>
                  <a:lnTo>
                    <a:pt x="297" y="1103"/>
                  </a:lnTo>
                  <a:lnTo>
                    <a:pt x="297" y="1098"/>
                  </a:lnTo>
                  <a:lnTo>
                    <a:pt x="298" y="1094"/>
                  </a:lnTo>
                  <a:lnTo>
                    <a:pt x="385" y="1135"/>
                  </a:lnTo>
                  <a:lnTo>
                    <a:pt x="307" y="1172"/>
                  </a:lnTo>
                  <a:lnTo>
                    <a:pt x="267" y="1207"/>
                  </a:lnTo>
                  <a:lnTo>
                    <a:pt x="247" y="1240"/>
                  </a:lnTo>
                  <a:lnTo>
                    <a:pt x="161" y="1249"/>
                  </a:lnTo>
                  <a:lnTo>
                    <a:pt x="129" y="1256"/>
                  </a:lnTo>
                  <a:lnTo>
                    <a:pt x="144" y="1314"/>
                  </a:lnTo>
                  <a:lnTo>
                    <a:pt x="122" y="1350"/>
                  </a:lnTo>
                  <a:lnTo>
                    <a:pt x="191" y="1395"/>
                  </a:lnTo>
                  <a:lnTo>
                    <a:pt x="199" y="1428"/>
                  </a:lnTo>
                  <a:lnTo>
                    <a:pt x="202" y="1430"/>
                  </a:lnTo>
                  <a:lnTo>
                    <a:pt x="202" y="1432"/>
                  </a:lnTo>
                  <a:lnTo>
                    <a:pt x="197" y="1434"/>
                  </a:lnTo>
                  <a:lnTo>
                    <a:pt x="194" y="1437"/>
                  </a:lnTo>
                  <a:lnTo>
                    <a:pt x="188" y="1442"/>
                  </a:lnTo>
                  <a:lnTo>
                    <a:pt x="186" y="1446"/>
                  </a:lnTo>
                  <a:lnTo>
                    <a:pt x="187" y="1450"/>
                  </a:lnTo>
                  <a:lnTo>
                    <a:pt x="191" y="1452"/>
                  </a:lnTo>
                  <a:lnTo>
                    <a:pt x="197" y="1454"/>
                  </a:lnTo>
                  <a:lnTo>
                    <a:pt x="206" y="1454"/>
                  </a:lnTo>
                  <a:lnTo>
                    <a:pt x="218" y="1454"/>
                  </a:lnTo>
                  <a:lnTo>
                    <a:pt x="283" y="1493"/>
                  </a:lnTo>
                  <a:lnTo>
                    <a:pt x="256" y="1513"/>
                  </a:lnTo>
                  <a:lnTo>
                    <a:pt x="258" y="1514"/>
                  </a:lnTo>
                  <a:lnTo>
                    <a:pt x="262" y="1518"/>
                  </a:lnTo>
                  <a:lnTo>
                    <a:pt x="268" y="1522"/>
                  </a:lnTo>
                  <a:lnTo>
                    <a:pt x="275" y="1525"/>
                  </a:lnTo>
                  <a:lnTo>
                    <a:pt x="289" y="1527"/>
                  </a:lnTo>
                  <a:lnTo>
                    <a:pt x="295" y="1526"/>
                  </a:lnTo>
                  <a:lnTo>
                    <a:pt x="304" y="1524"/>
                  </a:lnTo>
                  <a:lnTo>
                    <a:pt x="310" y="1520"/>
                  </a:lnTo>
                  <a:lnTo>
                    <a:pt x="319" y="1515"/>
                  </a:lnTo>
                  <a:lnTo>
                    <a:pt x="394" y="1552"/>
                  </a:lnTo>
                  <a:lnTo>
                    <a:pt x="394" y="1557"/>
                  </a:lnTo>
                  <a:lnTo>
                    <a:pt x="395" y="1561"/>
                  </a:lnTo>
                  <a:lnTo>
                    <a:pt x="395" y="1564"/>
                  </a:lnTo>
                  <a:lnTo>
                    <a:pt x="398" y="1566"/>
                  </a:lnTo>
                  <a:lnTo>
                    <a:pt x="410" y="1575"/>
                  </a:lnTo>
                  <a:lnTo>
                    <a:pt x="423" y="1582"/>
                  </a:lnTo>
                  <a:lnTo>
                    <a:pt x="428" y="1584"/>
                  </a:lnTo>
                  <a:lnTo>
                    <a:pt x="435" y="1587"/>
                  </a:lnTo>
                  <a:lnTo>
                    <a:pt x="440" y="1589"/>
                  </a:lnTo>
                  <a:lnTo>
                    <a:pt x="447" y="1592"/>
                  </a:lnTo>
                  <a:lnTo>
                    <a:pt x="451" y="1592"/>
                  </a:lnTo>
                  <a:lnTo>
                    <a:pt x="453" y="1592"/>
                  </a:lnTo>
                  <a:lnTo>
                    <a:pt x="454" y="1592"/>
                  </a:lnTo>
                  <a:lnTo>
                    <a:pt x="456" y="1593"/>
                  </a:lnTo>
                  <a:lnTo>
                    <a:pt x="460" y="1593"/>
                  </a:lnTo>
                  <a:lnTo>
                    <a:pt x="463" y="1593"/>
                  </a:lnTo>
                  <a:lnTo>
                    <a:pt x="464" y="1593"/>
                  </a:lnTo>
                  <a:lnTo>
                    <a:pt x="466" y="1594"/>
                  </a:lnTo>
                  <a:lnTo>
                    <a:pt x="474" y="1593"/>
                  </a:lnTo>
                  <a:lnTo>
                    <a:pt x="484" y="1591"/>
                  </a:lnTo>
                  <a:lnTo>
                    <a:pt x="490" y="1584"/>
                  </a:lnTo>
                  <a:lnTo>
                    <a:pt x="497" y="1580"/>
                  </a:lnTo>
                  <a:lnTo>
                    <a:pt x="501" y="1578"/>
                  </a:lnTo>
                  <a:lnTo>
                    <a:pt x="502" y="1578"/>
                  </a:lnTo>
                  <a:lnTo>
                    <a:pt x="504" y="1580"/>
                  </a:lnTo>
                  <a:lnTo>
                    <a:pt x="505" y="1583"/>
                  </a:lnTo>
                  <a:lnTo>
                    <a:pt x="505" y="1589"/>
                  </a:lnTo>
                  <a:lnTo>
                    <a:pt x="503" y="1598"/>
                  </a:lnTo>
                  <a:lnTo>
                    <a:pt x="501" y="1603"/>
                  </a:lnTo>
                  <a:lnTo>
                    <a:pt x="500" y="1610"/>
                  </a:lnTo>
                  <a:lnTo>
                    <a:pt x="526" y="1626"/>
                  </a:lnTo>
                  <a:lnTo>
                    <a:pt x="561" y="1613"/>
                  </a:lnTo>
                  <a:lnTo>
                    <a:pt x="654" y="1627"/>
                  </a:lnTo>
                  <a:lnTo>
                    <a:pt x="689" y="1680"/>
                  </a:lnTo>
                  <a:lnTo>
                    <a:pt x="769" y="1693"/>
                  </a:lnTo>
                  <a:lnTo>
                    <a:pt x="773" y="1729"/>
                  </a:lnTo>
                  <a:lnTo>
                    <a:pt x="784" y="1723"/>
                  </a:lnTo>
                  <a:lnTo>
                    <a:pt x="803" y="1720"/>
                  </a:lnTo>
                  <a:lnTo>
                    <a:pt x="805" y="1718"/>
                  </a:lnTo>
                  <a:lnTo>
                    <a:pt x="807" y="1718"/>
                  </a:lnTo>
                  <a:lnTo>
                    <a:pt x="808" y="1718"/>
                  </a:lnTo>
                  <a:lnTo>
                    <a:pt x="808" y="1720"/>
                  </a:lnTo>
                  <a:lnTo>
                    <a:pt x="806" y="1722"/>
                  </a:lnTo>
                  <a:lnTo>
                    <a:pt x="803" y="1725"/>
                  </a:lnTo>
                  <a:lnTo>
                    <a:pt x="799" y="1729"/>
                  </a:lnTo>
                  <a:lnTo>
                    <a:pt x="793" y="1735"/>
                  </a:lnTo>
                  <a:lnTo>
                    <a:pt x="832" y="1806"/>
                  </a:lnTo>
                  <a:lnTo>
                    <a:pt x="871" y="1823"/>
                  </a:lnTo>
                  <a:lnTo>
                    <a:pt x="942" y="1778"/>
                  </a:lnTo>
                  <a:lnTo>
                    <a:pt x="961" y="1742"/>
                  </a:lnTo>
                  <a:lnTo>
                    <a:pt x="952" y="1693"/>
                  </a:lnTo>
                  <a:lnTo>
                    <a:pt x="1061" y="1670"/>
                  </a:lnTo>
                  <a:lnTo>
                    <a:pt x="1111" y="1638"/>
                  </a:lnTo>
                  <a:lnTo>
                    <a:pt x="1113" y="1640"/>
                  </a:lnTo>
                  <a:lnTo>
                    <a:pt x="1117" y="1628"/>
                  </a:lnTo>
                  <a:lnTo>
                    <a:pt x="1127" y="1628"/>
                  </a:lnTo>
                  <a:lnTo>
                    <a:pt x="1142" y="1628"/>
                  </a:lnTo>
                  <a:lnTo>
                    <a:pt x="1204" y="1653"/>
                  </a:lnTo>
                  <a:lnTo>
                    <a:pt x="1236" y="1634"/>
                  </a:lnTo>
                  <a:lnTo>
                    <a:pt x="1258" y="1533"/>
                  </a:lnTo>
                  <a:lnTo>
                    <a:pt x="1219" y="1548"/>
                  </a:lnTo>
                  <a:lnTo>
                    <a:pt x="1149" y="1490"/>
                  </a:lnTo>
                  <a:lnTo>
                    <a:pt x="1178" y="1419"/>
                  </a:lnTo>
                  <a:lnTo>
                    <a:pt x="1165" y="1356"/>
                  </a:lnTo>
                  <a:lnTo>
                    <a:pt x="1183" y="1355"/>
                  </a:lnTo>
                  <a:lnTo>
                    <a:pt x="1201" y="1351"/>
                  </a:lnTo>
                  <a:lnTo>
                    <a:pt x="1208" y="1347"/>
                  </a:lnTo>
                  <a:lnTo>
                    <a:pt x="1210" y="1345"/>
                  </a:lnTo>
                  <a:lnTo>
                    <a:pt x="1210" y="1344"/>
                  </a:lnTo>
                  <a:lnTo>
                    <a:pt x="1211" y="1344"/>
                  </a:lnTo>
                  <a:lnTo>
                    <a:pt x="1213" y="1344"/>
                  </a:lnTo>
                  <a:lnTo>
                    <a:pt x="1213" y="1342"/>
                  </a:lnTo>
                  <a:lnTo>
                    <a:pt x="1213" y="1341"/>
                  </a:lnTo>
                  <a:lnTo>
                    <a:pt x="1215" y="1341"/>
                  </a:lnTo>
                  <a:lnTo>
                    <a:pt x="1216" y="1339"/>
                  </a:lnTo>
                  <a:lnTo>
                    <a:pt x="1217" y="1335"/>
                  </a:lnTo>
                  <a:lnTo>
                    <a:pt x="1225" y="1262"/>
                  </a:lnTo>
                  <a:lnTo>
                    <a:pt x="1165" y="1226"/>
                  </a:lnTo>
                  <a:lnTo>
                    <a:pt x="1096" y="1284"/>
                  </a:lnTo>
                  <a:lnTo>
                    <a:pt x="1035" y="1256"/>
                  </a:lnTo>
                  <a:lnTo>
                    <a:pt x="1053" y="1221"/>
                  </a:lnTo>
                  <a:lnTo>
                    <a:pt x="1046" y="1176"/>
                  </a:lnTo>
                  <a:lnTo>
                    <a:pt x="1008" y="1130"/>
                  </a:lnTo>
                  <a:lnTo>
                    <a:pt x="1002" y="1052"/>
                  </a:lnTo>
                  <a:lnTo>
                    <a:pt x="1006" y="1042"/>
                  </a:lnTo>
                  <a:lnTo>
                    <a:pt x="1009" y="1034"/>
                  </a:lnTo>
                  <a:lnTo>
                    <a:pt x="1008" y="1026"/>
                  </a:lnTo>
                  <a:lnTo>
                    <a:pt x="1006" y="1020"/>
                  </a:lnTo>
                  <a:lnTo>
                    <a:pt x="1002" y="1018"/>
                  </a:lnTo>
                  <a:lnTo>
                    <a:pt x="998" y="1018"/>
                  </a:lnTo>
                  <a:lnTo>
                    <a:pt x="993" y="937"/>
                  </a:lnTo>
                  <a:lnTo>
                    <a:pt x="1023" y="939"/>
                  </a:lnTo>
                  <a:lnTo>
                    <a:pt x="1026" y="927"/>
                  </a:lnTo>
                  <a:lnTo>
                    <a:pt x="1028" y="918"/>
                  </a:lnTo>
                  <a:lnTo>
                    <a:pt x="1029" y="910"/>
                  </a:lnTo>
                  <a:lnTo>
                    <a:pt x="1029" y="905"/>
                  </a:lnTo>
                  <a:lnTo>
                    <a:pt x="1027" y="901"/>
                  </a:lnTo>
                  <a:lnTo>
                    <a:pt x="1026" y="899"/>
                  </a:lnTo>
                  <a:lnTo>
                    <a:pt x="1026" y="898"/>
                  </a:lnTo>
                  <a:lnTo>
                    <a:pt x="1023" y="894"/>
                  </a:lnTo>
                  <a:lnTo>
                    <a:pt x="1020" y="892"/>
                  </a:lnTo>
                  <a:lnTo>
                    <a:pt x="1019" y="891"/>
                  </a:lnTo>
                  <a:lnTo>
                    <a:pt x="1081" y="833"/>
                  </a:lnTo>
                  <a:lnTo>
                    <a:pt x="1032" y="796"/>
                  </a:lnTo>
                  <a:lnTo>
                    <a:pt x="1033" y="748"/>
                  </a:lnTo>
                  <a:lnTo>
                    <a:pt x="956" y="772"/>
                  </a:lnTo>
                  <a:lnTo>
                    <a:pt x="992" y="715"/>
                  </a:lnTo>
                  <a:lnTo>
                    <a:pt x="1001" y="705"/>
                  </a:lnTo>
                  <a:lnTo>
                    <a:pt x="1009" y="696"/>
                  </a:lnTo>
                  <a:lnTo>
                    <a:pt x="1015" y="688"/>
                  </a:lnTo>
                  <a:lnTo>
                    <a:pt x="1020" y="680"/>
                  </a:lnTo>
                  <a:lnTo>
                    <a:pt x="1019" y="678"/>
                  </a:lnTo>
                  <a:lnTo>
                    <a:pt x="1019" y="676"/>
                  </a:lnTo>
                  <a:lnTo>
                    <a:pt x="1018" y="672"/>
                  </a:lnTo>
                  <a:lnTo>
                    <a:pt x="1017" y="668"/>
                  </a:lnTo>
                  <a:lnTo>
                    <a:pt x="1081" y="616"/>
                  </a:lnTo>
                  <a:lnTo>
                    <a:pt x="1050" y="571"/>
                  </a:lnTo>
                  <a:lnTo>
                    <a:pt x="1019" y="550"/>
                  </a:lnTo>
                  <a:lnTo>
                    <a:pt x="1058" y="476"/>
                  </a:lnTo>
                  <a:lnTo>
                    <a:pt x="993" y="462"/>
                  </a:lnTo>
                  <a:lnTo>
                    <a:pt x="1042" y="423"/>
                  </a:lnTo>
                  <a:lnTo>
                    <a:pt x="1069" y="444"/>
                  </a:lnTo>
                  <a:lnTo>
                    <a:pt x="1072" y="436"/>
                  </a:lnTo>
                  <a:lnTo>
                    <a:pt x="1074" y="431"/>
                  </a:lnTo>
                  <a:lnTo>
                    <a:pt x="1074" y="427"/>
                  </a:lnTo>
                  <a:lnTo>
                    <a:pt x="1074" y="425"/>
                  </a:lnTo>
                  <a:lnTo>
                    <a:pt x="1061" y="410"/>
                  </a:lnTo>
                  <a:lnTo>
                    <a:pt x="1047" y="398"/>
                  </a:lnTo>
                  <a:lnTo>
                    <a:pt x="1029" y="386"/>
                  </a:lnTo>
                  <a:lnTo>
                    <a:pt x="1011" y="377"/>
                  </a:lnTo>
                  <a:lnTo>
                    <a:pt x="1044" y="326"/>
                  </a:lnTo>
                  <a:lnTo>
                    <a:pt x="1008" y="225"/>
                  </a:lnTo>
                  <a:lnTo>
                    <a:pt x="1012" y="217"/>
                  </a:lnTo>
                  <a:lnTo>
                    <a:pt x="1014" y="209"/>
                  </a:lnTo>
                  <a:lnTo>
                    <a:pt x="1013" y="201"/>
                  </a:lnTo>
                  <a:lnTo>
                    <a:pt x="1012" y="196"/>
                  </a:lnTo>
                  <a:lnTo>
                    <a:pt x="1010" y="191"/>
                  </a:lnTo>
                  <a:lnTo>
                    <a:pt x="1007" y="188"/>
                  </a:lnTo>
                  <a:lnTo>
                    <a:pt x="1001" y="185"/>
                  </a:lnTo>
                  <a:lnTo>
                    <a:pt x="995" y="184"/>
                  </a:lnTo>
                  <a:lnTo>
                    <a:pt x="987" y="184"/>
                  </a:lnTo>
                  <a:lnTo>
                    <a:pt x="980" y="186"/>
                  </a:lnTo>
                  <a:lnTo>
                    <a:pt x="975" y="188"/>
                  </a:lnTo>
                  <a:lnTo>
                    <a:pt x="971" y="190"/>
                  </a:lnTo>
                  <a:lnTo>
                    <a:pt x="969" y="190"/>
                  </a:lnTo>
                  <a:lnTo>
                    <a:pt x="969" y="191"/>
                  </a:lnTo>
                  <a:lnTo>
                    <a:pt x="962" y="180"/>
                  </a:lnTo>
                  <a:lnTo>
                    <a:pt x="956" y="173"/>
                  </a:lnTo>
                  <a:lnTo>
                    <a:pt x="953" y="166"/>
                  </a:lnTo>
                  <a:lnTo>
                    <a:pt x="952" y="162"/>
                  </a:lnTo>
                  <a:lnTo>
                    <a:pt x="953" y="158"/>
                  </a:lnTo>
                  <a:lnTo>
                    <a:pt x="956" y="157"/>
                  </a:lnTo>
                  <a:lnTo>
                    <a:pt x="962" y="157"/>
                  </a:lnTo>
                  <a:lnTo>
                    <a:pt x="969" y="160"/>
                  </a:lnTo>
                  <a:lnTo>
                    <a:pt x="946" y="71"/>
                  </a:lnTo>
                  <a:lnTo>
                    <a:pt x="907" y="84"/>
                  </a:lnTo>
                  <a:lnTo>
                    <a:pt x="904" y="75"/>
                  </a:lnTo>
                  <a:lnTo>
                    <a:pt x="902" y="69"/>
                  </a:lnTo>
                  <a:lnTo>
                    <a:pt x="898" y="64"/>
                  </a:lnTo>
                  <a:lnTo>
                    <a:pt x="895" y="62"/>
                  </a:lnTo>
                  <a:lnTo>
                    <a:pt x="889" y="61"/>
                  </a:lnTo>
                  <a:lnTo>
                    <a:pt x="884" y="62"/>
                  </a:lnTo>
                  <a:lnTo>
                    <a:pt x="878" y="64"/>
                  </a:lnTo>
                  <a:lnTo>
                    <a:pt x="871" y="69"/>
                  </a:lnTo>
                  <a:lnTo>
                    <a:pt x="903" y="7"/>
                  </a:lnTo>
                  <a:lnTo>
                    <a:pt x="852" y="0"/>
                  </a:lnTo>
                  <a:lnTo>
                    <a:pt x="825" y="20"/>
                  </a:lnTo>
                  <a:lnTo>
                    <a:pt x="770" y="8"/>
                  </a:lnTo>
                  <a:lnTo>
                    <a:pt x="672" y="24"/>
                  </a:lnTo>
                  <a:lnTo>
                    <a:pt x="648" y="14"/>
                  </a:lnTo>
                  <a:lnTo>
                    <a:pt x="616" y="14"/>
                  </a:lnTo>
                  <a:lnTo>
                    <a:pt x="591" y="54"/>
                  </a:lnTo>
                  <a:lnTo>
                    <a:pt x="523" y="50"/>
                  </a:lnTo>
                  <a:lnTo>
                    <a:pt x="522" y="52"/>
                  </a:lnTo>
                  <a:lnTo>
                    <a:pt x="516" y="59"/>
                  </a:lnTo>
                  <a:lnTo>
                    <a:pt x="512" y="64"/>
                  </a:lnTo>
                  <a:lnTo>
                    <a:pt x="507" y="66"/>
                  </a:lnTo>
                  <a:lnTo>
                    <a:pt x="505" y="67"/>
                  </a:lnTo>
                  <a:lnTo>
                    <a:pt x="503" y="64"/>
                  </a:lnTo>
                  <a:lnTo>
                    <a:pt x="502" y="61"/>
                  </a:lnTo>
                  <a:lnTo>
                    <a:pt x="502" y="54"/>
                  </a:lnTo>
                  <a:lnTo>
                    <a:pt x="504" y="46"/>
                  </a:lnTo>
                  <a:lnTo>
                    <a:pt x="502" y="37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1" y="28"/>
                  </a:lnTo>
                  <a:lnTo>
                    <a:pt x="487" y="27"/>
                  </a:lnTo>
                  <a:lnTo>
                    <a:pt x="483" y="28"/>
                  </a:lnTo>
                  <a:lnTo>
                    <a:pt x="475" y="28"/>
                  </a:lnTo>
                  <a:lnTo>
                    <a:pt x="469" y="30"/>
                  </a:lnTo>
                  <a:lnTo>
                    <a:pt x="462" y="32"/>
                  </a:lnTo>
                  <a:lnTo>
                    <a:pt x="454" y="36"/>
                  </a:lnTo>
                  <a:lnTo>
                    <a:pt x="435" y="45"/>
                  </a:lnTo>
                  <a:lnTo>
                    <a:pt x="424" y="50"/>
                  </a:lnTo>
                  <a:lnTo>
                    <a:pt x="415" y="57"/>
                  </a:lnTo>
                  <a:lnTo>
                    <a:pt x="426" y="107"/>
                  </a:lnTo>
                  <a:lnTo>
                    <a:pt x="363" y="155"/>
                  </a:lnTo>
                  <a:lnTo>
                    <a:pt x="272" y="147"/>
                  </a:lnTo>
                  <a:lnTo>
                    <a:pt x="258" y="166"/>
                  </a:lnTo>
                  <a:lnTo>
                    <a:pt x="193" y="143"/>
                  </a:lnTo>
                  <a:lnTo>
                    <a:pt x="186" y="148"/>
                  </a:lnTo>
                  <a:lnTo>
                    <a:pt x="182" y="153"/>
                  </a:lnTo>
                  <a:lnTo>
                    <a:pt x="178" y="154"/>
                  </a:lnTo>
                  <a:lnTo>
                    <a:pt x="174" y="155"/>
                  </a:lnTo>
                  <a:lnTo>
                    <a:pt x="169" y="152"/>
                  </a:lnTo>
                  <a:lnTo>
                    <a:pt x="165" y="149"/>
                  </a:lnTo>
                  <a:lnTo>
                    <a:pt x="161" y="143"/>
                  </a:lnTo>
                  <a:lnTo>
                    <a:pt x="158" y="136"/>
                  </a:lnTo>
                  <a:lnTo>
                    <a:pt x="64" y="178"/>
                  </a:lnTo>
                  <a:lnTo>
                    <a:pt x="66" y="179"/>
                  </a:lnTo>
                  <a:lnTo>
                    <a:pt x="55" y="180"/>
                  </a:lnTo>
                  <a:lnTo>
                    <a:pt x="49" y="180"/>
                  </a:lnTo>
                  <a:lnTo>
                    <a:pt x="46" y="180"/>
                  </a:lnTo>
                  <a:lnTo>
                    <a:pt x="43" y="181"/>
                  </a:lnTo>
                  <a:lnTo>
                    <a:pt x="31" y="178"/>
                  </a:lnTo>
                  <a:lnTo>
                    <a:pt x="18" y="175"/>
                  </a:lnTo>
                  <a:lnTo>
                    <a:pt x="8" y="176"/>
                  </a:lnTo>
                  <a:lnTo>
                    <a:pt x="3" y="178"/>
                  </a:lnTo>
                  <a:lnTo>
                    <a:pt x="0" y="181"/>
                  </a:lnTo>
                  <a:lnTo>
                    <a:pt x="1" y="185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0000000-0008-0000-0000-00001B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77"/>
              <a:ext cx="124" cy="85"/>
            </a:xfrm>
            <a:custGeom>
              <a:avLst/>
              <a:gdLst/>
              <a:ahLst/>
              <a:cxnLst>
                <a:cxn ang="0">
                  <a:pos x="1040" y="235"/>
                </a:cxn>
                <a:cxn ang="0">
                  <a:pos x="1040" y="248"/>
                </a:cxn>
                <a:cxn ang="0">
                  <a:pos x="1027" y="247"/>
                </a:cxn>
                <a:cxn ang="0">
                  <a:pos x="1004" y="239"/>
                </a:cxn>
                <a:cxn ang="0">
                  <a:pos x="932" y="257"/>
                </a:cxn>
                <a:cxn ang="0">
                  <a:pos x="762" y="228"/>
                </a:cxn>
                <a:cxn ang="0">
                  <a:pos x="628" y="61"/>
                </a:cxn>
                <a:cxn ang="0">
                  <a:pos x="599" y="90"/>
                </a:cxn>
                <a:cxn ang="0">
                  <a:pos x="349" y="36"/>
                </a:cxn>
                <a:cxn ang="0">
                  <a:pos x="309" y="45"/>
                </a:cxn>
                <a:cxn ang="0">
                  <a:pos x="191" y="159"/>
                </a:cxn>
                <a:cxn ang="0">
                  <a:pos x="261" y="278"/>
                </a:cxn>
                <a:cxn ang="0">
                  <a:pos x="77" y="380"/>
                </a:cxn>
                <a:cxn ang="0">
                  <a:pos x="14" y="486"/>
                </a:cxn>
                <a:cxn ang="0">
                  <a:pos x="42" y="477"/>
                </a:cxn>
                <a:cxn ang="0">
                  <a:pos x="122" y="554"/>
                </a:cxn>
                <a:cxn ang="0">
                  <a:pos x="437" y="976"/>
                </a:cxn>
                <a:cxn ang="0">
                  <a:pos x="501" y="1063"/>
                </a:cxn>
                <a:cxn ang="0">
                  <a:pos x="621" y="1061"/>
                </a:cxn>
                <a:cxn ang="0">
                  <a:pos x="631" y="1056"/>
                </a:cxn>
                <a:cxn ang="0">
                  <a:pos x="634" y="1048"/>
                </a:cxn>
                <a:cxn ang="0">
                  <a:pos x="734" y="1085"/>
                </a:cxn>
                <a:cxn ang="0">
                  <a:pos x="809" y="1093"/>
                </a:cxn>
                <a:cxn ang="0">
                  <a:pos x="1089" y="1147"/>
                </a:cxn>
                <a:cxn ang="0">
                  <a:pos x="1176" y="1172"/>
                </a:cxn>
                <a:cxn ang="0">
                  <a:pos x="1188" y="1183"/>
                </a:cxn>
                <a:cxn ang="0">
                  <a:pos x="1194" y="1177"/>
                </a:cxn>
                <a:cxn ang="0">
                  <a:pos x="1201" y="1195"/>
                </a:cxn>
                <a:cxn ang="0">
                  <a:pos x="1226" y="1183"/>
                </a:cxn>
                <a:cxn ang="0">
                  <a:pos x="1296" y="1223"/>
                </a:cxn>
                <a:cxn ang="0">
                  <a:pos x="1328" y="1230"/>
                </a:cxn>
                <a:cxn ang="0">
                  <a:pos x="1561" y="1210"/>
                </a:cxn>
                <a:cxn ang="0">
                  <a:pos x="1620" y="1114"/>
                </a:cxn>
                <a:cxn ang="0">
                  <a:pos x="1643" y="1105"/>
                </a:cxn>
                <a:cxn ang="0">
                  <a:pos x="1686" y="1071"/>
                </a:cxn>
                <a:cxn ang="0">
                  <a:pos x="1846" y="1087"/>
                </a:cxn>
                <a:cxn ang="0">
                  <a:pos x="1846" y="1056"/>
                </a:cxn>
                <a:cxn ang="0">
                  <a:pos x="1862" y="1067"/>
                </a:cxn>
                <a:cxn ang="0">
                  <a:pos x="1894" y="1079"/>
                </a:cxn>
                <a:cxn ang="0">
                  <a:pos x="1889" y="973"/>
                </a:cxn>
                <a:cxn ang="0">
                  <a:pos x="1883" y="973"/>
                </a:cxn>
                <a:cxn ang="0">
                  <a:pos x="1857" y="963"/>
                </a:cxn>
                <a:cxn ang="0">
                  <a:pos x="1868" y="880"/>
                </a:cxn>
                <a:cxn ang="0">
                  <a:pos x="1916" y="774"/>
                </a:cxn>
                <a:cxn ang="0">
                  <a:pos x="1961" y="614"/>
                </a:cxn>
                <a:cxn ang="0">
                  <a:pos x="1750" y="530"/>
                </a:cxn>
                <a:cxn ang="0">
                  <a:pos x="1690" y="534"/>
                </a:cxn>
                <a:cxn ang="0">
                  <a:pos x="1669" y="542"/>
                </a:cxn>
                <a:cxn ang="0">
                  <a:pos x="1641" y="554"/>
                </a:cxn>
                <a:cxn ang="0">
                  <a:pos x="1632" y="548"/>
                </a:cxn>
                <a:cxn ang="0">
                  <a:pos x="1544" y="427"/>
                </a:cxn>
                <a:cxn ang="0">
                  <a:pos x="1452" y="431"/>
                </a:cxn>
                <a:cxn ang="0">
                  <a:pos x="1322" y="388"/>
                </a:cxn>
                <a:cxn ang="0">
                  <a:pos x="1302" y="368"/>
                </a:cxn>
                <a:cxn ang="0">
                  <a:pos x="1289" y="378"/>
                </a:cxn>
                <a:cxn ang="0">
                  <a:pos x="1279" y="404"/>
                </a:cxn>
                <a:cxn ang="0">
                  <a:pos x="1260" y="392"/>
                </a:cxn>
                <a:cxn ang="0">
                  <a:pos x="1152" y="455"/>
                </a:cxn>
                <a:cxn ang="0">
                  <a:pos x="1157" y="306"/>
                </a:cxn>
                <a:cxn ang="0">
                  <a:pos x="1230" y="281"/>
                </a:cxn>
                <a:cxn ang="0">
                  <a:pos x="1034" y="222"/>
                </a:cxn>
              </a:cxnLst>
              <a:rect l="0" t="0" r="r" b="b"/>
              <a:pathLst>
                <a:path w="1998" h="1282">
                  <a:moveTo>
                    <a:pt x="1034" y="222"/>
                  </a:moveTo>
                  <a:lnTo>
                    <a:pt x="1036" y="226"/>
                  </a:lnTo>
                  <a:lnTo>
                    <a:pt x="1037" y="228"/>
                  </a:lnTo>
                  <a:lnTo>
                    <a:pt x="1039" y="231"/>
                  </a:lnTo>
                  <a:lnTo>
                    <a:pt x="1040" y="235"/>
                  </a:lnTo>
                  <a:lnTo>
                    <a:pt x="1042" y="239"/>
                  </a:lnTo>
                  <a:lnTo>
                    <a:pt x="1042" y="241"/>
                  </a:lnTo>
                  <a:lnTo>
                    <a:pt x="1042" y="244"/>
                  </a:lnTo>
                  <a:lnTo>
                    <a:pt x="1041" y="246"/>
                  </a:lnTo>
                  <a:lnTo>
                    <a:pt x="1040" y="248"/>
                  </a:lnTo>
                  <a:lnTo>
                    <a:pt x="1036" y="248"/>
                  </a:lnTo>
                  <a:lnTo>
                    <a:pt x="1033" y="248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27" y="247"/>
                  </a:lnTo>
                  <a:lnTo>
                    <a:pt x="1023" y="247"/>
                  </a:lnTo>
                  <a:lnTo>
                    <a:pt x="1017" y="244"/>
                  </a:lnTo>
                  <a:lnTo>
                    <a:pt x="1010" y="242"/>
                  </a:lnTo>
                  <a:lnTo>
                    <a:pt x="1006" y="240"/>
                  </a:lnTo>
                  <a:lnTo>
                    <a:pt x="1004" y="239"/>
                  </a:lnTo>
                  <a:lnTo>
                    <a:pt x="1003" y="239"/>
                  </a:lnTo>
                  <a:lnTo>
                    <a:pt x="999" y="237"/>
                  </a:lnTo>
                  <a:lnTo>
                    <a:pt x="996" y="236"/>
                  </a:lnTo>
                  <a:lnTo>
                    <a:pt x="995" y="236"/>
                  </a:lnTo>
                  <a:lnTo>
                    <a:pt x="932" y="257"/>
                  </a:lnTo>
                  <a:lnTo>
                    <a:pt x="878" y="258"/>
                  </a:lnTo>
                  <a:lnTo>
                    <a:pt x="848" y="286"/>
                  </a:lnTo>
                  <a:lnTo>
                    <a:pt x="821" y="255"/>
                  </a:lnTo>
                  <a:lnTo>
                    <a:pt x="779" y="261"/>
                  </a:lnTo>
                  <a:lnTo>
                    <a:pt x="762" y="228"/>
                  </a:lnTo>
                  <a:lnTo>
                    <a:pt x="772" y="192"/>
                  </a:lnTo>
                  <a:lnTo>
                    <a:pt x="717" y="159"/>
                  </a:lnTo>
                  <a:lnTo>
                    <a:pt x="629" y="129"/>
                  </a:lnTo>
                  <a:lnTo>
                    <a:pt x="643" y="68"/>
                  </a:lnTo>
                  <a:lnTo>
                    <a:pt x="628" y="61"/>
                  </a:lnTo>
                  <a:lnTo>
                    <a:pt x="622" y="60"/>
                  </a:lnTo>
                  <a:lnTo>
                    <a:pt x="617" y="63"/>
                  </a:lnTo>
                  <a:lnTo>
                    <a:pt x="606" y="72"/>
                  </a:lnTo>
                  <a:lnTo>
                    <a:pt x="602" y="79"/>
                  </a:lnTo>
                  <a:lnTo>
                    <a:pt x="599" y="90"/>
                  </a:lnTo>
                  <a:lnTo>
                    <a:pt x="559" y="79"/>
                  </a:lnTo>
                  <a:lnTo>
                    <a:pt x="476" y="12"/>
                  </a:lnTo>
                  <a:lnTo>
                    <a:pt x="429" y="8"/>
                  </a:lnTo>
                  <a:lnTo>
                    <a:pt x="352" y="36"/>
                  </a:lnTo>
                  <a:lnTo>
                    <a:pt x="349" y="36"/>
                  </a:lnTo>
                  <a:lnTo>
                    <a:pt x="338" y="42"/>
                  </a:lnTo>
                  <a:lnTo>
                    <a:pt x="330" y="47"/>
                  </a:lnTo>
                  <a:lnTo>
                    <a:pt x="322" y="49"/>
                  </a:lnTo>
                  <a:lnTo>
                    <a:pt x="316" y="49"/>
                  </a:lnTo>
                  <a:lnTo>
                    <a:pt x="309" y="45"/>
                  </a:lnTo>
                  <a:lnTo>
                    <a:pt x="304" y="40"/>
                  </a:lnTo>
                  <a:lnTo>
                    <a:pt x="300" y="31"/>
                  </a:lnTo>
                  <a:lnTo>
                    <a:pt x="297" y="21"/>
                  </a:lnTo>
                  <a:lnTo>
                    <a:pt x="211" y="0"/>
                  </a:lnTo>
                  <a:lnTo>
                    <a:pt x="191" y="159"/>
                  </a:lnTo>
                  <a:lnTo>
                    <a:pt x="241" y="182"/>
                  </a:lnTo>
                  <a:lnTo>
                    <a:pt x="299" y="239"/>
                  </a:lnTo>
                  <a:lnTo>
                    <a:pt x="323" y="256"/>
                  </a:lnTo>
                  <a:lnTo>
                    <a:pt x="330" y="303"/>
                  </a:lnTo>
                  <a:lnTo>
                    <a:pt x="261" y="278"/>
                  </a:lnTo>
                  <a:lnTo>
                    <a:pt x="207" y="242"/>
                  </a:lnTo>
                  <a:lnTo>
                    <a:pt x="180" y="267"/>
                  </a:lnTo>
                  <a:lnTo>
                    <a:pt x="155" y="294"/>
                  </a:lnTo>
                  <a:lnTo>
                    <a:pt x="104" y="351"/>
                  </a:lnTo>
                  <a:lnTo>
                    <a:pt x="77" y="380"/>
                  </a:lnTo>
                  <a:lnTo>
                    <a:pt x="51" y="411"/>
                  </a:lnTo>
                  <a:lnTo>
                    <a:pt x="0" y="476"/>
                  </a:lnTo>
                  <a:lnTo>
                    <a:pt x="7" y="481"/>
                  </a:lnTo>
                  <a:lnTo>
                    <a:pt x="10" y="483"/>
                  </a:lnTo>
                  <a:lnTo>
                    <a:pt x="14" y="486"/>
                  </a:lnTo>
                  <a:lnTo>
                    <a:pt x="20" y="488"/>
                  </a:lnTo>
                  <a:lnTo>
                    <a:pt x="27" y="489"/>
                  </a:lnTo>
                  <a:lnTo>
                    <a:pt x="31" y="486"/>
                  </a:lnTo>
                  <a:lnTo>
                    <a:pt x="38" y="483"/>
                  </a:lnTo>
                  <a:lnTo>
                    <a:pt x="42" y="477"/>
                  </a:lnTo>
                  <a:lnTo>
                    <a:pt x="44" y="473"/>
                  </a:lnTo>
                  <a:lnTo>
                    <a:pt x="45" y="471"/>
                  </a:lnTo>
                  <a:lnTo>
                    <a:pt x="47" y="470"/>
                  </a:lnTo>
                  <a:lnTo>
                    <a:pt x="87" y="484"/>
                  </a:lnTo>
                  <a:lnTo>
                    <a:pt x="122" y="554"/>
                  </a:lnTo>
                  <a:lnTo>
                    <a:pt x="144" y="562"/>
                  </a:lnTo>
                  <a:lnTo>
                    <a:pt x="325" y="718"/>
                  </a:lnTo>
                  <a:lnTo>
                    <a:pt x="360" y="765"/>
                  </a:lnTo>
                  <a:lnTo>
                    <a:pt x="410" y="940"/>
                  </a:lnTo>
                  <a:lnTo>
                    <a:pt x="437" y="976"/>
                  </a:lnTo>
                  <a:lnTo>
                    <a:pt x="465" y="983"/>
                  </a:lnTo>
                  <a:lnTo>
                    <a:pt x="500" y="1015"/>
                  </a:lnTo>
                  <a:lnTo>
                    <a:pt x="494" y="1029"/>
                  </a:lnTo>
                  <a:lnTo>
                    <a:pt x="499" y="1044"/>
                  </a:lnTo>
                  <a:lnTo>
                    <a:pt x="501" y="1063"/>
                  </a:lnTo>
                  <a:lnTo>
                    <a:pt x="558" y="1073"/>
                  </a:lnTo>
                  <a:lnTo>
                    <a:pt x="602" y="1040"/>
                  </a:lnTo>
                  <a:lnTo>
                    <a:pt x="605" y="1047"/>
                  </a:lnTo>
                  <a:lnTo>
                    <a:pt x="609" y="1053"/>
                  </a:lnTo>
                  <a:lnTo>
                    <a:pt x="621" y="1061"/>
                  </a:lnTo>
                  <a:lnTo>
                    <a:pt x="623" y="1061"/>
                  </a:lnTo>
                  <a:lnTo>
                    <a:pt x="626" y="1061"/>
                  </a:lnTo>
                  <a:lnTo>
                    <a:pt x="631" y="1059"/>
                  </a:lnTo>
                  <a:lnTo>
                    <a:pt x="631" y="1057"/>
                  </a:lnTo>
                  <a:lnTo>
                    <a:pt x="631" y="1056"/>
                  </a:lnTo>
                  <a:lnTo>
                    <a:pt x="632" y="1056"/>
                  </a:lnTo>
                  <a:lnTo>
                    <a:pt x="634" y="1054"/>
                  </a:lnTo>
                  <a:lnTo>
                    <a:pt x="634" y="1051"/>
                  </a:lnTo>
                  <a:lnTo>
                    <a:pt x="634" y="1049"/>
                  </a:lnTo>
                  <a:lnTo>
                    <a:pt x="634" y="1048"/>
                  </a:lnTo>
                  <a:lnTo>
                    <a:pt x="635" y="1048"/>
                  </a:lnTo>
                  <a:lnTo>
                    <a:pt x="708" y="1056"/>
                  </a:lnTo>
                  <a:lnTo>
                    <a:pt x="720" y="1072"/>
                  </a:lnTo>
                  <a:lnTo>
                    <a:pt x="727" y="1079"/>
                  </a:lnTo>
                  <a:lnTo>
                    <a:pt x="734" y="1085"/>
                  </a:lnTo>
                  <a:lnTo>
                    <a:pt x="737" y="1087"/>
                  </a:lnTo>
                  <a:lnTo>
                    <a:pt x="739" y="1089"/>
                  </a:lnTo>
                  <a:lnTo>
                    <a:pt x="739" y="1090"/>
                  </a:lnTo>
                  <a:lnTo>
                    <a:pt x="738" y="1092"/>
                  </a:lnTo>
                  <a:lnTo>
                    <a:pt x="809" y="1093"/>
                  </a:lnTo>
                  <a:lnTo>
                    <a:pt x="849" y="1071"/>
                  </a:lnTo>
                  <a:lnTo>
                    <a:pt x="932" y="1071"/>
                  </a:lnTo>
                  <a:lnTo>
                    <a:pt x="999" y="1101"/>
                  </a:lnTo>
                  <a:lnTo>
                    <a:pt x="1037" y="1102"/>
                  </a:lnTo>
                  <a:lnTo>
                    <a:pt x="1089" y="1147"/>
                  </a:lnTo>
                  <a:lnTo>
                    <a:pt x="1130" y="1139"/>
                  </a:lnTo>
                  <a:lnTo>
                    <a:pt x="1172" y="1160"/>
                  </a:lnTo>
                  <a:lnTo>
                    <a:pt x="1175" y="1168"/>
                  </a:lnTo>
                  <a:lnTo>
                    <a:pt x="1175" y="1170"/>
                  </a:lnTo>
                  <a:lnTo>
                    <a:pt x="1176" y="1172"/>
                  </a:lnTo>
                  <a:lnTo>
                    <a:pt x="1177" y="1178"/>
                  </a:lnTo>
                  <a:lnTo>
                    <a:pt x="1182" y="1182"/>
                  </a:lnTo>
                  <a:lnTo>
                    <a:pt x="1183" y="1182"/>
                  </a:lnTo>
                  <a:lnTo>
                    <a:pt x="1185" y="1183"/>
                  </a:lnTo>
                  <a:lnTo>
                    <a:pt x="1188" y="1183"/>
                  </a:lnTo>
                  <a:lnTo>
                    <a:pt x="1189" y="1181"/>
                  </a:lnTo>
                  <a:lnTo>
                    <a:pt x="1189" y="1179"/>
                  </a:lnTo>
                  <a:lnTo>
                    <a:pt x="1189" y="1178"/>
                  </a:lnTo>
                  <a:lnTo>
                    <a:pt x="1190" y="1178"/>
                  </a:lnTo>
                  <a:lnTo>
                    <a:pt x="1194" y="1177"/>
                  </a:lnTo>
                  <a:lnTo>
                    <a:pt x="1197" y="1179"/>
                  </a:lnTo>
                  <a:lnTo>
                    <a:pt x="1198" y="1181"/>
                  </a:lnTo>
                  <a:lnTo>
                    <a:pt x="1199" y="1186"/>
                  </a:lnTo>
                  <a:lnTo>
                    <a:pt x="1199" y="1191"/>
                  </a:lnTo>
                  <a:lnTo>
                    <a:pt x="1201" y="1195"/>
                  </a:lnTo>
                  <a:lnTo>
                    <a:pt x="1203" y="1196"/>
                  </a:lnTo>
                  <a:lnTo>
                    <a:pt x="1208" y="1197"/>
                  </a:lnTo>
                  <a:lnTo>
                    <a:pt x="1212" y="1194"/>
                  </a:lnTo>
                  <a:lnTo>
                    <a:pt x="1218" y="1190"/>
                  </a:lnTo>
                  <a:lnTo>
                    <a:pt x="1226" y="1183"/>
                  </a:lnTo>
                  <a:lnTo>
                    <a:pt x="1235" y="1175"/>
                  </a:lnTo>
                  <a:lnTo>
                    <a:pt x="1304" y="1208"/>
                  </a:lnTo>
                  <a:lnTo>
                    <a:pt x="1299" y="1211"/>
                  </a:lnTo>
                  <a:lnTo>
                    <a:pt x="1297" y="1215"/>
                  </a:lnTo>
                  <a:lnTo>
                    <a:pt x="1296" y="1223"/>
                  </a:lnTo>
                  <a:lnTo>
                    <a:pt x="1299" y="1229"/>
                  </a:lnTo>
                  <a:lnTo>
                    <a:pt x="1308" y="1235"/>
                  </a:lnTo>
                  <a:lnTo>
                    <a:pt x="1313" y="1236"/>
                  </a:lnTo>
                  <a:lnTo>
                    <a:pt x="1321" y="1235"/>
                  </a:lnTo>
                  <a:lnTo>
                    <a:pt x="1328" y="1230"/>
                  </a:lnTo>
                  <a:lnTo>
                    <a:pt x="1337" y="1222"/>
                  </a:lnTo>
                  <a:lnTo>
                    <a:pt x="1368" y="1227"/>
                  </a:lnTo>
                  <a:lnTo>
                    <a:pt x="1401" y="1282"/>
                  </a:lnTo>
                  <a:lnTo>
                    <a:pt x="1450" y="1197"/>
                  </a:lnTo>
                  <a:lnTo>
                    <a:pt x="1561" y="1210"/>
                  </a:lnTo>
                  <a:lnTo>
                    <a:pt x="1565" y="1144"/>
                  </a:lnTo>
                  <a:lnTo>
                    <a:pt x="1618" y="1137"/>
                  </a:lnTo>
                  <a:lnTo>
                    <a:pt x="1616" y="1128"/>
                  </a:lnTo>
                  <a:lnTo>
                    <a:pt x="1617" y="1121"/>
                  </a:lnTo>
                  <a:lnTo>
                    <a:pt x="1620" y="1114"/>
                  </a:lnTo>
                  <a:lnTo>
                    <a:pt x="1628" y="1109"/>
                  </a:lnTo>
                  <a:lnTo>
                    <a:pt x="1631" y="1106"/>
                  </a:lnTo>
                  <a:lnTo>
                    <a:pt x="1635" y="1105"/>
                  </a:lnTo>
                  <a:lnTo>
                    <a:pt x="1638" y="1104"/>
                  </a:lnTo>
                  <a:lnTo>
                    <a:pt x="1643" y="1105"/>
                  </a:lnTo>
                  <a:lnTo>
                    <a:pt x="1648" y="1108"/>
                  </a:lnTo>
                  <a:lnTo>
                    <a:pt x="1650" y="1110"/>
                  </a:lnTo>
                  <a:lnTo>
                    <a:pt x="1653" y="1114"/>
                  </a:lnTo>
                  <a:lnTo>
                    <a:pt x="1636" y="1075"/>
                  </a:lnTo>
                  <a:lnTo>
                    <a:pt x="1686" y="1071"/>
                  </a:lnTo>
                  <a:lnTo>
                    <a:pt x="1708" y="1117"/>
                  </a:lnTo>
                  <a:lnTo>
                    <a:pt x="1734" y="1115"/>
                  </a:lnTo>
                  <a:lnTo>
                    <a:pt x="1773" y="1066"/>
                  </a:lnTo>
                  <a:lnTo>
                    <a:pt x="1813" y="1111"/>
                  </a:lnTo>
                  <a:lnTo>
                    <a:pt x="1846" y="1087"/>
                  </a:lnTo>
                  <a:lnTo>
                    <a:pt x="1849" y="1079"/>
                  </a:lnTo>
                  <a:lnTo>
                    <a:pt x="1849" y="1068"/>
                  </a:lnTo>
                  <a:lnTo>
                    <a:pt x="1846" y="1061"/>
                  </a:lnTo>
                  <a:lnTo>
                    <a:pt x="1845" y="1057"/>
                  </a:lnTo>
                  <a:lnTo>
                    <a:pt x="1846" y="1056"/>
                  </a:lnTo>
                  <a:lnTo>
                    <a:pt x="1850" y="1056"/>
                  </a:lnTo>
                  <a:lnTo>
                    <a:pt x="1855" y="1059"/>
                  </a:lnTo>
                  <a:lnTo>
                    <a:pt x="1858" y="1059"/>
                  </a:lnTo>
                  <a:lnTo>
                    <a:pt x="1860" y="1060"/>
                  </a:lnTo>
                  <a:lnTo>
                    <a:pt x="1862" y="1067"/>
                  </a:lnTo>
                  <a:lnTo>
                    <a:pt x="1867" y="1074"/>
                  </a:lnTo>
                  <a:lnTo>
                    <a:pt x="1872" y="1078"/>
                  </a:lnTo>
                  <a:lnTo>
                    <a:pt x="1880" y="1081"/>
                  </a:lnTo>
                  <a:lnTo>
                    <a:pt x="1886" y="1080"/>
                  </a:lnTo>
                  <a:lnTo>
                    <a:pt x="1894" y="1079"/>
                  </a:lnTo>
                  <a:lnTo>
                    <a:pt x="1904" y="1074"/>
                  </a:lnTo>
                  <a:lnTo>
                    <a:pt x="1916" y="1069"/>
                  </a:lnTo>
                  <a:lnTo>
                    <a:pt x="1896" y="973"/>
                  </a:lnTo>
                  <a:lnTo>
                    <a:pt x="1891" y="973"/>
                  </a:lnTo>
                  <a:lnTo>
                    <a:pt x="1889" y="973"/>
                  </a:lnTo>
                  <a:lnTo>
                    <a:pt x="1888" y="973"/>
                  </a:lnTo>
                  <a:lnTo>
                    <a:pt x="1888" y="974"/>
                  </a:lnTo>
                  <a:lnTo>
                    <a:pt x="1886" y="973"/>
                  </a:lnTo>
                  <a:lnTo>
                    <a:pt x="1885" y="973"/>
                  </a:lnTo>
                  <a:lnTo>
                    <a:pt x="1883" y="973"/>
                  </a:lnTo>
                  <a:lnTo>
                    <a:pt x="1878" y="973"/>
                  </a:lnTo>
                  <a:lnTo>
                    <a:pt x="1867" y="971"/>
                  </a:lnTo>
                  <a:lnTo>
                    <a:pt x="1862" y="969"/>
                  </a:lnTo>
                  <a:lnTo>
                    <a:pt x="1860" y="967"/>
                  </a:lnTo>
                  <a:lnTo>
                    <a:pt x="1857" y="963"/>
                  </a:lnTo>
                  <a:lnTo>
                    <a:pt x="1856" y="960"/>
                  </a:lnTo>
                  <a:lnTo>
                    <a:pt x="1857" y="952"/>
                  </a:lnTo>
                  <a:lnTo>
                    <a:pt x="1878" y="890"/>
                  </a:lnTo>
                  <a:lnTo>
                    <a:pt x="1873" y="884"/>
                  </a:lnTo>
                  <a:lnTo>
                    <a:pt x="1868" y="880"/>
                  </a:lnTo>
                  <a:lnTo>
                    <a:pt x="1861" y="877"/>
                  </a:lnTo>
                  <a:lnTo>
                    <a:pt x="1854" y="877"/>
                  </a:lnTo>
                  <a:lnTo>
                    <a:pt x="1846" y="868"/>
                  </a:lnTo>
                  <a:lnTo>
                    <a:pt x="1880" y="794"/>
                  </a:lnTo>
                  <a:lnTo>
                    <a:pt x="1916" y="774"/>
                  </a:lnTo>
                  <a:lnTo>
                    <a:pt x="1915" y="735"/>
                  </a:lnTo>
                  <a:lnTo>
                    <a:pt x="1935" y="701"/>
                  </a:lnTo>
                  <a:lnTo>
                    <a:pt x="1968" y="680"/>
                  </a:lnTo>
                  <a:lnTo>
                    <a:pt x="1998" y="634"/>
                  </a:lnTo>
                  <a:lnTo>
                    <a:pt x="1961" y="614"/>
                  </a:lnTo>
                  <a:lnTo>
                    <a:pt x="1976" y="578"/>
                  </a:lnTo>
                  <a:lnTo>
                    <a:pt x="1921" y="556"/>
                  </a:lnTo>
                  <a:lnTo>
                    <a:pt x="1884" y="512"/>
                  </a:lnTo>
                  <a:lnTo>
                    <a:pt x="1801" y="503"/>
                  </a:lnTo>
                  <a:lnTo>
                    <a:pt x="1750" y="530"/>
                  </a:lnTo>
                  <a:lnTo>
                    <a:pt x="1724" y="512"/>
                  </a:lnTo>
                  <a:lnTo>
                    <a:pt x="1697" y="520"/>
                  </a:lnTo>
                  <a:lnTo>
                    <a:pt x="1695" y="525"/>
                  </a:lnTo>
                  <a:lnTo>
                    <a:pt x="1693" y="530"/>
                  </a:lnTo>
                  <a:lnTo>
                    <a:pt x="1690" y="534"/>
                  </a:lnTo>
                  <a:lnTo>
                    <a:pt x="1686" y="538"/>
                  </a:lnTo>
                  <a:lnTo>
                    <a:pt x="1681" y="540"/>
                  </a:lnTo>
                  <a:lnTo>
                    <a:pt x="1676" y="542"/>
                  </a:lnTo>
                  <a:lnTo>
                    <a:pt x="1672" y="542"/>
                  </a:lnTo>
                  <a:lnTo>
                    <a:pt x="1669" y="542"/>
                  </a:lnTo>
                  <a:lnTo>
                    <a:pt x="1668" y="542"/>
                  </a:lnTo>
                  <a:lnTo>
                    <a:pt x="1668" y="543"/>
                  </a:lnTo>
                  <a:lnTo>
                    <a:pt x="1662" y="545"/>
                  </a:lnTo>
                  <a:lnTo>
                    <a:pt x="1650" y="550"/>
                  </a:lnTo>
                  <a:lnTo>
                    <a:pt x="1641" y="554"/>
                  </a:lnTo>
                  <a:lnTo>
                    <a:pt x="1633" y="556"/>
                  </a:lnTo>
                  <a:lnTo>
                    <a:pt x="1630" y="557"/>
                  </a:lnTo>
                  <a:lnTo>
                    <a:pt x="1628" y="556"/>
                  </a:lnTo>
                  <a:lnTo>
                    <a:pt x="1629" y="553"/>
                  </a:lnTo>
                  <a:lnTo>
                    <a:pt x="1632" y="548"/>
                  </a:lnTo>
                  <a:lnTo>
                    <a:pt x="1640" y="543"/>
                  </a:lnTo>
                  <a:lnTo>
                    <a:pt x="1628" y="474"/>
                  </a:lnTo>
                  <a:lnTo>
                    <a:pt x="1571" y="498"/>
                  </a:lnTo>
                  <a:lnTo>
                    <a:pt x="1523" y="535"/>
                  </a:lnTo>
                  <a:lnTo>
                    <a:pt x="1544" y="427"/>
                  </a:lnTo>
                  <a:lnTo>
                    <a:pt x="1488" y="395"/>
                  </a:lnTo>
                  <a:lnTo>
                    <a:pt x="1474" y="396"/>
                  </a:lnTo>
                  <a:lnTo>
                    <a:pt x="1465" y="403"/>
                  </a:lnTo>
                  <a:lnTo>
                    <a:pt x="1457" y="414"/>
                  </a:lnTo>
                  <a:lnTo>
                    <a:pt x="1452" y="431"/>
                  </a:lnTo>
                  <a:lnTo>
                    <a:pt x="1472" y="460"/>
                  </a:lnTo>
                  <a:lnTo>
                    <a:pt x="1337" y="426"/>
                  </a:lnTo>
                  <a:lnTo>
                    <a:pt x="1311" y="404"/>
                  </a:lnTo>
                  <a:lnTo>
                    <a:pt x="1317" y="395"/>
                  </a:lnTo>
                  <a:lnTo>
                    <a:pt x="1322" y="388"/>
                  </a:lnTo>
                  <a:lnTo>
                    <a:pt x="1323" y="381"/>
                  </a:lnTo>
                  <a:lnTo>
                    <a:pt x="1323" y="377"/>
                  </a:lnTo>
                  <a:lnTo>
                    <a:pt x="1318" y="372"/>
                  </a:lnTo>
                  <a:lnTo>
                    <a:pt x="1312" y="370"/>
                  </a:lnTo>
                  <a:lnTo>
                    <a:pt x="1302" y="368"/>
                  </a:lnTo>
                  <a:lnTo>
                    <a:pt x="1292" y="368"/>
                  </a:lnTo>
                  <a:lnTo>
                    <a:pt x="1290" y="375"/>
                  </a:lnTo>
                  <a:lnTo>
                    <a:pt x="1289" y="375"/>
                  </a:lnTo>
                  <a:lnTo>
                    <a:pt x="1289" y="376"/>
                  </a:lnTo>
                  <a:lnTo>
                    <a:pt x="1289" y="378"/>
                  </a:lnTo>
                  <a:lnTo>
                    <a:pt x="1289" y="382"/>
                  </a:lnTo>
                  <a:lnTo>
                    <a:pt x="1286" y="393"/>
                  </a:lnTo>
                  <a:lnTo>
                    <a:pt x="1282" y="400"/>
                  </a:lnTo>
                  <a:lnTo>
                    <a:pt x="1280" y="402"/>
                  </a:lnTo>
                  <a:lnTo>
                    <a:pt x="1279" y="404"/>
                  </a:lnTo>
                  <a:lnTo>
                    <a:pt x="1273" y="404"/>
                  </a:lnTo>
                  <a:lnTo>
                    <a:pt x="1269" y="402"/>
                  </a:lnTo>
                  <a:lnTo>
                    <a:pt x="1267" y="400"/>
                  </a:lnTo>
                  <a:lnTo>
                    <a:pt x="1263" y="396"/>
                  </a:lnTo>
                  <a:lnTo>
                    <a:pt x="1260" y="392"/>
                  </a:lnTo>
                  <a:lnTo>
                    <a:pt x="1256" y="386"/>
                  </a:lnTo>
                  <a:lnTo>
                    <a:pt x="1253" y="383"/>
                  </a:lnTo>
                  <a:lnTo>
                    <a:pt x="1252" y="381"/>
                  </a:lnTo>
                  <a:lnTo>
                    <a:pt x="1185" y="385"/>
                  </a:lnTo>
                  <a:lnTo>
                    <a:pt x="1152" y="455"/>
                  </a:lnTo>
                  <a:lnTo>
                    <a:pt x="1105" y="421"/>
                  </a:lnTo>
                  <a:lnTo>
                    <a:pt x="1115" y="346"/>
                  </a:lnTo>
                  <a:lnTo>
                    <a:pt x="1150" y="312"/>
                  </a:lnTo>
                  <a:lnTo>
                    <a:pt x="1153" y="308"/>
                  </a:lnTo>
                  <a:lnTo>
                    <a:pt x="1157" y="306"/>
                  </a:lnTo>
                  <a:lnTo>
                    <a:pt x="1166" y="304"/>
                  </a:lnTo>
                  <a:lnTo>
                    <a:pt x="1169" y="303"/>
                  </a:lnTo>
                  <a:lnTo>
                    <a:pt x="1173" y="304"/>
                  </a:lnTo>
                  <a:lnTo>
                    <a:pt x="1182" y="309"/>
                  </a:lnTo>
                  <a:lnTo>
                    <a:pt x="1230" y="281"/>
                  </a:lnTo>
                  <a:lnTo>
                    <a:pt x="1183" y="226"/>
                  </a:lnTo>
                  <a:lnTo>
                    <a:pt x="1132" y="220"/>
                  </a:lnTo>
                  <a:lnTo>
                    <a:pt x="1087" y="263"/>
                  </a:lnTo>
                  <a:lnTo>
                    <a:pt x="1057" y="218"/>
                  </a:lnTo>
                  <a:lnTo>
                    <a:pt x="1034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0000000-0008-0000-0000-00001C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0"/>
              <a:ext cx="148" cy="119"/>
            </a:xfrm>
            <a:custGeom>
              <a:avLst/>
              <a:gdLst/>
              <a:ahLst/>
              <a:cxnLst>
                <a:cxn ang="0">
                  <a:pos x="1897" y="1191"/>
                </a:cxn>
                <a:cxn ang="0">
                  <a:pos x="1826" y="1182"/>
                </a:cxn>
                <a:cxn ang="0">
                  <a:pos x="1792" y="1255"/>
                </a:cxn>
                <a:cxn ang="0">
                  <a:pos x="1785" y="1259"/>
                </a:cxn>
                <a:cxn ang="0">
                  <a:pos x="1627" y="943"/>
                </a:cxn>
                <a:cxn ang="0">
                  <a:pos x="1412" y="955"/>
                </a:cxn>
                <a:cxn ang="0">
                  <a:pos x="1217" y="581"/>
                </a:cxn>
                <a:cxn ang="0">
                  <a:pos x="905" y="638"/>
                </a:cxn>
                <a:cxn ang="0">
                  <a:pos x="701" y="442"/>
                </a:cxn>
                <a:cxn ang="0">
                  <a:pos x="569" y="280"/>
                </a:cxn>
                <a:cxn ang="0">
                  <a:pos x="337" y="61"/>
                </a:cxn>
                <a:cxn ang="0">
                  <a:pos x="112" y="119"/>
                </a:cxn>
                <a:cxn ang="0">
                  <a:pos x="84" y="104"/>
                </a:cxn>
                <a:cxn ang="0">
                  <a:pos x="153" y="440"/>
                </a:cxn>
                <a:cxn ang="0">
                  <a:pos x="234" y="484"/>
                </a:cxn>
                <a:cxn ang="0">
                  <a:pos x="356" y="503"/>
                </a:cxn>
                <a:cxn ang="0">
                  <a:pos x="327" y="631"/>
                </a:cxn>
                <a:cxn ang="0">
                  <a:pos x="321" y="642"/>
                </a:cxn>
                <a:cxn ang="0">
                  <a:pos x="351" y="661"/>
                </a:cxn>
                <a:cxn ang="0">
                  <a:pos x="589" y="732"/>
                </a:cxn>
                <a:cxn ang="0">
                  <a:pos x="627" y="744"/>
                </a:cxn>
                <a:cxn ang="0">
                  <a:pos x="754" y="731"/>
                </a:cxn>
                <a:cxn ang="0">
                  <a:pos x="775" y="733"/>
                </a:cxn>
                <a:cxn ang="0">
                  <a:pos x="777" y="729"/>
                </a:cxn>
                <a:cxn ang="0">
                  <a:pos x="801" y="674"/>
                </a:cxn>
                <a:cxn ang="0">
                  <a:pos x="791" y="864"/>
                </a:cxn>
                <a:cxn ang="0">
                  <a:pos x="779" y="885"/>
                </a:cxn>
                <a:cxn ang="0">
                  <a:pos x="793" y="901"/>
                </a:cxn>
                <a:cxn ang="0">
                  <a:pos x="1017" y="1017"/>
                </a:cxn>
                <a:cxn ang="0">
                  <a:pos x="1029" y="1032"/>
                </a:cxn>
                <a:cxn ang="0">
                  <a:pos x="1043" y="1037"/>
                </a:cxn>
                <a:cxn ang="0">
                  <a:pos x="1063" y="1023"/>
                </a:cxn>
                <a:cxn ang="0">
                  <a:pos x="999" y="1104"/>
                </a:cxn>
                <a:cxn ang="0">
                  <a:pos x="1024" y="1312"/>
                </a:cxn>
                <a:cxn ang="0">
                  <a:pos x="1029" y="1322"/>
                </a:cxn>
                <a:cxn ang="0">
                  <a:pos x="1058" y="1303"/>
                </a:cxn>
                <a:cxn ang="0">
                  <a:pos x="1154" y="1424"/>
                </a:cxn>
                <a:cxn ang="0">
                  <a:pos x="1126" y="1487"/>
                </a:cxn>
                <a:cxn ang="0">
                  <a:pos x="1156" y="1519"/>
                </a:cxn>
                <a:cxn ang="0">
                  <a:pos x="1199" y="1729"/>
                </a:cxn>
                <a:cxn ang="0">
                  <a:pos x="1480" y="1712"/>
                </a:cxn>
                <a:cxn ang="0">
                  <a:pos x="1712" y="1689"/>
                </a:cxn>
                <a:cxn ang="0">
                  <a:pos x="1723" y="1689"/>
                </a:cxn>
                <a:cxn ang="0">
                  <a:pos x="1723" y="1679"/>
                </a:cxn>
                <a:cxn ang="0">
                  <a:pos x="2099" y="1677"/>
                </a:cxn>
                <a:cxn ang="0">
                  <a:pos x="2275" y="1766"/>
                </a:cxn>
                <a:cxn ang="0">
                  <a:pos x="2285" y="1743"/>
                </a:cxn>
                <a:cxn ang="0">
                  <a:pos x="2262" y="1713"/>
                </a:cxn>
                <a:cxn ang="0">
                  <a:pos x="2330" y="1542"/>
                </a:cxn>
                <a:cxn ang="0">
                  <a:pos x="2283" y="1276"/>
                </a:cxn>
                <a:cxn ang="0">
                  <a:pos x="2261" y="1329"/>
                </a:cxn>
                <a:cxn ang="0">
                  <a:pos x="2254" y="1300"/>
                </a:cxn>
                <a:cxn ang="0">
                  <a:pos x="2199" y="1243"/>
                </a:cxn>
              </a:cxnLst>
              <a:rect l="0" t="0" r="r" b="b"/>
              <a:pathLst>
                <a:path w="2363" h="1790">
                  <a:moveTo>
                    <a:pt x="2189" y="1233"/>
                  </a:moveTo>
                  <a:lnTo>
                    <a:pt x="2122" y="1169"/>
                  </a:lnTo>
                  <a:lnTo>
                    <a:pt x="2067" y="1196"/>
                  </a:lnTo>
                  <a:lnTo>
                    <a:pt x="1982" y="1215"/>
                  </a:lnTo>
                  <a:lnTo>
                    <a:pt x="1897" y="1191"/>
                  </a:lnTo>
                  <a:lnTo>
                    <a:pt x="1898" y="1187"/>
                  </a:lnTo>
                  <a:lnTo>
                    <a:pt x="1896" y="1180"/>
                  </a:lnTo>
                  <a:lnTo>
                    <a:pt x="1892" y="1175"/>
                  </a:lnTo>
                  <a:lnTo>
                    <a:pt x="1888" y="1178"/>
                  </a:lnTo>
                  <a:lnTo>
                    <a:pt x="1826" y="1182"/>
                  </a:lnTo>
                  <a:lnTo>
                    <a:pt x="1786" y="1239"/>
                  </a:lnTo>
                  <a:lnTo>
                    <a:pt x="1786" y="1244"/>
                  </a:lnTo>
                  <a:lnTo>
                    <a:pt x="1788" y="1247"/>
                  </a:lnTo>
                  <a:lnTo>
                    <a:pt x="1790" y="1251"/>
                  </a:lnTo>
                  <a:lnTo>
                    <a:pt x="1792" y="1255"/>
                  </a:lnTo>
                  <a:lnTo>
                    <a:pt x="1792" y="1257"/>
                  </a:lnTo>
                  <a:lnTo>
                    <a:pt x="1790" y="1257"/>
                  </a:lnTo>
                  <a:lnTo>
                    <a:pt x="1790" y="1258"/>
                  </a:lnTo>
                  <a:lnTo>
                    <a:pt x="1790" y="1260"/>
                  </a:lnTo>
                  <a:lnTo>
                    <a:pt x="1785" y="1259"/>
                  </a:lnTo>
                  <a:lnTo>
                    <a:pt x="1784" y="1256"/>
                  </a:lnTo>
                  <a:lnTo>
                    <a:pt x="1746" y="1209"/>
                  </a:lnTo>
                  <a:lnTo>
                    <a:pt x="1728" y="1151"/>
                  </a:lnTo>
                  <a:lnTo>
                    <a:pt x="1731" y="1012"/>
                  </a:lnTo>
                  <a:lnTo>
                    <a:pt x="1627" y="943"/>
                  </a:lnTo>
                  <a:lnTo>
                    <a:pt x="1554" y="963"/>
                  </a:lnTo>
                  <a:lnTo>
                    <a:pt x="1571" y="905"/>
                  </a:lnTo>
                  <a:lnTo>
                    <a:pt x="1521" y="897"/>
                  </a:lnTo>
                  <a:lnTo>
                    <a:pt x="1499" y="934"/>
                  </a:lnTo>
                  <a:lnTo>
                    <a:pt x="1412" y="955"/>
                  </a:lnTo>
                  <a:lnTo>
                    <a:pt x="1367" y="933"/>
                  </a:lnTo>
                  <a:lnTo>
                    <a:pt x="1320" y="902"/>
                  </a:lnTo>
                  <a:lnTo>
                    <a:pt x="1272" y="679"/>
                  </a:lnTo>
                  <a:lnTo>
                    <a:pt x="1280" y="612"/>
                  </a:lnTo>
                  <a:lnTo>
                    <a:pt x="1217" y="581"/>
                  </a:lnTo>
                  <a:lnTo>
                    <a:pt x="1171" y="480"/>
                  </a:lnTo>
                  <a:lnTo>
                    <a:pt x="1103" y="508"/>
                  </a:lnTo>
                  <a:lnTo>
                    <a:pt x="956" y="541"/>
                  </a:lnTo>
                  <a:lnTo>
                    <a:pt x="929" y="612"/>
                  </a:lnTo>
                  <a:lnTo>
                    <a:pt x="905" y="638"/>
                  </a:lnTo>
                  <a:lnTo>
                    <a:pt x="843" y="588"/>
                  </a:lnTo>
                  <a:lnTo>
                    <a:pt x="791" y="588"/>
                  </a:lnTo>
                  <a:lnTo>
                    <a:pt x="748" y="514"/>
                  </a:lnTo>
                  <a:lnTo>
                    <a:pt x="715" y="484"/>
                  </a:lnTo>
                  <a:lnTo>
                    <a:pt x="701" y="442"/>
                  </a:lnTo>
                  <a:lnTo>
                    <a:pt x="653" y="432"/>
                  </a:lnTo>
                  <a:lnTo>
                    <a:pt x="610" y="441"/>
                  </a:lnTo>
                  <a:lnTo>
                    <a:pt x="601" y="405"/>
                  </a:lnTo>
                  <a:lnTo>
                    <a:pt x="572" y="380"/>
                  </a:lnTo>
                  <a:lnTo>
                    <a:pt x="569" y="280"/>
                  </a:lnTo>
                  <a:lnTo>
                    <a:pt x="608" y="233"/>
                  </a:lnTo>
                  <a:lnTo>
                    <a:pt x="577" y="157"/>
                  </a:lnTo>
                  <a:lnTo>
                    <a:pt x="549" y="133"/>
                  </a:lnTo>
                  <a:lnTo>
                    <a:pt x="518" y="0"/>
                  </a:lnTo>
                  <a:lnTo>
                    <a:pt x="337" y="61"/>
                  </a:lnTo>
                  <a:lnTo>
                    <a:pt x="304" y="45"/>
                  </a:lnTo>
                  <a:lnTo>
                    <a:pt x="149" y="88"/>
                  </a:lnTo>
                  <a:lnTo>
                    <a:pt x="112" y="68"/>
                  </a:lnTo>
                  <a:lnTo>
                    <a:pt x="135" y="83"/>
                  </a:lnTo>
                  <a:lnTo>
                    <a:pt x="112" y="119"/>
                  </a:lnTo>
                  <a:lnTo>
                    <a:pt x="106" y="110"/>
                  </a:lnTo>
                  <a:lnTo>
                    <a:pt x="102" y="105"/>
                  </a:lnTo>
                  <a:lnTo>
                    <a:pt x="95" y="98"/>
                  </a:lnTo>
                  <a:lnTo>
                    <a:pt x="88" y="97"/>
                  </a:lnTo>
                  <a:lnTo>
                    <a:pt x="84" y="104"/>
                  </a:lnTo>
                  <a:lnTo>
                    <a:pt x="53" y="146"/>
                  </a:lnTo>
                  <a:lnTo>
                    <a:pt x="0" y="128"/>
                  </a:lnTo>
                  <a:lnTo>
                    <a:pt x="115" y="310"/>
                  </a:lnTo>
                  <a:lnTo>
                    <a:pt x="129" y="340"/>
                  </a:lnTo>
                  <a:lnTo>
                    <a:pt x="153" y="440"/>
                  </a:lnTo>
                  <a:lnTo>
                    <a:pt x="199" y="480"/>
                  </a:lnTo>
                  <a:lnTo>
                    <a:pt x="226" y="483"/>
                  </a:lnTo>
                  <a:lnTo>
                    <a:pt x="231" y="482"/>
                  </a:lnTo>
                  <a:lnTo>
                    <a:pt x="232" y="482"/>
                  </a:lnTo>
                  <a:lnTo>
                    <a:pt x="234" y="484"/>
                  </a:lnTo>
                  <a:lnTo>
                    <a:pt x="235" y="489"/>
                  </a:lnTo>
                  <a:lnTo>
                    <a:pt x="235" y="498"/>
                  </a:lnTo>
                  <a:lnTo>
                    <a:pt x="262" y="483"/>
                  </a:lnTo>
                  <a:lnTo>
                    <a:pt x="319" y="502"/>
                  </a:lnTo>
                  <a:lnTo>
                    <a:pt x="356" y="503"/>
                  </a:lnTo>
                  <a:lnTo>
                    <a:pt x="291" y="573"/>
                  </a:lnTo>
                  <a:lnTo>
                    <a:pt x="327" y="613"/>
                  </a:lnTo>
                  <a:lnTo>
                    <a:pt x="330" y="617"/>
                  </a:lnTo>
                  <a:lnTo>
                    <a:pt x="331" y="621"/>
                  </a:lnTo>
                  <a:lnTo>
                    <a:pt x="327" y="631"/>
                  </a:lnTo>
                  <a:lnTo>
                    <a:pt x="325" y="633"/>
                  </a:lnTo>
                  <a:lnTo>
                    <a:pt x="324" y="633"/>
                  </a:lnTo>
                  <a:lnTo>
                    <a:pt x="324" y="634"/>
                  </a:lnTo>
                  <a:lnTo>
                    <a:pt x="324" y="636"/>
                  </a:lnTo>
                  <a:lnTo>
                    <a:pt x="321" y="642"/>
                  </a:lnTo>
                  <a:lnTo>
                    <a:pt x="335" y="669"/>
                  </a:lnTo>
                  <a:lnTo>
                    <a:pt x="340" y="664"/>
                  </a:lnTo>
                  <a:lnTo>
                    <a:pt x="344" y="661"/>
                  </a:lnTo>
                  <a:lnTo>
                    <a:pt x="347" y="660"/>
                  </a:lnTo>
                  <a:lnTo>
                    <a:pt x="351" y="661"/>
                  </a:lnTo>
                  <a:lnTo>
                    <a:pt x="388" y="693"/>
                  </a:lnTo>
                  <a:lnTo>
                    <a:pt x="451" y="733"/>
                  </a:lnTo>
                  <a:lnTo>
                    <a:pt x="490" y="717"/>
                  </a:lnTo>
                  <a:lnTo>
                    <a:pt x="537" y="741"/>
                  </a:lnTo>
                  <a:lnTo>
                    <a:pt x="589" y="732"/>
                  </a:lnTo>
                  <a:lnTo>
                    <a:pt x="588" y="738"/>
                  </a:lnTo>
                  <a:lnTo>
                    <a:pt x="592" y="743"/>
                  </a:lnTo>
                  <a:lnTo>
                    <a:pt x="597" y="746"/>
                  </a:lnTo>
                  <a:lnTo>
                    <a:pt x="604" y="748"/>
                  </a:lnTo>
                  <a:lnTo>
                    <a:pt x="627" y="744"/>
                  </a:lnTo>
                  <a:lnTo>
                    <a:pt x="650" y="745"/>
                  </a:lnTo>
                  <a:lnTo>
                    <a:pt x="701" y="738"/>
                  </a:lnTo>
                  <a:lnTo>
                    <a:pt x="731" y="778"/>
                  </a:lnTo>
                  <a:lnTo>
                    <a:pt x="748" y="730"/>
                  </a:lnTo>
                  <a:lnTo>
                    <a:pt x="754" y="731"/>
                  </a:lnTo>
                  <a:lnTo>
                    <a:pt x="763" y="733"/>
                  </a:lnTo>
                  <a:lnTo>
                    <a:pt x="767" y="733"/>
                  </a:lnTo>
                  <a:lnTo>
                    <a:pt x="771" y="734"/>
                  </a:lnTo>
                  <a:lnTo>
                    <a:pt x="773" y="733"/>
                  </a:lnTo>
                  <a:lnTo>
                    <a:pt x="775" y="733"/>
                  </a:lnTo>
                  <a:lnTo>
                    <a:pt x="775" y="732"/>
                  </a:lnTo>
                  <a:lnTo>
                    <a:pt x="776" y="732"/>
                  </a:lnTo>
                  <a:lnTo>
                    <a:pt x="778" y="732"/>
                  </a:lnTo>
                  <a:lnTo>
                    <a:pt x="777" y="730"/>
                  </a:lnTo>
                  <a:lnTo>
                    <a:pt x="777" y="729"/>
                  </a:lnTo>
                  <a:lnTo>
                    <a:pt x="774" y="725"/>
                  </a:lnTo>
                  <a:lnTo>
                    <a:pt x="768" y="719"/>
                  </a:lnTo>
                  <a:lnTo>
                    <a:pt x="760" y="713"/>
                  </a:lnTo>
                  <a:lnTo>
                    <a:pt x="752" y="706"/>
                  </a:lnTo>
                  <a:lnTo>
                    <a:pt x="801" y="674"/>
                  </a:lnTo>
                  <a:lnTo>
                    <a:pt x="851" y="743"/>
                  </a:lnTo>
                  <a:lnTo>
                    <a:pt x="778" y="812"/>
                  </a:lnTo>
                  <a:lnTo>
                    <a:pt x="806" y="866"/>
                  </a:lnTo>
                  <a:lnTo>
                    <a:pt x="797" y="864"/>
                  </a:lnTo>
                  <a:lnTo>
                    <a:pt x="791" y="864"/>
                  </a:lnTo>
                  <a:lnTo>
                    <a:pt x="786" y="865"/>
                  </a:lnTo>
                  <a:lnTo>
                    <a:pt x="783" y="869"/>
                  </a:lnTo>
                  <a:lnTo>
                    <a:pt x="779" y="872"/>
                  </a:lnTo>
                  <a:lnTo>
                    <a:pt x="779" y="878"/>
                  </a:lnTo>
                  <a:lnTo>
                    <a:pt x="779" y="885"/>
                  </a:lnTo>
                  <a:lnTo>
                    <a:pt x="783" y="895"/>
                  </a:lnTo>
                  <a:lnTo>
                    <a:pt x="784" y="898"/>
                  </a:lnTo>
                  <a:lnTo>
                    <a:pt x="786" y="900"/>
                  </a:lnTo>
                  <a:lnTo>
                    <a:pt x="789" y="901"/>
                  </a:lnTo>
                  <a:lnTo>
                    <a:pt x="793" y="901"/>
                  </a:lnTo>
                  <a:lnTo>
                    <a:pt x="881" y="888"/>
                  </a:lnTo>
                  <a:lnTo>
                    <a:pt x="893" y="942"/>
                  </a:lnTo>
                  <a:lnTo>
                    <a:pt x="961" y="931"/>
                  </a:lnTo>
                  <a:lnTo>
                    <a:pt x="1041" y="979"/>
                  </a:lnTo>
                  <a:lnTo>
                    <a:pt x="1017" y="1017"/>
                  </a:lnTo>
                  <a:lnTo>
                    <a:pt x="1017" y="1018"/>
                  </a:lnTo>
                  <a:lnTo>
                    <a:pt x="1018" y="1020"/>
                  </a:lnTo>
                  <a:lnTo>
                    <a:pt x="1020" y="1024"/>
                  </a:lnTo>
                  <a:lnTo>
                    <a:pt x="1025" y="1029"/>
                  </a:lnTo>
                  <a:lnTo>
                    <a:pt x="1029" y="1032"/>
                  </a:lnTo>
                  <a:lnTo>
                    <a:pt x="1033" y="1035"/>
                  </a:lnTo>
                  <a:lnTo>
                    <a:pt x="1037" y="1036"/>
                  </a:lnTo>
                  <a:lnTo>
                    <a:pt x="1040" y="1036"/>
                  </a:lnTo>
                  <a:lnTo>
                    <a:pt x="1041" y="1036"/>
                  </a:lnTo>
                  <a:lnTo>
                    <a:pt x="1043" y="1037"/>
                  </a:lnTo>
                  <a:lnTo>
                    <a:pt x="1047" y="1036"/>
                  </a:lnTo>
                  <a:lnTo>
                    <a:pt x="1052" y="1036"/>
                  </a:lnTo>
                  <a:lnTo>
                    <a:pt x="1055" y="1028"/>
                  </a:lnTo>
                  <a:lnTo>
                    <a:pt x="1059" y="1024"/>
                  </a:lnTo>
                  <a:lnTo>
                    <a:pt x="1063" y="1023"/>
                  </a:lnTo>
                  <a:lnTo>
                    <a:pt x="1067" y="1026"/>
                  </a:lnTo>
                  <a:lnTo>
                    <a:pt x="1078" y="1032"/>
                  </a:lnTo>
                  <a:lnTo>
                    <a:pt x="1085" y="1034"/>
                  </a:lnTo>
                  <a:lnTo>
                    <a:pt x="1096" y="1037"/>
                  </a:lnTo>
                  <a:lnTo>
                    <a:pt x="999" y="1104"/>
                  </a:lnTo>
                  <a:lnTo>
                    <a:pt x="1016" y="1173"/>
                  </a:lnTo>
                  <a:lnTo>
                    <a:pt x="1063" y="1197"/>
                  </a:lnTo>
                  <a:lnTo>
                    <a:pt x="1099" y="1250"/>
                  </a:lnTo>
                  <a:lnTo>
                    <a:pt x="1060" y="1277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4" y="1320"/>
                  </a:lnTo>
                  <a:lnTo>
                    <a:pt x="1025" y="1322"/>
                  </a:lnTo>
                  <a:lnTo>
                    <a:pt x="1027" y="1323"/>
                  </a:lnTo>
                  <a:lnTo>
                    <a:pt x="1029" y="1322"/>
                  </a:lnTo>
                  <a:lnTo>
                    <a:pt x="1032" y="1320"/>
                  </a:lnTo>
                  <a:lnTo>
                    <a:pt x="1040" y="1312"/>
                  </a:lnTo>
                  <a:lnTo>
                    <a:pt x="1045" y="1306"/>
                  </a:lnTo>
                  <a:lnTo>
                    <a:pt x="1051" y="1303"/>
                  </a:lnTo>
                  <a:lnTo>
                    <a:pt x="1058" y="1303"/>
                  </a:lnTo>
                  <a:lnTo>
                    <a:pt x="1066" y="1307"/>
                  </a:lnTo>
                  <a:lnTo>
                    <a:pt x="1172" y="1328"/>
                  </a:lnTo>
                  <a:lnTo>
                    <a:pt x="1215" y="1382"/>
                  </a:lnTo>
                  <a:lnTo>
                    <a:pt x="1160" y="1411"/>
                  </a:lnTo>
                  <a:lnTo>
                    <a:pt x="1154" y="1424"/>
                  </a:lnTo>
                  <a:lnTo>
                    <a:pt x="1179" y="1454"/>
                  </a:lnTo>
                  <a:lnTo>
                    <a:pt x="1159" y="1481"/>
                  </a:lnTo>
                  <a:lnTo>
                    <a:pt x="1143" y="1482"/>
                  </a:lnTo>
                  <a:lnTo>
                    <a:pt x="1132" y="1484"/>
                  </a:lnTo>
                  <a:lnTo>
                    <a:pt x="1126" y="1487"/>
                  </a:lnTo>
                  <a:lnTo>
                    <a:pt x="1124" y="1492"/>
                  </a:lnTo>
                  <a:lnTo>
                    <a:pt x="1125" y="1497"/>
                  </a:lnTo>
                  <a:lnTo>
                    <a:pt x="1131" y="1503"/>
                  </a:lnTo>
                  <a:lnTo>
                    <a:pt x="1141" y="1510"/>
                  </a:lnTo>
                  <a:lnTo>
                    <a:pt x="1156" y="1519"/>
                  </a:lnTo>
                  <a:lnTo>
                    <a:pt x="1109" y="1555"/>
                  </a:lnTo>
                  <a:lnTo>
                    <a:pt x="1131" y="1606"/>
                  </a:lnTo>
                  <a:lnTo>
                    <a:pt x="1107" y="1663"/>
                  </a:lnTo>
                  <a:lnTo>
                    <a:pt x="1144" y="1707"/>
                  </a:lnTo>
                  <a:lnTo>
                    <a:pt x="1199" y="1729"/>
                  </a:lnTo>
                  <a:lnTo>
                    <a:pt x="1279" y="1704"/>
                  </a:lnTo>
                  <a:lnTo>
                    <a:pt x="1306" y="1701"/>
                  </a:lnTo>
                  <a:lnTo>
                    <a:pt x="1380" y="1720"/>
                  </a:lnTo>
                  <a:lnTo>
                    <a:pt x="1396" y="1691"/>
                  </a:lnTo>
                  <a:lnTo>
                    <a:pt x="1480" y="1712"/>
                  </a:lnTo>
                  <a:lnTo>
                    <a:pt x="1565" y="1693"/>
                  </a:lnTo>
                  <a:lnTo>
                    <a:pt x="1606" y="1664"/>
                  </a:lnTo>
                  <a:lnTo>
                    <a:pt x="1680" y="1699"/>
                  </a:lnTo>
                  <a:lnTo>
                    <a:pt x="1707" y="1689"/>
                  </a:lnTo>
                  <a:lnTo>
                    <a:pt x="1712" y="1689"/>
                  </a:lnTo>
                  <a:lnTo>
                    <a:pt x="1716" y="1690"/>
                  </a:lnTo>
                  <a:lnTo>
                    <a:pt x="1716" y="1689"/>
                  </a:lnTo>
                  <a:lnTo>
                    <a:pt x="1717" y="1689"/>
                  </a:lnTo>
                  <a:lnTo>
                    <a:pt x="1719" y="1689"/>
                  </a:lnTo>
                  <a:lnTo>
                    <a:pt x="1723" y="1689"/>
                  </a:lnTo>
                  <a:lnTo>
                    <a:pt x="1724" y="1687"/>
                  </a:lnTo>
                  <a:lnTo>
                    <a:pt x="1726" y="1686"/>
                  </a:lnTo>
                  <a:lnTo>
                    <a:pt x="1728" y="1684"/>
                  </a:lnTo>
                  <a:lnTo>
                    <a:pt x="1730" y="1683"/>
                  </a:lnTo>
                  <a:lnTo>
                    <a:pt x="1723" y="1679"/>
                  </a:lnTo>
                  <a:lnTo>
                    <a:pt x="1796" y="1634"/>
                  </a:lnTo>
                  <a:lnTo>
                    <a:pt x="1909" y="1681"/>
                  </a:lnTo>
                  <a:lnTo>
                    <a:pt x="1973" y="1686"/>
                  </a:lnTo>
                  <a:lnTo>
                    <a:pt x="1992" y="1728"/>
                  </a:lnTo>
                  <a:lnTo>
                    <a:pt x="2099" y="1677"/>
                  </a:lnTo>
                  <a:lnTo>
                    <a:pt x="2099" y="1750"/>
                  </a:lnTo>
                  <a:lnTo>
                    <a:pt x="2134" y="1766"/>
                  </a:lnTo>
                  <a:lnTo>
                    <a:pt x="2204" y="1790"/>
                  </a:lnTo>
                  <a:lnTo>
                    <a:pt x="2266" y="1774"/>
                  </a:lnTo>
                  <a:lnTo>
                    <a:pt x="2275" y="1766"/>
                  </a:lnTo>
                  <a:lnTo>
                    <a:pt x="2281" y="1758"/>
                  </a:lnTo>
                  <a:lnTo>
                    <a:pt x="2284" y="1750"/>
                  </a:lnTo>
                  <a:lnTo>
                    <a:pt x="2285" y="1746"/>
                  </a:lnTo>
                  <a:lnTo>
                    <a:pt x="2285" y="1744"/>
                  </a:lnTo>
                  <a:lnTo>
                    <a:pt x="2285" y="1743"/>
                  </a:lnTo>
                  <a:lnTo>
                    <a:pt x="2286" y="1743"/>
                  </a:lnTo>
                  <a:lnTo>
                    <a:pt x="2283" y="1735"/>
                  </a:lnTo>
                  <a:lnTo>
                    <a:pt x="2279" y="1727"/>
                  </a:lnTo>
                  <a:lnTo>
                    <a:pt x="2272" y="1719"/>
                  </a:lnTo>
                  <a:lnTo>
                    <a:pt x="2262" y="1713"/>
                  </a:lnTo>
                  <a:lnTo>
                    <a:pt x="2260" y="1711"/>
                  </a:lnTo>
                  <a:lnTo>
                    <a:pt x="2261" y="1708"/>
                  </a:lnTo>
                  <a:lnTo>
                    <a:pt x="2289" y="1661"/>
                  </a:lnTo>
                  <a:lnTo>
                    <a:pt x="2363" y="1625"/>
                  </a:lnTo>
                  <a:lnTo>
                    <a:pt x="2330" y="1542"/>
                  </a:lnTo>
                  <a:lnTo>
                    <a:pt x="2262" y="1532"/>
                  </a:lnTo>
                  <a:lnTo>
                    <a:pt x="2278" y="1473"/>
                  </a:lnTo>
                  <a:lnTo>
                    <a:pt x="2283" y="1426"/>
                  </a:lnTo>
                  <a:lnTo>
                    <a:pt x="2346" y="1322"/>
                  </a:lnTo>
                  <a:lnTo>
                    <a:pt x="2283" y="1276"/>
                  </a:lnTo>
                  <a:lnTo>
                    <a:pt x="2289" y="1323"/>
                  </a:lnTo>
                  <a:lnTo>
                    <a:pt x="2279" y="1326"/>
                  </a:lnTo>
                  <a:lnTo>
                    <a:pt x="2272" y="1329"/>
                  </a:lnTo>
                  <a:lnTo>
                    <a:pt x="2265" y="1330"/>
                  </a:lnTo>
                  <a:lnTo>
                    <a:pt x="2261" y="1329"/>
                  </a:lnTo>
                  <a:lnTo>
                    <a:pt x="2257" y="1326"/>
                  </a:lnTo>
                  <a:lnTo>
                    <a:pt x="2254" y="1322"/>
                  </a:lnTo>
                  <a:lnTo>
                    <a:pt x="2252" y="1317"/>
                  </a:lnTo>
                  <a:lnTo>
                    <a:pt x="2253" y="1310"/>
                  </a:lnTo>
                  <a:lnTo>
                    <a:pt x="2254" y="1300"/>
                  </a:lnTo>
                  <a:lnTo>
                    <a:pt x="2213" y="1240"/>
                  </a:lnTo>
                  <a:lnTo>
                    <a:pt x="2211" y="1238"/>
                  </a:lnTo>
                  <a:lnTo>
                    <a:pt x="2208" y="1238"/>
                  </a:lnTo>
                  <a:lnTo>
                    <a:pt x="2203" y="1239"/>
                  </a:lnTo>
                  <a:lnTo>
                    <a:pt x="2199" y="1243"/>
                  </a:lnTo>
                  <a:lnTo>
                    <a:pt x="2194" y="1245"/>
                  </a:lnTo>
                  <a:lnTo>
                    <a:pt x="2190" y="1244"/>
                  </a:lnTo>
                  <a:lnTo>
                    <a:pt x="2188" y="1240"/>
                  </a:lnTo>
                  <a:lnTo>
                    <a:pt x="2189" y="12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00000000-0008-0000-0000-00001D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98"/>
              <a:ext cx="5" cy="6"/>
            </a:xfrm>
            <a:custGeom>
              <a:avLst/>
              <a:gdLst/>
              <a:ahLst/>
              <a:cxnLst>
                <a:cxn ang="0">
                  <a:pos x="58" y="68"/>
                </a:cxn>
                <a:cxn ang="0">
                  <a:pos x="82" y="0"/>
                </a:cxn>
                <a:cxn ang="0">
                  <a:pos x="9" y="31"/>
                </a:cxn>
                <a:cxn ang="0">
                  <a:pos x="0" y="93"/>
                </a:cxn>
                <a:cxn ang="0">
                  <a:pos x="58" y="68"/>
                </a:cxn>
              </a:cxnLst>
              <a:rect l="0" t="0" r="r" b="b"/>
              <a:pathLst>
                <a:path w="82" h="93">
                  <a:moveTo>
                    <a:pt x="58" y="68"/>
                  </a:moveTo>
                  <a:lnTo>
                    <a:pt x="82" y="0"/>
                  </a:lnTo>
                  <a:lnTo>
                    <a:pt x="9" y="31"/>
                  </a:lnTo>
                  <a:lnTo>
                    <a:pt x="0" y="93"/>
                  </a:lnTo>
                  <a:lnTo>
                    <a:pt x="58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0000000-0008-0000-0000-00001E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" y="224"/>
              <a:ext cx="130" cy="84"/>
            </a:xfrm>
            <a:custGeom>
              <a:avLst/>
              <a:gdLst/>
              <a:ahLst/>
              <a:cxnLst>
                <a:cxn ang="0">
                  <a:pos x="1699" y="206"/>
                </a:cxn>
                <a:cxn ang="0">
                  <a:pos x="1700" y="190"/>
                </a:cxn>
                <a:cxn ang="0">
                  <a:pos x="1686" y="159"/>
                </a:cxn>
                <a:cxn ang="0">
                  <a:pos x="1660" y="128"/>
                </a:cxn>
                <a:cxn ang="0">
                  <a:pos x="1503" y="127"/>
                </a:cxn>
                <a:cxn ang="0">
                  <a:pos x="1477" y="131"/>
                </a:cxn>
                <a:cxn ang="0">
                  <a:pos x="1301" y="0"/>
                </a:cxn>
                <a:cxn ang="0">
                  <a:pos x="1193" y="56"/>
                </a:cxn>
                <a:cxn ang="0">
                  <a:pos x="1168" y="32"/>
                </a:cxn>
                <a:cxn ang="0">
                  <a:pos x="850" y="191"/>
                </a:cxn>
                <a:cxn ang="0">
                  <a:pos x="832" y="196"/>
                </a:cxn>
                <a:cxn ang="0">
                  <a:pos x="740" y="176"/>
                </a:cxn>
                <a:cxn ang="0">
                  <a:pos x="628" y="152"/>
                </a:cxn>
                <a:cxn ang="0">
                  <a:pos x="616" y="190"/>
                </a:cxn>
                <a:cxn ang="0">
                  <a:pos x="590" y="190"/>
                </a:cxn>
                <a:cxn ang="0">
                  <a:pos x="542" y="134"/>
                </a:cxn>
                <a:cxn ang="0">
                  <a:pos x="352" y="181"/>
                </a:cxn>
                <a:cxn ang="0">
                  <a:pos x="43" y="292"/>
                </a:cxn>
                <a:cxn ang="0">
                  <a:pos x="35" y="317"/>
                </a:cxn>
                <a:cxn ang="0">
                  <a:pos x="77" y="336"/>
                </a:cxn>
                <a:cxn ang="0">
                  <a:pos x="131" y="538"/>
                </a:cxn>
                <a:cxn ang="0">
                  <a:pos x="89" y="755"/>
                </a:cxn>
                <a:cxn ang="0">
                  <a:pos x="141" y="756"/>
                </a:cxn>
                <a:cxn ang="0">
                  <a:pos x="173" y="741"/>
                </a:cxn>
                <a:cxn ang="0">
                  <a:pos x="401" y="701"/>
                </a:cxn>
                <a:cxn ang="0">
                  <a:pos x="630" y="696"/>
                </a:cxn>
                <a:cxn ang="0">
                  <a:pos x="646" y="706"/>
                </a:cxn>
                <a:cxn ang="0">
                  <a:pos x="660" y="711"/>
                </a:cxn>
                <a:cxn ang="0">
                  <a:pos x="670" y="704"/>
                </a:cxn>
                <a:cxn ang="0">
                  <a:pos x="676" y="687"/>
                </a:cxn>
                <a:cxn ang="0">
                  <a:pos x="694" y="666"/>
                </a:cxn>
                <a:cxn ang="0">
                  <a:pos x="692" y="646"/>
                </a:cxn>
                <a:cxn ang="0">
                  <a:pos x="708" y="620"/>
                </a:cxn>
                <a:cxn ang="0">
                  <a:pos x="797" y="700"/>
                </a:cxn>
                <a:cxn ang="0">
                  <a:pos x="785" y="727"/>
                </a:cxn>
                <a:cxn ang="0">
                  <a:pos x="906" y="921"/>
                </a:cxn>
                <a:cxn ang="0">
                  <a:pos x="995" y="925"/>
                </a:cxn>
                <a:cxn ang="0">
                  <a:pos x="1034" y="913"/>
                </a:cxn>
                <a:cxn ang="0">
                  <a:pos x="1154" y="818"/>
                </a:cxn>
                <a:cxn ang="0">
                  <a:pos x="1273" y="772"/>
                </a:cxn>
                <a:cxn ang="0">
                  <a:pos x="1408" y="990"/>
                </a:cxn>
                <a:cxn ang="0">
                  <a:pos x="1447" y="1046"/>
                </a:cxn>
                <a:cxn ang="0">
                  <a:pos x="1478" y="1063"/>
                </a:cxn>
                <a:cxn ang="0">
                  <a:pos x="1527" y="1062"/>
                </a:cxn>
                <a:cxn ang="0">
                  <a:pos x="1534" y="1088"/>
                </a:cxn>
                <a:cxn ang="0">
                  <a:pos x="1705" y="1136"/>
                </a:cxn>
                <a:cxn ang="0">
                  <a:pos x="1866" y="1110"/>
                </a:cxn>
                <a:cxn ang="0">
                  <a:pos x="2076" y="861"/>
                </a:cxn>
                <a:cxn ang="0">
                  <a:pos x="2026" y="693"/>
                </a:cxn>
                <a:cxn ang="0">
                  <a:pos x="1984" y="643"/>
                </a:cxn>
                <a:cxn ang="0">
                  <a:pos x="1892" y="489"/>
                </a:cxn>
                <a:cxn ang="0">
                  <a:pos x="1837" y="460"/>
                </a:cxn>
                <a:cxn ang="0">
                  <a:pos x="1862" y="383"/>
                </a:cxn>
                <a:cxn ang="0">
                  <a:pos x="511" y="131"/>
                </a:cxn>
              </a:cxnLst>
              <a:rect l="0" t="0" r="r" b="b"/>
              <a:pathLst>
                <a:path w="2076" h="1268">
                  <a:moveTo>
                    <a:pt x="1862" y="383"/>
                  </a:moveTo>
                  <a:lnTo>
                    <a:pt x="1850" y="332"/>
                  </a:lnTo>
                  <a:lnTo>
                    <a:pt x="1683" y="224"/>
                  </a:lnTo>
                  <a:lnTo>
                    <a:pt x="1692" y="213"/>
                  </a:lnTo>
                  <a:lnTo>
                    <a:pt x="1699" y="206"/>
                  </a:lnTo>
                  <a:lnTo>
                    <a:pt x="1703" y="199"/>
                  </a:lnTo>
                  <a:lnTo>
                    <a:pt x="1707" y="195"/>
                  </a:lnTo>
                  <a:lnTo>
                    <a:pt x="1706" y="191"/>
                  </a:lnTo>
                  <a:lnTo>
                    <a:pt x="1705" y="190"/>
                  </a:lnTo>
                  <a:lnTo>
                    <a:pt x="1700" y="190"/>
                  </a:lnTo>
                  <a:lnTo>
                    <a:pt x="1695" y="193"/>
                  </a:lnTo>
                  <a:lnTo>
                    <a:pt x="1693" y="180"/>
                  </a:lnTo>
                  <a:lnTo>
                    <a:pt x="1692" y="171"/>
                  </a:lnTo>
                  <a:lnTo>
                    <a:pt x="1689" y="164"/>
                  </a:lnTo>
                  <a:lnTo>
                    <a:pt x="1686" y="159"/>
                  </a:lnTo>
                  <a:lnTo>
                    <a:pt x="1682" y="156"/>
                  </a:lnTo>
                  <a:lnTo>
                    <a:pt x="1678" y="155"/>
                  </a:lnTo>
                  <a:lnTo>
                    <a:pt x="1673" y="156"/>
                  </a:lnTo>
                  <a:lnTo>
                    <a:pt x="1667" y="159"/>
                  </a:lnTo>
                  <a:lnTo>
                    <a:pt x="1660" y="128"/>
                  </a:lnTo>
                  <a:lnTo>
                    <a:pt x="1612" y="153"/>
                  </a:lnTo>
                  <a:lnTo>
                    <a:pt x="1500" y="141"/>
                  </a:lnTo>
                  <a:lnTo>
                    <a:pt x="1503" y="135"/>
                  </a:lnTo>
                  <a:lnTo>
                    <a:pt x="1504" y="131"/>
                  </a:lnTo>
                  <a:lnTo>
                    <a:pt x="1503" y="127"/>
                  </a:lnTo>
                  <a:lnTo>
                    <a:pt x="1502" y="126"/>
                  </a:lnTo>
                  <a:lnTo>
                    <a:pt x="1498" y="125"/>
                  </a:lnTo>
                  <a:lnTo>
                    <a:pt x="1492" y="126"/>
                  </a:lnTo>
                  <a:lnTo>
                    <a:pt x="1485" y="127"/>
                  </a:lnTo>
                  <a:lnTo>
                    <a:pt x="1477" y="131"/>
                  </a:lnTo>
                  <a:lnTo>
                    <a:pt x="1437" y="92"/>
                  </a:lnTo>
                  <a:lnTo>
                    <a:pt x="1470" y="28"/>
                  </a:lnTo>
                  <a:lnTo>
                    <a:pt x="1424" y="7"/>
                  </a:lnTo>
                  <a:lnTo>
                    <a:pt x="1354" y="20"/>
                  </a:lnTo>
                  <a:lnTo>
                    <a:pt x="1301" y="0"/>
                  </a:lnTo>
                  <a:lnTo>
                    <a:pt x="1257" y="38"/>
                  </a:lnTo>
                  <a:lnTo>
                    <a:pt x="1220" y="34"/>
                  </a:lnTo>
                  <a:lnTo>
                    <a:pt x="1210" y="44"/>
                  </a:lnTo>
                  <a:lnTo>
                    <a:pt x="1201" y="52"/>
                  </a:lnTo>
                  <a:lnTo>
                    <a:pt x="1193" y="56"/>
                  </a:lnTo>
                  <a:lnTo>
                    <a:pt x="1186" y="58"/>
                  </a:lnTo>
                  <a:lnTo>
                    <a:pt x="1180" y="56"/>
                  </a:lnTo>
                  <a:lnTo>
                    <a:pt x="1174" y="51"/>
                  </a:lnTo>
                  <a:lnTo>
                    <a:pt x="1170" y="43"/>
                  </a:lnTo>
                  <a:lnTo>
                    <a:pt x="1168" y="32"/>
                  </a:lnTo>
                  <a:lnTo>
                    <a:pt x="1146" y="19"/>
                  </a:lnTo>
                  <a:lnTo>
                    <a:pt x="1091" y="41"/>
                  </a:lnTo>
                  <a:lnTo>
                    <a:pt x="1066" y="92"/>
                  </a:lnTo>
                  <a:lnTo>
                    <a:pt x="918" y="183"/>
                  </a:lnTo>
                  <a:lnTo>
                    <a:pt x="850" y="191"/>
                  </a:lnTo>
                  <a:lnTo>
                    <a:pt x="840" y="190"/>
                  </a:lnTo>
                  <a:lnTo>
                    <a:pt x="835" y="190"/>
                  </a:lnTo>
                  <a:lnTo>
                    <a:pt x="834" y="192"/>
                  </a:lnTo>
                  <a:lnTo>
                    <a:pt x="832" y="193"/>
                  </a:lnTo>
                  <a:lnTo>
                    <a:pt x="832" y="196"/>
                  </a:lnTo>
                  <a:lnTo>
                    <a:pt x="836" y="203"/>
                  </a:lnTo>
                  <a:lnTo>
                    <a:pt x="851" y="220"/>
                  </a:lnTo>
                  <a:lnTo>
                    <a:pt x="805" y="208"/>
                  </a:lnTo>
                  <a:lnTo>
                    <a:pt x="769" y="172"/>
                  </a:lnTo>
                  <a:lnTo>
                    <a:pt x="740" y="176"/>
                  </a:lnTo>
                  <a:lnTo>
                    <a:pt x="662" y="162"/>
                  </a:lnTo>
                  <a:lnTo>
                    <a:pt x="651" y="155"/>
                  </a:lnTo>
                  <a:lnTo>
                    <a:pt x="641" y="151"/>
                  </a:lnTo>
                  <a:lnTo>
                    <a:pt x="634" y="150"/>
                  </a:lnTo>
                  <a:lnTo>
                    <a:pt x="628" y="152"/>
                  </a:lnTo>
                  <a:lnTo>
                    <a:pt x="624" y="155"/>
                  </a:lnTo>
                  <a:lnTo>
                    <a:pt x="623" y="162"/>
                  </a:lnTo>
                  <a:lnTo>
                    <a:pt x="623" y="171"/>
                  </a:lnTo>
                  <a:lnTo>
                    <a:pt x="626" y="183"/>
                  </a:lnTo>
                  <a:lnTo>
                    <a:pt x="616" y="190"/>
                  </a:lnTo>
                  <a:lnTo>
                    <a:pt x="608" y="195"/>
                  </a:lnTo>
                  <a:lnTo>
                    <a:pt x="601" y="197"/>
                  </a:lnTo>
                  <a:lnTo>
                    <a:pt x="596" y="198"/>
                  </a:lnTo>
                  <a:lnTo>
                    <a:pt x="592" y="195"/>
                  </a:lnTo>
                  <a:lnTo>
                    <a:pt x="590" y="190"/>
                  </a:lnTo>
                  <a:lnTo>
                    <a:pt x="589" y="182"/>
                  </a:lnTo>
                  <a:lnTo>
                    <a:pt x="590" y="172"/>
                  </a:lnTo>
                  <a:lnTo>
                    <a:pt x="592" y="170"/>
                  </a:lnTo>
                  <a:lnTo>
                    <a:pt x="564" y="166"/>
                  </a:lnTo>
                  <a:lnTo>
                    <a:pt x="542" y="134"/>
                  </a:lnTo>
                  <a:lnTo>
                    <a:pt x="512" y="116"/>
                  </a:lnTo>
                  <a:lnTo>
                    <a:pt x="480" y="120"/>
                  </a:lnTo>
                  <a:lnTo>
                    <a:pt x="436" y="157"/>
                  </a:lnTo>
                  <a:lnTo>
                    <a:pt x="385" y="154"/>
                  </a:lnTo>
                  <a:lnTo>
                    <a:pt x="352" y="181"/>
                  </a:lnTo>
                  <a:lnTo>
                    <a:pt x="270" y="181"/>
                  </a:lnTo>
                  <a:lnTo>
                    <a:pt x="211" y="153"/>
                  </a:lnTo>
                  <a:lnTo>
                    <a:pt x="227" y="189"/>
                  </a:lnTo>
                  <a:lnTo>
                    <a:pt x="109" y="248"/>
                  </a:lnTo>
                  <a:lnTo>
                    <a:pt x="43" y="292"/>
                  </a:lnTo>
                  <a:lnTo>
                    <a:pt x="37" y="301"/>
                  </a:lnTo>
                  <a:lnTo>
                    <a:pt x="35" y="305"/>
                  </a:lnTo>
                  <a:lnTo>
                    <a:pt x="35" y="310"/>
                  </a:lnTo>
                  <a:lnTo>
                    <a:pt x="34" y="313"/>
                  </a:lnTo>
                  <a:lnTo>
                    <a:pt x="35" y="317"/>
                  </a:lnTo>
                  <a:lnTo>
                    <a:pt x="38" y="324"/>
                  </a:lnTo>
                  <a:lnTo>
                    <a:pt x="44" y="328"/>
                  </a:lnTo>
                  <a:lnTo>
                    <a:pt x="52" y="332"/>
                  </a:lnTo>
                  <a:lnTo>
                    <a:pt x="63" y="334"/>
                  </a:lnTo>
                  <a:lnTo>
                    <a:pt x="77" y="336"/>
                  </a:lnTo>
                  <a:lnTo>
                    <a:pt x="79" y="339"/>
                  </a:lnTo>
                  <a:lnTo>
                    <a:pt x="155" y="413"/>
                  </a:lnTo>
                  <a:lnTo>
                    <a:pt x="112" y="447"/>
                  </a:lnTo>
                  <a:lnTo>
                    <a:pt x="143" y="497"/>
                  </a:lnTo>
                  <a:lnTo>
                    <a:pt x="131" y="538"/>
                  </a:lnTo>
                  <a:lnTo>
                    <a:pt x="104" y="595"/>
                  </a:lnTo>
                  <a:lnTo>
                    <a:pt x="16" y="661"/>
                  </a:lnTo>
                  <a:lnTo>
                    <a:pt x="0" y="692"/>
                  </a:lnTo>
                  <a:lnTo>
                    <a:pt x="50" y="769"/>
                  </a:lnTo>
                  <a:lnTo>
                    <a:pt x="89" y="755"/>
                  </a:lnTo>
                  <a:lnTo>
                    <a:pt x="101" y="794"/>
                  </a:lnTo>
                  <a:lnTo>
                    <a:pt x="153" y="773"/>
                  </a:lnTo>
                  <a:lnTo>
                    <a:pt x="145" y="766"/>
                  </a:lnTo>
                  <a:lnTo>
                    <a:pt x="142" y="761"/>
                  </a:lnTo>
                  <a:lnTo>
                    <a:pt x="141" y="756"/>
                  </a:lnTo>
                  <a:lnTo>
                    <a:pt x="143" y="752"/>
                  </a:lnTo>
                  <a:lnTo>
                    <a:pt x="146" y="748"/>
                  </a:lnTo>
                  <a:lnTo>
                    <a:pt x="153" y="745"/>
                  </a:lnTo>
                  <a:lnTo>
                    <a:pt x="161" y="742"/>
                  </a:lnTo>
                  <a:lnTo>
                    <a:pt x="173" y="741"/>
                  </a:lnTo>
                  <a:lnTo>
                    <a:pt x="179" y="743"/>
                  </a:lnTo>
                  <a:lnTo>
                    <a:pt x="216" y="726"/>
                  </a:lnTo>
                  <a:lnTo>
                    <a:pt x="229" y="792"/>
                  </a:lnTo>
                  <a:lnTo>
                    <a:pt x="325" y="759"/>
                  </a:lnTo>
                  <a:lnTo>
                    <a:pt x="401" y="701"/>
                  </a:lnTo>
                  <a:lnTo>
                    <a:pt x="474" y="694"/>
                  </a:lnTo>
                  <a:lnTo>
                    <a:pt x="528" y="701"/>
                  </a:lnTo>
                  <a:lnTo>
                    <a:pt x="575" y="738"/>
                  </a:lnTo>
                  <a:lnTo>
                    <a:pt x="626" y="692"/>
                  </a:lnTo>
                  <a:lnTo>
                    <a:pt x="630" y="696"/>
                  </a:lnTo>
                  <a:lnTo>
                    <a:pt x="636" y="700"/>
                  </a:lnTo>
                  <a:lnTo>
                    <a:pt x="640" y="703"/>
                  </a:lnTo>
                  <a:lnTo>
                    <a:pt x="642" y="704"/>
                  </a:lnTo>
                  <a:lnTo>
                    <a:pt x="645" y="706"/>
                  </a:lnTo>
                  <a:lnTo>
                    <a:pt x="646" y="706"/>
                  </a:lnTo>
                  <a:lnTo>
                    <a:pt x="649" y="707"/>
                  </a:lnTo>
                  <a:lnTo>
                    <a:pt x="653" y="709"/>
                  </a:lnTo>
                  <a:lnTo>
                    <a:pt x="654" y="709"/>
                  </a:lnTo>
                  <a:lnTo>
                    <a:pt x="656" y="710"/>
                  </a:lnTo>
                  <a:lnTo>
                    <a:pt x="660" y="711"/>
                  </a:lnTo>
                  <a:lnTo>
                    <a:pt x="662" y="709"/>
                  </a:lnTo>
                  <a:lnTo>
                    <a:pt x="662" y="708"/>
                  </a:lnTo>
                  <a:lnTo>
                    <a:pt x="664" y="708"/>
                  </a:lnTo>
                  <a:lnTo>
                    <a:pt x="666" y="708"/>
                  </a:lnTo>
                  <a:lnTo>
                    <a:pt x="670" y="704"/>
                  </a:lnTo>
                  <a:lnTo>
                    <a:pt x="671" y="700"/>
                  </a:lnTo>
                  <a:lnTo>
                    <a:pt x="673" y="696"/>
                  </a:lnTo>
                  <a:lnTo>
                    <a:pt x="673" y="693"/>
                  </a:lnTo>
                  <a:lnTo>
                    <a:pt x="674" y="691"/>
                  </a:lnTo>
                  <a:lnTo>
                    <a:pt x="676" y="687"/>
                  </a:lnTo>
                  <a:lnTo>
                    <a:pt x="684" y="681"/>
                  </a:lnTo>
                  <a:lnTo>
                    <a:pt x="691" y="675"/>
                  </a:lnTo>
                  <a:lnTo>
                    <a:pt x="694" y="669"/>
                  </a:lnTo>
                  <a:lnTo>
                    <a:pt x="694" y="667"/>
                  </a:lnTo>
                  <a:lnTo>
                    <a:pt x="694" y="666"/>
                  </a:lnTo>
                  <a:lnTo>
                    <a:pt x="696" y="666"/>
                  </a:lnTo>
                  <a:lnTo>
                    <a:pt x="698" y="664"/>
                  </a:lnTo>
                  <a:lnTo>
                    <a:pt x="697" y="658"/>
                  </a:lnTo>
                  <a:lnTo>
                    <a:pt x="696" y="652"/>
                  </a:lnTo>
                  <a:lnTo>
                    <a:pt x="692" y="646"/>
                  </a:lnTo>
                  <a:lnTo>
                    <a:pt x="687" y="640"/>
                  </a:lnTo>
                  <a:lnTo>
                    <a:pt x="690" y="632"/>
                  </a:lnTo>
                  <a:lnTo>
                    <a:pt x="696" y="627"/>
                  </a:lnTo>
                  <a:lnTo>
                    <a:pt x="701" y="622"/>
                  </a:lnTo>
                  <a:lnTo>
                    <a:pt x="708" y="620"/>
                  </a:lnTo>
                  <a:lnTo>
                    <a:pt x="724" y="619"/>
                  </a:lnTo>
                  <a:lnTo>
                    <a:pt x="734" y="621"/>
                  </a:lnTo>
                  <a:lnTo>
                    <a:pt x="746" y="625"/>
                  </a:lnTo>
                  <a:lnTo>
                    <a:pt x="806" y="698"/>
                  </a:lnTo>
                  <a:lnTo>
                    <a:pt x="797" y="700"/>
                  </a:lnTo>
                  <a:lnTo>
                    <a:pt x="789" y="704"/>
                  </a:lnTo>
                  <a:lnTo>
                    <a:pt x="784" y="708"/>
                  </a:lnTo>
                  <a:lnTo>
                    <a:pt x="783" y="714"/>
                  </a:lnTo>
                  <a:lnTo>
                    <a:pt x="782" y="720"/>
                  </a:lnTo>
                  <a:lnTo>
                    <a:pt x="785" y="727"/>
                  </a:lnTo>
                  <a:lnTo>
                    <a:pt x="790" y="734"/>
                  </a:lnTo>
                  <a:lnTo>
                    <a:pt x="799" y="743"/>
                  </a:lnTo>
                  <a:lnTo>
                    <a:pt x="806" y="798"/>
                  </a:lnTo>
                  <a:lnTo>
                    <a:pt x="902" y="802"/>
                  </a:lnTo>
                  <a:lnTo>
                    <a:pt x="906" y="921"/>
                  </a:lnTo>
                  <a:lnTo>
                    <a:pt x="973" y="901"/>
                  </a:lnTo>
                  <a:lnTo>
                    <a:pt x="979" y="911"/>
                  </a:lnTo>
                  <a:lnTo>
                    <a:pt x="988" y="920"/>
                  </a:lnTo>
                  <a:lnTo>
                    <a:pt x="991" y="922"/>
                  </a:lnTo>
                  <a:lnTo>
                    <a:pt x="995" y="925"/>
                  </a:lnTo>
                  <a:lnTo>
                    <a:pt x="1004" y="929"/>
                  </a:lnTo>
                  <a:lnTo>
                    <a:pt x="1010" y="928"/>
                  </a:lnTo>
                  <a:lnTo>
                    <a:pt x="1019" y="926"/>
                  </a:lnTo>
                  <a:lnTo>
                    <a:pt x="1025" y="920"/>
                  </a:lnTo>
                  <a:lnTo>
                    <a:pt x="1034" y="913"/>
                  </a:lnTo>
                  <a:lnTo>
                    <a:pt x="1143" y="812"/>
                  </a:lnTo>
                  <a:lnTo>
                    <a:pt x="1146" y="813"/>
                  </a:lnTo>
                  <a:lnTo>
                    <a:pt x="1149" y="815"/>
                  </a:lnTo>
                  <a:lnTo>
                    <a:pt x="1153" y="818"/>
                  </a:lnTo>
                  <a:lnTo>
                    <a:pt x="1154" y="818"/>
                  </a:lnTo>
                  <a:lnTo>
                    <a:pt x="1156" y="818"/>
                  </a:lnTo>
                  <a:lnTo>
                    <a:pt x="1158" y="817"/>
                  </a:lnTo>
                  <a:lnTo>
                    <a:pt x="1162" y="806"/>
                  </a:lnTo>
                  <a:lnTo>
                    <a:pt x="1169" y="797"/>
                  </a:lnTo>
                  <a:lnTo>
                    <a:pt x="1273" y="772"/>
                  </a:lnTo>
                  <a:lnTo>
                    <a:pt x="1310" y="777"/>
                  </a:lnTo>
                  <a:lnTo>
                    <a:pt x="1377" y="815"/>
                  </a:lnTo>
                  <a:lnTo>
                    <a:pt x="1404" y="868"/>
                  </a:lnTo>
                  <a:lnTo>
                    <a:pt x="1392" y="891"/>
                  </a:lnTo>
                  <a:lnTo>
                    <a:pt x="1408" y="990"/>
                  </a:lnTo>
                  <a:lnTo>
                    <a:pt x="1425" y="1046"/>
                  </a:lnTo>
                  <a:lnTo>
                    <a:pt x="1434" y="1039"/>
                  </a:lnTo>
                  <a:lnTo>
                    <a:pt x="1437" y="1038"/>
                  </a:lnTo>
                  <a:lnTo>
                    <a:pt x="1441" y="1039"/>
                  </a:lnTo>
                  <a:lnTo>
                    <a:pt x="1447" y="1046"/>
                  </a:lnTo>
                  <a:lnTo>
                    <a:pt x="1450" y="1051"/>
                  </a:lnTo>
                  <a:lnTo>
                    <a:pt x="1454" y="1060"/>
                  </a:lnTo>
                  <a:lnTo>
                    <a:pt x="1471" y="1062"/>
                  </a:lnTo>
                  <a:lnTo>
                    <a:pt x="1474" y="1062"/>
                  </a:lnTo>
                  <a:lnTo>
                    <a:pt x="1478" y="1063"/>
                  </a:lnTo>
                  <a:lnTo>
                    <a:pt x="1487" y="1065"/>
                  </a:lnTo>
                  <a:lnTo>
                    <a:pt x="1501" y="1067"/>
                  </a:lnTo>
                  <a:lnTo>
                    <a:pt x="1513" y="1069"/>
                  </a:lnTo>
                  <a:lnTo>
                    <a:pt x="1521" y="1058"/>
                  </a:lnTo>
                  <a:lnTo>
                    <a:pt x="1527" y="1062"/>
                  </a:lnTo>
                  <a:lnTo>
                    <a:pt x="1533" y="1068"/>
                  </a:lnTo>
                  <a:lnTo>
                    <a:pt x="1536" y="1072"/>
                  </a:lnTo>
                  <a:lnTo>
                    <a:pt x="1537" y="1078"/>
                  </a:lnTo>
                  <a:lnTo>
                    <a:pt x="1536" y="1082"/>
                  </a:lnTo>
                  <a:lnTo>
                    <a:pt x="1534" y="1088"/>
                  </a:lnTo>
                  <a:lnTo>
                    <a:pt x="1529" y="1092"/>
                  </a:lnTo>
                  <a:lnTo>
                    <a:pt x="1523" y="1098"/>
                  </a:lnTo>
                  <a:lnTo>
                    <a:pt x="1572" y="1150"/>
                  </a:lnTo>
                  <a:lnTo>
                    <a:pt x="1683" y="1181"/>
                  </a:lnTo>
                  <a:lnTo>
                    <a:pt x="1705" y="1136"/>
                  </a:lnTo>
                  <a:lnTo>
                    <a:pt x="1739" y="1153"/>
                  </a:lnTo>
                  <a:lnTo>
                    <a:pt x="1814" y="1268"/>
                  </a:lnTo>
                  <a:lnTo>
                    <a:pt x="1867" y="1251"/>
                  </a:lnTo>
                  <a:lnTo>
                    <a:pt x="1904" y="1221"/>
                  </a:lnTo>
                  <a:lnTo>
                    <a:pt x="1866" y="1110"/>
                  </a:lnTo>
                  <a:lnTo>
                    <a:pt x="1829" y="1084"/>
                  </a:lnTo>
                  <a:lnTo>
                    <a:pt x="1860" y="1017"/>
                  </a:lnTo>
                  <a:lnTo>
                    <a:pt x="1907" y="1015"/>
                  </a:lnTo>
                  <a:lnTo>
                    <a:pt x="1988" y="973"/>
                  </a:lnTo>
                  <a:lnTo>
                    <a:pt x="2076" y="861"/>
                  </a:lnTo>
                  <a:lnTo>
                    <a:pt x="2038" y="815"/>
                  </a:lnTo>
                  <a:lnTo>
                    <a:pt x="2059" y="782"/>
                  </a:lnTo>
                  <a:lnTo>
                    <a:pt x="2069" y="728"/>
                  </a:lnTo>
                  <a:lnTo>
                    <a:pt x="2024" y="706"/>
                  </a:lnTo>
                  <a:lnTo>
                    <a:pt x="2026" y="693"/>
                  </a:lnTo>
                  <a:lnTo>
                    <a:pt x="2024" y="682"/>
                  </a:lnTo>
                  <a:lnTo>
                    <a:pt x="2019" y="671"/>
                  </a:lnTo>
                  <a:lnTo>
                    <a:pt x="2012" y="661"/>
                  </a:lnTo>
                  <a:lnTo>
                    <a:pt x="1999" y="651"/>
                  </a:lnTo>
                  <a:lnTo>
                    <a:pt x="1984" y="643"/>
                  </a:lnTo>
                  <a:lnTo>
                    <a:pt x="1965" y="635"/>
                  </a:lnTo>
                  <a:lnTo>
                    <a:pt x="1943" y="629"/>
                  </a:lnTo>
                  <a:lnTo>
                    <a:pt x="1909" y="577"/>
                  </a:lnTo>
                  <a:lnTo>
                    <a:pt x="1908" y="490"/>
                  </a:lnTo>
                  <a:lnTo>
                    <a:pt x="1892" y="489"/>
                  </a:lnTo>
                  <a:lnTo>
                    <a:pt x="1879" y="488"/>
                  </a:lnTo>
                  <a:lnTo>
                    <a:pt x="1867" y="483"/>
                  </a:lnTo>
                  <a:lnTo>
                    <a:pt x="1856" y="478"/>
                  </a:lnTo>
                  <a:lnTo>
                    <a:pt x="1845" y="469"/>
                  </a:lnTo>
                  <a:lnTo>
                    <a:pt x="1837" y="460"/>
                  </a:lnTo>
                  <a:lnTo>
                    <a:pt x="1829" y="449"/>
                  </a:lnTo>
                  <a:lnTo>
                    <a:pt x="1824" y="436"/>
                  </a:lnTo>
                  <a:lnTo>
                    <a:pt x="1821" y="433"/>
                  </a:lnTo>
                  <a:lnTo>
                    <a:pt x="1814" y="432"/>
                  </a:lnTo>
                  <a:lnTo>
                    <a:pt x="1862" y="383"/>
                  </a:lnTo>
                  <a:close/>
                  <a:moveTo>
                    <a:pt x="511" y="131"/>
                  </a:moveTo>
                  <a:lnTo>
                    <a:pt x="516" y="131"/>
                  </a:lnTo>
                  <a:lnTo>
                    <a:pt x="516" y="134"/>
                  </a:lnTo>
                  <a:lnTo>
                    <a:pt x="511" y="134"/>
                  </a:lnTo>
                  <a:lnTo>
                    <a:pt x="511" y="1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0000000-0008-0000-0000-00001F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" y="265"/>
              <a:ext cx="87" cy="88"/>
            </a:xfrm>
            <a:custGeom>
              <a:avLst/>
              <a:gdLst/>
              <a:ahLst/>
              <a:cxnLst>
                <a:cxn ang="0">
                  <a:pos x="1200" y="1"/>
                </a:cxn>
                <a:cxn ang="0">
                  <a:pos x="1179" y="21"/>
                </a:cxn>
                <a:cxn ang="0">
                  <a:pos x="1190" y="45"/>
                </a:cxn>
                <a:cxn ang="0">
                  <a:pos x="1186" y="50"/>
                </a:cxn>
                <a:cxn ang="0">
                  <a:pos x="1166" y="72"/>
                </a:cxn>
                <a:cxn ang="0">
                  <a:pos x="1162" y="85"/>
                </a:cxn>
                <a:cxn ang="0">
                  <a:pos x="1154" y="90"/>
                </a:cxn>
                <a:cxn ang="0">
                  <a:pos x="1145" y="90"/>
                </a:cxn>
                <a:cxn ang="0">
                  <a:pos x="1134" y="85"/>
                </a:cxn>
                <a:cxn ang="0">
                  <a:pos x="1118" y="73"/>
                </a:cxn>
                <a:cxn ang="0">
                  <a:pos x="893" y="82"/>
                </a:cxn>
                <a:cxn ang="0">
                  <a:pos x="671" y="124"/>
                </a:cxn>
                <a:cxn ang="0">
                  <a:pos x="638" y="129"/>
                </a:cxn>
                <a:cxn ang="0">
                  <a:pos x="637" y="147"/>
                </a:cxn>
                <a:cxn ang="0">
                  <a:pos x="542" y="150"/>
                </a:cxn>
                <a:cxn ang="0">
                  <a:pos x="423" y="68"/>
                </a:cxn>
                <a:cxn ang="0">
                  <a:pos x="420" y="51"/>
                </a:cxn>
                <a:cxn ang="0">
                  <a:pos x="407" y="45"/>
                </a:cxn>
                <a:cxn ang="0">
                  <a:pos x="244" y="94"/>
                </a:cxn>
                <a:cxn ang="0">
                  <a:pos x="222" y="547"/>
                </a:cxn>
                <a:cxn ang="0">
                  <a:pos x="269" y="759"/>
                </a:cxn>
                <a:cxn ang="0">
                  <a:pos x="140" y="906"/>
                </a:cxn>
                <a:cxn ang="0">
                  <a:pos x="111" y="1220"/>
                </a:cxn>
                <a:cxn ang="0">
                  <a:pos x="117" y="1205"/>
                </a:cxn>
                <a:cxn ang="0">
                  <a:pos x="285" y="1248"/>
                </a:cxn>
                <a:cxn ang="0">
                  <a:pos x="314" y="1243"/>
                </a:cxn>
                <a:cxn ang="0">
                  <a:pos x="320" y="1233"/>
                </a:cxn>
                <a:cxn ang="0">
                  <a:pos x="311" y="1210"/>
                </a:cxn>
                <a:cxn ang="0">
                  <a:pos x="316" y="1202"/>
                </a:cxn>
                <a:cxn ang="0">
                  <a:pos x="397" y="1251"/>
                </a:cxn>
                <a:cxn ang="0">
                  <a:pos x="426" y="1263"/>
                </a:cxn>
                <a:cxn ang="0">
                  <a:pos x="436" y="1264"/>
                </a:cxn>
                <a:cxn ang="0">
                  <a:pos x="447" y="1262"/>
                </a:cxn>
                <a:cxn ang="0">
                  <a:pos x="461" y="1245"/>
                </a:cxn>
                <a:cxn ang="0">
                  <a:pos x="564" y="1294"/>
                </a:cxn>
                <a:cxn ang="0">
                  <a:pos x="592" y="1294"/>
                </a:cxn>
                <a:cxn ang="0">
                  <a:pos x="743" y="1280"/>
                </a:cxn>
                <a:cxn ang="0">
                  <a:pos x="949" y="1272"/>
                </a:cxn>
                <a:cxn ang="0">
                  <a:pos x="957" y="1256"/>
                </a:cxn>
                <a:cxn ang="0">
                  <a:pos x="974" y="1272"/>
                </a:cxn>
                <a:cxn ang="0">
                  <a:pos x="986" y="1251"/>
                </a:cxn>
                <a:cxn ang="0">
                  <a:pos x="967" y="1216"/>
                </a:cxn>
                <a:cxn ang="0">
                  <a:pos x="956" y="1124"/>
                </a:cxn>
                <a:cxn ang="0">
                  <a:pos x="992" y="1121"/>
                </a:cxn>
                <a:cxn ang="0">
                  <a:pos x="1000" y="1108"/>
                </a:cxn>
                <a:cxn ang="0">
                  <a:pos x="1001" y="1101"/>
                </a:cxn>
                <a:cxn ang="0">
                  <a:pos x="999" y="1088"/>
                </a:cxn>
                <a:cxn ang="0">
                  <a:pos x="959" y="1030"/>
                </a:cxn>
                <a:cxn ang="0">
                  <a:pos x="968" y="1027"/>
                </a:cxn>
                <a:cxn ang="0">
                  <a:pos x="966" y="1035"/>
                </a:cxn>
                <a:cxn ang="0">
                  <a:pos x="1061" y="821"/>
                </a:cxn>
                <a:cxn ang="0">
                  <a:pos x="1162" y="700"/>
                </a:cxn>
                <a:cxn ang="0">
                  <a:pos x="1296" y="432"/>
                </a:cxn>
                <a:cxn ang="0">
                  <a:pos x="1302" y="349"/>
                </a:cxn>
                <a:cxn ang="0">
                  <a:pos x="1306" y="328"/>
                </a:cxn>
                <a:cxn ang="0">
                  <a:pos x="1394" y="183"/>
                </a:cxn>
                <a:cxn ang="0">
                  <a:pos x="1277" y="108"/>
                </a:cxn>
                <a:cxn ang="0">
                  <a:pos x="1281" y="85"/>
                </a:cxn>
              </a:cxnLst>
              <a:rect l="0" t="0" r="r" b="b"/>
              <a:pathLst>
                <a:path w="1398" h="1312">
                  <a:moveTo>
                    <a:pt x="1238" y="6"/>
                  </a:moveTo>
                  <a:lnTo>
                    <a:pt x="1226" y="2"/>
                  </a:lnTo>
                  <a:lnTo>
                    <a:pt x="1216" y="0"/>
                  </a:lnTo>
                  <a:lnTo>
                    <a:pt x="1200" y="1"/>
                  </a:lnTo>
                  <a:lnTo>
                    <a:pt x="1193" y="3"/>
                  </a:lnTo>
                  <a:lnTo>
                    <a:pt x="1188" y="8"/>
                  </a:lnTo>
                  <a:lnTo>
                    <a:pt x="1182" y="13"/>
                  </a:lnTo>
                  <a:lnTo>
                    <a:pt x="1179" y="21"/>
                  </a:lnTo>
                  <a:lnTo>
                    <a:pt x="1184" y="27"/>
                  </a:lnTo>
                  <a:lnTo>
                    <a:pt x="1188" y="33"/>
                  </a:lnTo>
                  <a:lnTo>
                    <a:pt x="1189" y="39"/>
                  </a:lnTo>
                  <a:lnTo>
                    <a:pt x="1190" y="45"/>
                  </a:lnTo>
                  <a:lnTo>
                    <a:pt x="1188" y="47"/>
                  </a:lnTo>
                  <a:lnTo>
                    <a:pt x="1186" y="47"/>
                  </a:lnTo>
                  <a:lnTo>
                    <a:pt x="1186" y="48"/>
                  </a:lnTo>
                  <a:lnTo>
                    <a:pt x="1186" y="50"/>
                  </a:lnTo>
                  <a:lnTo>
                    <a:pt x="1183" y="56"/>
                  </a:lnTo>
                  <a:lnTo>
                    <a:pt x="1176" y="62"/>
                  </a:lnTo>
                  <a:lnTo>
                    <a:pt x="1168" y="68"/>
                  </a:lnTo>
                  <a:lnTo>
                    <a:pt x="1166" y="72"/>
                  </a:lnTo>
                  <a:lnTo>
                    <a:pt x="1165" y="74"/>
                  </a:lnTo>
                  <a:lnTo>
                    <a:pt x="1165" y="77"/>
                  </a:lnTo>
                  <a:lnTo>
                    <a:pt x="1163" y="81"/>
                  </a:lnTo>
                  <a:lnTo>
                    <a:pt x="1162" y="85"/>
                  </a:lnTo>
                  <a:lnTo>
                    <a:pt x="1158" y="89"/>
                  </a:lnTo>
                  <a:lnTo>
                    <a:pt x="1156" y="89"/>
                  </a:lnTo>
                  <a:lnTo>
                    <a:pt x="1154" y="89"/>
                  </a:lnTo>
                  <a:lnTo>
                    <a:pt x="1154" y="90"/>
                  </a:lnTo>
                  <a:lnTo>
                    <a:pt x="1152" y="92"/>
                  </a:lnTo>
                  <a:lnTo>
                    <a:pt x="1148" y="91"/>
                  </a:lnTo>
                  <a:lnTo>
                    <a:pt x="1146" y="90"/>
                  </a:lnTo>
                  <a:lnTo>
                    <a:pt x="1145" y="90"/>
                  </a:lnTo>
                  <a:lnTo>
                    <a:pt x="1141" y="88"/>
                  </a:lnTo>
                  <a:lnTo>
                    <a:pt x="1138" y="87"/>
                  </a:lnTo>
                  <a:lnTo>
                    <a:pt x="1137" y="87"/>
                  </a:lnTo>
                  <a:lnTo>
                    <a:pt x="1134" y="85"/>
                  </a:lnTo>
                  <a:lnTo>
                    <a:pt x="1132" y="84"/>
                  </a:lnTo>
                  <a:lnTo>
                    <a:pt x="1128" y="81"/>
                  </a:lnTo>
                  <a:lnTo>
                    <a:pt x="1122" y="77"/>
                  </a:lnTo>
                  <a:lnTo>
                    <a:pt x="1118" y="73"/>
                  </a:lnTo>
                  <a:lnTo>
                    <a:pt x="1067" y="119"/>
                  </a:lnTo>
                  <a:lnTo>
                    <a:pt x="1020" y="82"/>
                  </a:lnTo>
                  <a:lnTo>
                    <a:pt x="966" y="75"/>
                  </a:lnTo>
                  <a:lnTo>
                    <a:pt x="893" y="82"/>
                  </a:lnTo>
                  <a:lnTo>
                    <a:pt x="817" y="140"/>
                  </a:lnTo>
                  <a:lnTo>
                    <a:pt x="721" y="173"/>
                  </a:lnTo>
                  <a:lnTo>
                    <a:pt x="708" y="107"/>
                  </a:lnTo>
                  <a:lnTo>
                    <a:pt x="671" y="124"/>
                  </a:lnTo>
                  <a:lnTo>
                    <a:pt x="665" y="122"/>
                  </a:lnTo>
                  <a:lnTo>
                    <a:pt x="653" y="123"/>
                  </a:lnTo>
                  <a:lnTo>
                    <a:pt x="645" y="126"/>
                  </a:lnTo>
                  <a:lnTo>
                    <a:pt x="638" y="129"/>
                  </a:lnTo>
                  <a:lnTo>
                    <a:pt x="635" y="133"/>
                  </a:lnTo>
                  <a:lnTo>
                    <a:pt x="633" y="137"/>
                  </a:lnTo>
                  <a:lnTo>
                    <a:pt x="634" y="142"/>
                  </a:lnTo>
                  <a:lnTo>
                    <a:pt x="637" y="147"/>
                  </a:lnTo>
                  <a:lnTo>
                    <a:pt x="645" y="154"/>
                  </a:lnTo>
                  <a:lnTo>
                    <a:pt x="593" y="175"/>
                  </a:lnTo>
                  <a:lnTo>
                    <a:pt x="581" y="136"/>
                  </a:lnTo>
                  <a:lnTo>
                    <a:pt x="542" y="150"/>
                  </a:lnTo>
                  <a:lnTo>
                    <a:pt x="492" y="73"/>
                  </a:lnTo>
                  <a:lnTo>
                    <a:pt x="429" y="73"/>
                  </a:lnTo>
                  <a:lnTo>
                    <a:pt x="425" y="71"/>
                  </a:lnTo>
                  <a:lnTo>
                    <a:pt x="423" y="68"/>
                  </a:lnTo>
                  <a:lnTo>
                    <a:pt x="422" y="66"/>
                  </a:lnTo>
                  <a:lnTo>
                    <a:pt x="422" y="65"/>
                  </a:lnTo>
                  <a:lnTo>
                    <a:pt x="421" y="60"/>
                  </a:lnTo>
                  <a:lnTo>
                    <a:pt x="420" y="51"/>
                  </a:lnTo>
                  <a:lnTo>
                    <a:pt x="417" y="48"/>
                  </a:lnTo>
                  <a:lnTo>
                    <a:pt x="415" y="47"/>
                  </a:lnTo>
                  <a:lnTo>
                    <a:pt x="411" y="45"/>
                  </a:lnTo>
                  <a:lnTo>
                    <a:pt x="407" y="45"/>
                  </a:lnTo>
                  <a:lnTo>
                    <a:pt x="395" y="48"/>
                  </a:lnTo>
                  <a:lnTo>
                    <a:pt x="335" y="83"/>
                  </a:lnTo>
                  <a:lnTo>
                    <a:pt x="254" y="51"/>
                  </a:lnTo>
                  <a:lnTo>
                    <a:pt x="244" y="94"/>
                  </a:lnTo>
                  <a:lnTo>
                    <a:pt x="254" y="129"/>
                  </a:lnTo>
                  <a:lnTo>
                    <a:pt x="267" y="341"/>
                  </a:lnTo>
                  <a:lnTo>
                    <a:pt x="214" y="400"/>
                  </a:lnTo>
                  <a:lnTo>
                    <a:pt x="222" y="547"/>
                  </a:lnTo>
                  <a:lnTo>
                    <a:pt x="217" y="590"/>
                  </a:lnTo>
                  <a:lnTo>
                    <a:pt x="234" y="623"/>
                  </a:lnTo>
                  <a:lnTo>
                    <a:pt x="247" y="734"/>
                  </a:lnTo>
                  <a:lnTo>
                    <a:pt x="269" y="759"/>
                  </a:lnTo>
                  <a:lnTo>
                    <a:pt x="271" y="861"/>
                  </a:lnTo>
                  <a:lnTo>
                    <a:pt x="207" y="893"/>
                  </a:lnTo>
                  <a:lnTo>
                    <a:pt x="167" y="879"/>
                  </a:lnTo>
                  <a:lnTo>
                    <a:pt x="140" y="906"/>
                  </a:lnTo>
                  <a:lnTo>
                    <a:pt x="55" y="1034"/>
                  </a:lnTo>
                  <a:lnTo>
                    <a:pt x="46" y="1083"/>
                  </a:lnTo>
                  <a:lnTo>
                    <a:pt x="0" y="1158"/>
                  </a:lnTo>
                  <a:lnTo>
                    <a:pt x="111" y="1220"/>
                  </a:lnTo>
                  <a:lnTo>
                    <a:pt x="110" y="1215"/>
                  </a:lnTo>
                  <a:lnTo>
                    <a:pt x="111" y="1212"/>
                  </a:lnTo>
                  <a:lnTo>
                    <a:pt x="115" y="1207"/>
                  </a:lnTo>
                  <a:lnTo>
                    <a:pt x="117" y="1205"/>
                  </a:lnTo>
                  <a:lnTo>
                    <a:pt x="121" y="1205"/>
                  </a:lnTo>
                  <a:lnTo>
                    <a:pt x="131" y="1206"/>
                  </a:lnTo>
                  <a:lnTo>
                    <a:pt x="241" y="1223"/>
                  </a:lnTo>
                  <a:lnTo>
                    <a:pt x="285" y="1248"/>
                  </a:lnTo>
                  <a:lnTo>
                    <a:pt x="294" y="1247"/>
                  </a:lnTo>
                  <a:lnTo>
                    <a:pt x="301" y="1247"/>
                  </a:lnTo>
                  <a:lnTo>
                    <a:pt x="308" y="1245"/>
                  </a:lnTo>
                  <a:lnTo>
                    <a:pt x="314" y="1243"/>
                  </a:lnTo>
                  <a:lnTo>
                    <a:pt x="317" y="1239"/>
                  </a:lnTo>
                  <a:lnTo>
                    <a:pt x="318" y="1237"/>
                  </a:lnTo>
                  <a:lnTo>
                    <a:pt x="320" y="1236"/>
                  </a:lnTo>
                  <a:lnTo>
                    <a:pt x="320" y="1233"/>
                  </a:lnTo>
                  <a:lnTo>
                    <a:pt x="321" y="1231"/>
                  </a:lnTo>
                  <a:lnTo>
                    <a:pt x="323" y="1227"/>
                  </a:lnTo>
                  <a:lnTo>
                    <a:pt x="315" y="1217"/>
                  </a:lnTo>
                  <a:lnTo>
                    <a:pt x="311" y="1210"/>
                  </a:lnTo>
                  <a:lnTo>
                    <a:pt x="310" y="1205"/>
                  </a:lnTo>
                  <a:lnTo>
                    <a:pt x="310" y="1203"/>
                  </a:lnTo>
                  <a:lnTo>
                    <a:pt x="312" y="1203"/>
                  </a:lnTo>
                  <a:lnTo>
                    <a:pt x="316" y="1202"/>
                  </a:lnTo>
                  <a:lnTo>
                    <a:pt x="324" y="1204"/>
                  </a:lnTo>
                  <a:lnTo>
                    <a:pt x="333" y="1207"/>
                  </a:lnTo>
                  <a:lnTo>
                    <a:pt x="347" y="1214"/>
                  </a:lnTo>
                  <a:lnTo>
                    <a:pt x="397" y="1251"/>
                  </a:lnTo>
                  <a:lnTo>
                    <a:pt x="410" y="1257"/>
                  </a:lnTo>
                  <a:lnTo>
                    <a:pt x="415" y="1259"/>
                  </a:lnTo>
                  <a:lnTo>
                    <a:pt x="422" y="1262"/>
                  </a:lnTo>
                  <a:lnTo>
                    <a:pt x="426" y="1263"/>
                  </a:lnTo>
                  <a:lnTo>
                    <a:pt x="428" y="1263"/>
                  </a:lnTo>
                  <a:lnTo>
                    <a:pt x="429" y="1263"/>
                  </a:lnTo>
                  <a:lnTo>
                    <a:pt x="431" y="1264"/>
                  </a:lnTo>
                  <a:lnTo>
                    <a:pt x="436" y="1264"/>
                  </a:lnTo>
                  <a:lnTo>
                    <a:pt x="438" y="1264"/>
                  </a:lnTo>
                  <a:lnTo>
                    <a:pt x="439" y="1264"/>
                  </a:lnTo>
                  <a:lnTo>
                    <a:pt x="441" y="1265"/>
                  </a:lnTo>
                  <a:lnTo>
                    <a:pt x="447" y="1262"/>
                  </a:lnTo>
                  <a:lnTo>
                    <a:pt x="454" y="1259"/>
                  </a:lnTo>
                  <a:lnTo>
                    <a:pt x="458" y="1252"/>
                  </a:lnTo>
                  <a:lnTo>
                    <a:pt x="459" y="1248"/>
                  </a:lnTo>
                  <a:lnTo>
                    <a:pt x="461" y="1245"/>
                  </a:lnTo>
                  <a:lnTo>
                    <a:pt x="549" y="1277"/>
                  </a:lnTo>
                  <a:lnTo>
                    <a:pt x="553" y="1284"/>
                  </a:lnTo>
                  <a:lnTo>
                    <a:pt x="558" y="1290"/>
                  </a:lnTo>
                  <a:lnTo>
                    <a:pt x="564" y="1294"/>
                  </a:lnTo>
                  <a:lnTo>
                    <a:pt x="570" y="1297"/>
                  </a:lnTo>
                  <a:lnTo>
                    <a:pt x="576" y="1298"/>
                  </a:lnTo>
                  <a:lnTo>
                    <a:pt x="584" y="1297"/>
                  </a:lnTo>
                  <a:lnTo>
                    <a:pt x="592" y="1294"/>
                  </a:lnTo>
                  <a:lnTo>
                    <a:pt x="602" y="1291"/>
                  </a:lnTo>
                  <a:lnTo>
                    <a:pt x="666" y="1312"/>
                  </a:lnTo>
                  <a:lnTo>
                    <a:pt x="716" y="1309"/>
                  </a:lnTo>
                  <a:lnTo>
                    <a:pt x="743" y="1280"/>
                  </a:lnTo>
                  <a:lnTo>
                    <a:pt x="806" y="1291"/>
                  </a:lnTo>
                  <a:lnTo>
                    <a:pt x="822" y="1238"/>
                  </a:lnTo>
                  <a:lnTo>
                    <a:pt x="897" y="1285"/>
                  </a:lnTo>
                  <a:lnTo>
                    <a:pt x="949" y="1272"/>
                  </a:lnTo>
                  <a:lnTo>
                    <a:pt x="949" y="1267"/>
                  </a:lnTo>
                  <a:lnTo>
                    <a:pt x="951" y="1260"/>
                  </a:lnTo>
                  <a:lnTo>
                    <a:pt x="954" y="1257"/>
                  </a:lnTo>
                  <a:lnTo>
                    <a:pt x="957" y="1256"/>
                  </a:lnTo>
                  <a:lnTo>
                    <a:pt x="961" y="1257"/>
                  </a:lnTo>
                  <a:lnTo>
                    <a:pt x="966" y="1260"/>
                  </a:lnTo>
                  <a:lnTo>
                    <a:pt x="970" y="1265"/>
                  </a:lnTo>
                  <a:lnTo>
                    <a:pt x="974" y="1272"/>
                  </a:lnTo>
                  <a:lnTo>
                    <a:pt x="981" y="1282"/>
                  </a:lnTo>
                  <a:lnTo>
                    <a:pt x="981" y="1281"/>
                  </a:lnTo>
                  <a:lnTo>
                    <a:pt x="984" y="1264"/>
                  </a:lnTo>
                  <a:lnTo>
                    <a:pt x="986" y="1251"/>
                  </a:lnTo>
                  <a:lnTo>
                    <a:pt x="985" y="1239"/>
                  </a:lnTo>
                  <a:lnTo>
                    <a:pt x="982" y="1230"/>
                  </a:lnTo>
                  <a:lnTo>
                    <a:pt x="974" y="1221"/>
                  </a:lnTo>
                  <a:lnTo>
                    <a:pt x="967" y="1216"/>
                  </a:lnTo>
                  <a:lnTo>
                    <a:pt x="955" y="1213"/>
                  </a:lnTo>
                  <a:lnTo>
                    <a:pt x="942" y="1212"/>
                  </a:lnTo>
                  <a:lnTo>
                    <a:pt x="918" y="1157"/>
                  </a:lnTo>
                  <a:lnTo>
                    <a:pt x="956" y="1124"/>
                  </a:lnTo>
                  <a:lnTo>
                    <a:pt x="982" y="1124"/>
                  </a:lnTo>
                  <a:lnTo>
                    <a:pt x="984" y="1123"/>
                  </a:lnTo>
                  <a:lnTo>
                    <a:pt x="987" y="1123"/>
                  </a:lnTo>
                  <a:lnTo>
                    <a:pt x="992" y="1121"/>
                  </a:lnTo>
                  <a:lnTo>
                    <a:pt x="993" y="1119"/>
                  </a:lnTo>
                  <a:lnTo>
                    <a:pt x="996" y="1118"/>
                  </a:lnTo>
                  <a:lnTo>
                    <a:pt x="999" y="1114"/>
                  </a:lnTo>
                  <a:lnTo>
                    <a:pt x="1000" y="1108"/>
                  </a:lnTo>
                  <a:lnTo>
                    <a:pt x="1000" y="1104"/>
                  </a:lnTo>
                  <a:lnTo>
                    <a:pt x="1000" y="1102"/>
                  </a:lnTo>
                  <a:lnTo>
                    <a:pt x="1000" y="1101"/>
                  </a:lnTo>
                  <a:lnTo>
                    <a:pt x="1001" y="1101"/>
                  </a:lnTo>
                  <a:lnTo>
                    <a:pt x="1000" y="1093"/>
                  </a:lnTo>
                  <a:lnTo>
                    <a:pt x="999" y="1091"/>
                  </a:lnTo>
                  <a:lnTo>
                    <a:pt x="999" y="1090"/>
                  </a:lnTo>
                  <a:lnTo>
                    <a:pt x="999" y="1088"/>
                  </a:lnTo>
                  <a:lnTo>
                    <a:pt x="999" y="1084"/>
                  </a:lnTo>
                  <a:lnTo>
                    <a:pt x="957" y="1065"/>
                  </a:lnTo>
                  <a:lnTo>
                    <a:pt x="957" y="1033"/>
                  </a:lnTo>
                  <a:lnTo>
                    <a:pt x="959" y="1030"/>
                  </a:lnTo>
                  <a:lnTo>
                    <a:pt x="961" y="1027"/>
                  </a:lnTo>
                  <a:lnTo>
                    <a:pt x="966" y="1025"/>
                  </a:lnTo>
                  <a:lnTo>
                    <a:pt x="969" y="1026"/>
                  </a:lnTo>
                  <a:lnTo>
                    <a:pt x="968" y="1027"/>
                  </a:lnTo>
                  <a:lnTo>
                    <a:pt x="967" y="1031"/>
                  </a:lnTo>
                  <a:lnTo>
                    <a:pt x="965" y="1032"/>
                  </a:lnTo>
                  <a:lnTo>
                    <a:pt x="965" y="1034"/>
                  </a:lnTo>
                  <a:lnTo>
                    <a:pt x="966" y="1035"/>
                  </a:lnTo>
                  <a:lnTo>
                    <a:pt x="969" y="1036"/>
                  </a:lnTo>
                  <a:lnTo>
                    <a:pt x="1102" y="966"/>
                  </a:lnTo>
                  <a:lnTo>
                    <a:pt x="1053" y="883"/>
                  </a:lnTo>
                  <a:lnTo>
                    <a:pt x="1061" y="821"/>
                  </a:lnTo>
                  <a:lnTo>
                    <a:pt x="1130" y="801"/>
                  </a:lnTo>
                  <a:lnTo>
                    <a:pt x="1179" y="799"/>
                  </a:lnTo>
                  <a:lnTo>
                    <a:pt x="1195" y="724"/>
                  </a:lnTo>
                  <a:lnTo>
                    <a:pt x="1162" y="700"/>
                  </a:lnTo>
                  <a:lnTo>
                    <a:pt x="1174" y="660"/>
                  </a:lnTo>
                  <a:lnTo>
                    <a:pt x="1275" y="565"/>
                  </a:lnTo>
                  <a:lnTo>
                    <a:pt x="1268" y="523"/>
                  </a:lnTo>
                  <a:lnTo>
                    <a:pt x="1296" y="432"/>
                  </a:lnTo>
                  <a:lnTo>
                    <a:pt x="1277" y="374"/>
                  </a:lnTo>
                  <a:lnTo>
                    <a:pt x="1313" y="366"/>
                  </a:lnTo>
                  <a:lnTo>
                    <a:pt x="1306" y="357"/>
                  </a:lnTo>
                  <a:lnTo>
                    <a:pt x="1302" y="349"/>
                  </a:lnTo>
                  <a:lnTo>
                    <a:pt x="1298" y="342"/>
                  </a:lnTo>
                  <a:lnTo>
                    <a:pt x="1300" y="337"/>
                  </a:lnTo>
                  <a:lnTo>
                    <a:pt x="1301" y="332"/>
                  </a:lnTo>
                  <a:lnTo>
                    <a:pt x="1306" y="328"/>
                  </a:lnTo>
                  <a:lnTo>
                    <a:pt x="1313" y="325"/>
                  </a:lnTo>
                  <a:lnTo>
                    <a:pt x="1323" y="323"/>
                  </a:lnTo>
                  <a:lnTo>
                    <a:pt x="1398" y="302"/>
                  </a:lnTo>
                  <a:lnTo>
                    <a:pt x="1394" y="183"/>
                  </a:lnTo>
                  <a:lnTo>
                    <a:pt x="1298" y="179"/>
                  </a:lnTo>
                  <a:lnTo>
                    <a:pt x="1291" y="124"/>
                  </a:lnTo>
                  <a:lnTo>
                    <a:pt x="1282" y="115"/>
                  </a:lnTo>
                  <a:lnTo>
                    <a:pt x="1277" y="108"/>
                  </a:lnTo>
                  <a:lnTo>
                    <a:pt x="1274" y="101"/>
                  </a:lnTo>
                  <a:lnTo>
                    <a:pt x="1275" y="95"/>
                  </a:lnTo>
                  <a:lnTo>
                    <a:pt x="1276" y="89"/>
                  </a:lnTo>
                  <a:lnTo>
                    <a:pt x="1281" y="85"/>
                  </a:lnTo>
                  <a:lnTo>
                    <a:pt x="1289" y="81"/>
                  </a:lnTo>
                  <a:lnTo>
                    <a:pt x="1298" y="79"/>
                  </a:lnTo>
                  <a:lnTo>
                    <a:pt x="123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0000000-0008-0000-0000-000020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75"/>
              <a:ext cx="98" cy="98"/>
            </a:xfrm>
            <a:custGeom>
              <a:avLst/>
              <a:gdLst/>
              <a:ahLst/>
              <a:cxnLst>
                <a:cxn ang="0">
                  <a:pos x="1565" y="564"/>
                </a:cxn>
                <a:cxn ang="0">
                  <a:pos x="1313" y="381"/>
                </a:cxn>
                <a:cxn ang="0">
                  <a:pos x="1097" y="326"/>
                </a:cxn>
                <a:cxn ang="0">
                  <a:pos x="1111" y="306"/>
                </a:cxn>
                <a:cxn ang="0">
                  <a:pos x="1095" y="286"/>
                </a:cxn>
                <a:cxn ang="0">
                  <a:pos x="1052" y="291"/>
                </a:cxn>
                <a:cxn ang="0">
                  <a:pos x="1024" y="279"/>
                </a:cxn>
                <a:cxn ang="0">
                  <a:pos x="1008" y="267"/>
                </a:cxn>
                <a:cxn ang="0">
                  <a:pos x="978" y="96"/>
                </a:cxn>
                <a:cxn ang="0">
                  <a:pos x="743" y="25"/>
                </a:cxn>
                <a:cxn ang="0">
                  <a:pos x="728" y="46"/>
                </a:cxn>
                <a:cxn ang="0">
                  <a:pos x="717" y="40"/>
                </a:cxn>
                <a:cxn ang="0">
                  <a:pos x="584" y="156"/>
                </a:cxn>
                <a:cxn ang="0">
                  <a:pos x="562" y="148"/>
                </a:cxn>
                <a:cxn ang="0">
                  <a:pos x="395" y="172"/>
                </a:cxn>
                <a:cxn ang="0">
                  <a:pos x="380" y="189"/>
                </a:cxn>
                <a:cxn ang="0">
                  <a:pos x="359" y="221"/>
                </a:cxn>
                <a:cxn ang="0">
                  <a:pos x="256" y="507"/>
                </a:cxn>
                <a:cxn ang="0">
                  <a:pos x="212" y="648"/>
                </a:cxn>
                <a:cxn ang="0">
                  <a:pos x="51" y="883"/>
                </a:cxn>
                <a:cxn ang="0">
                  <a:pos x="49" y="878"/>
                </a:cxn>
                <a:cxn ang="0">
                  <a:pos x="43" y="874"/>
                </a:cxn>
                <a:cxn ang="0">
                  <a:pos x="81" y="931"/>
                </a:cxn>
                <a:cxn ang="0">
                  <a:pos x="82" y="940"/>
                </a:cxn>
                <a:cxn ang="0">
                  <a:pos x="82" y="951"/>
                </a:cxn>
                <a:cxn ang="0">
                  <a:pos x="75" y="966"/>
                </a:cxn>
                <a:cxn ang="0">
                  <a:pos x="64" y="971"/>
                </a:cxn>
                <a:cxn ang="0">
                  <a:pos x="37" y="1060"/>
                </a:cxn>
                <a:cxn ang="0">
                  <a:pos x="67" y="1086"/>
                </a:cxn>
                <a:cxn ang="0">
                  <a:pos x="63" y="1129"/>
                </a:cxn>
                <a:cxn ang="0">
                  <a:pos x="78" y="1191"/>
                </a:cxn>
                <a:cxn ang="0">
                  <a:pos x="89" y="1203"/>
                </a:cxn>
                <a:cxn ang="0">
                  <a:pos x="190" y="1213"/>
                </a:cxn>
                <a:cxn ang="0">
                  <a:pos x="206" y="1217"/>
                </a:cxn>
                <a:cxn ang="0">
                  <a:pos x="244" y="1208"/>
                </a:cxn>
                <a:cxn ang="0">
                  <a:pos x="271" y="1317"/>
                </a:cxn>
                <a:cxn ang="0">
                  <a:pos x="489" y="1326"/>
                </a:cxn>
                <a:cxn ang="0">
                  <a:pos x="665" y="1438"/>
                </a:cxn>
                <a:cxn ang="0">
                  <a:pos x="938" y="1458"/>
                </a:cxn>
                <a:cxn ang="0">
                  <a:pos x="1024" y="1354"/>
                </a:cxn>
                <a:cxn ang="0">
                  <a:pos x="1197" y="1278"/>
                </a:cxn>
                <a:cxn ang="0">
                  <a:pos x="1177" y="1270"/>
                </a:cxn>
                <a:cxn ang="0">
                  <a:pos x="1168" y="1243"/>
                </a:cxn>
                <a:cxn ang="0">
                  <a:pos x="1332" y="1117"/>
                </a:cxn>
                <a:cxn ang="0">
                  <a:pos x="1389" y="945"/>
                </a:cxn>
                <a:cxn ang="0">
                  <a:pos x="1410" y="936"/>
                </a:cxn>
                <a:cxn ang="0">
                  <a:pos x="1431" y="949"/>
                </a:cxn>
                <a:cxn ang="0">
                  <a:pos x="1457" y="893"/>
                </a:cxn>
                <a:cxn ang="0">
                  <a:pos x="1466" y="890"/>
                </a:cxn>
                <a:cxn ang="0">
                  <a:pos x="1481" y="877"/>
                </a:cxn>
                <a:cxn ang="0">
                  <a:pos x="1479" y="848"/>
                </a:cxn>
                <a:cxn ang="0">
                  <a:pos x="1474" y="737"/>
                </a:cxn>
                <a:cxn ang="0">
                  <a:pos x="1435" y="720"/>
                </a:cxn>
                <a:cxn ang="0">
                  <a:pos x="1432" y="697"/>
                </a:cxn>
                <a:cxn ang="0">
                  <a:pos x="1470" y="678"/>
                </a:cxn>
                <a:cxn ang="0">
                  <a:pos x="1489" y="663"/>
                </a:cxn>
                <a:cxn ang="0">
                  <a:pos x="1489" y="640"/>
                </a:cxn>
              </a:cxnLst>
              <a:rect l="0" t="0" r="r" b="b"/>
              <a:pathLst>
                <a:path w="1565" h="1458">
                  <a:moveTo>
                    <a:pt x="1456" y="633"/>
                  </a:moveTo>
                  <a:lnTo>
                    <a:pt x="1485" y="627"/>
                  </a:lnTo>
                  <a:lnTo>
                    <a:pt x="1498" y="579"/>
                  </a:lnTo>
                  <a:lnTo>
                    <a:pt x="1565" y="564"/>
                  </a:lnTo>
                  <a:lnTo>
                    <a:pt x="1483" y="523"/>
                  </a:lnTo>
                  <a:lnTo>
                    <a:pt x="1441" y="479"/>
                  </a:lnTo>
                  <a:lnTo>
                    <a:pt x="1388" y="496"/>
                  </a:lnTo>
                  <a:lnTo>
                    <a:pt x="1313" y="381"/>
                  </a:lnTo>
                  <a:lnTo>
                    <a:pt x="1279" y="364"/>
                  </a:lnTo>
                  <a:lnTo>
                    <a:pt x="1257" y="409"/>
                  </a:lnTo>
                  <a:lnTo>
                    <a:pt x="1146" y="378"/>
                  </a:lnTo>
                  <a:lnTo>
                    <a:pt x="1097" y="326"/>
                  </a:lnTo>
                  <a:lnTo>
                    <a:pt x="1103" y="320"/>
                  </a:lnTo>
                  <a:lnTo>
                    <a:pt x="1108" y="316"/>
                  </a:lnTo>
                  <a:lnTo>
                    <a:pt x="1110" y="310"/>
                  </a:lnTo>
                  <a:lnTo>
                    <a:pt x="1111" y="306"/>
                  </a:lnTo>
                  <a:lnTo>
                    <a:pt x="1110" y="300"/>
                  </a:lnTo>
                  <a:lnTo>
                    <a:pt x="1107" y="296"/>
                  </a:lnTo>
                  <a:lnTo>
                    <a:pt x="1101" y="290"/>
                  </a:lnTo>
                  <a:lnTo>
                    <a:pt x="1095" y="286"/>
                  </a:lnTo>
                  <a:lnTo>
                    <a:pt x="1087" y="297"/>
                  </a:lnTo>
                  <a:lnTo>
                    <a:pt x="1075" y="295"/>
                  </a:lnTo>
                  <a:lnTo>
                    <a:pt x="1061" y="293"/>
                  </a:lnTo>
                  <a:lnTo>
                    <a:pt x="1052" y="291"/>
                  </a:lnTo>
                  <a:lnTo>
                    <a:pt x="1048" y="290"/>
                  </a:lnTo>
                  <a:lnTo>
                    <a:pt x="1045" y="290"/>
                  </a:lnTo>
                  <a:lnTo>
                    <a:pt x="1028" y="288"/>
                  </a:lnTo>
                  <a:lnTo>
                    <a:pt x="1024" y="279"/>
                  </a:lnTo>
                  <a:lnTo>
                    <a:pt x="1021" y="274"/>
                  </a:lnTo>
                  <a:lnTo>
                    <a:pt x="1015" y="267"/>
                  </a:lnTo>
                  <a:lnTo>
                    <a:pt x="1011" y="266"/>
                  </a:lnTo>
                  <a:lnTo>
                    <a:pt x="1008" y="267"/>
                  </a:lnTo>
                  <a:lnTo>
                    <a:pt x="999" y="274"/>
                  </a:lnTo>
                  <a:lnTo>
                    <a:pt x="982" y="218"/>
                  </a:lnTo>
                  <a:lnTo>
                    <a:pt x="966" y="119"/>
                  </a:lnTo>
                  <a:lnTo>
                    <a:pt x="978" y="96"/>
                  </a:lnTo>
                  <a:lnTo>
                    <a:pt x="951" y="43"/>
                  </a:lnTo>
                  <a:lnTo>
                    <a:pt x="884" y="5"/>
                  </a:lnTo>
                  <a:lnTo>
                    <a:pt x="847" y="0"/>
                  </a:lnTo>
                  <a:lnTo>
                    <a:pt x="743" y="25"/>
                  </a:lnTo>
                  <a:lnTo>
                    <a:pt x="736" y="34"/>
                  </a:lnTo>
                  <a:lnTo>
                    <a:pt x="732" y="45"/>
                  </a:lnTo>
                  <a:lnTo>
                    <a:pt x="730" y="46"/>
                  </a:lnTo>
                  <a:lnTo>
                    <a:pt x="728" y="46"/>
                  </a:lnTo>
                  <a:lnTo>
                    <a:pt x="727" y="46"/>
                  </a:lnTo>
                  <a:lnTo>
                    <a:pt x="723" y="43"/>
                  </a:lnTo>
                  <a:lnTo>
                    <a:pt x="720" y="41"/>
                  </a:lnTo>
                  <a:lnTo>
                    <a:pt x="717" y="40"/>
                  </a:lnTo>
                  <a:lnTo>
                    <a:pt x="608" y="141"/>
                  </a:lnTo>
                  <a:lnTo>
                    <a:pt x="599" y="148"/>
                  </a:lnTo>
                  <a:lnTo>
                    <a:pt x="593" y="154"/>
                  </a:lnTo>
                  <a:lnTo>
                    <a:pt x="584" y="156"/>
                  </a:lnTo>
                  <a:lnTo>
                    <a:pt x="578" y="157"/>
                  </a:lnTo>
                  <a:lnTo>
                    <a:pt x="569" y="153"/>
                  </a:lnTo>
                  <a:lnTo>
                    <a:pt x="565" y="150"/>
                  </a:lnTo>
                  <a:lnTo>
                    <a:pt x="562" y="148"/>
                  </a:lnTo>
                  <a:lnTo>
                    <a:pt x="553" y="139"/>
                  </a:lnTo>
                  <a:lnTo>
                    <a:pt x="547" y="129"/>
                  </a:lnTo>
                  <a:lnTo>
                    <a:pt x="405" y="170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83" y="179"/>
                  </a:lnTo>
                  <a:lnTo>
                    <a:pt x="382" y="184"/>
                  </a:lnTo>
                  <a:lnTo>
                    <a:pt x="380" y="189"/>
                  </a:lnTo>
                  <a:lnTo>
                    <a:pt x="384" y="196"/>
                  </a:lnTo>
                  <a:lnTo>
                    <a:pt x="388" y="204"/>
                  </a:lnTo>
                  <a:lnTo>
                    <a:pt x="395" y="213"/>
                  </a:lnTo>
                  <a:lnTo>
                    <a:pt x="359" y="221"/>
                  </a:lnTo>
                  <a:lnTo>
                    <a:pt x="378" y="279"/>
                  </a:lnTo>
                  <a:lnTo>
                    <a:pt x="350" y="370"/>
                  </a:lnTo>
                  <a:lnTo>
                    <a:pt x="357" y="412"/>
                  </a:lnTo>
                  <a:lnTo>
                    <a:pt x="256" y="507"/>
                  </a:lnTo>
                  <a:lnTo>
                    <a:pt x="244" y="547"/>
                  </a:lnTo>
                  <a:lnTo>
                    <a:pt x="277" y="571"/>
                  </a:lnTo>
                  <a:lnTo>
                    <a:pt x="261" y="646"/>
                  </a:lnTo>
                  <a:lnTo>
                    <a:pt x="212" y="648"/>
                  </a:lnTo>
                  <a:lnTo>
                    <a:pt x="143" y="668"/>
                  </a:lnTo>
                  <a:lnTo>
                    <a:pt x="135" y="730"/>
                  </a:lnTo>
                  <a:lnTo>
                    <a:pt x="184" y="813"/>
                  </a:lnTo>
                  <a:lnTo>
                    <a:pt x="51" y="883"/>
                  </a:lnTo>
                  <a:lnTo>
                    <a:pt x="48" y="882"/>
                  </a:lnTo>
                  <a:lnTo>
                    <a:pt x="47" y="881"/>
                  </a:lnTo>
                  <a:lnTo>
                    <a:pt x="47" y="879"/>
                  </a:lnTo>
                  <a:lnTo>
                    <a:pt x="49" y="878"/>
                  </a:lnTo>
                  <a:lnTo>
                    <a:pt x="50" y="874"/>
                  </a:lnTo>
                  <a:lnTo>
                    <a:pt x="51" y="873"/>
                  </a:lnTo>
                  <a:lnTo>
                    <a:pt x="48" y="872"/>
                  </a:lnTo>
                  <a:lnTo>
                    <a:pt x="43" y="874"/>
                  </a:lnTo>
                  <a:lnTo>
                    <a:pt x="41" y="877"/>
                  </a:lnTo>
                  <a:lnTo>
                    <a:pt x="39" y="880"/>
                  </a:lnTo>
                  <a:lnTo>
                    <a:pt x="39" y="912"/>
                  </a:lnTo>
                  <a:lnTo>
                    <a:pt x="81" y="931"/>
                  </a:lnTo>
                  <a:lnTo>
                    <a:pt x="81" y="935"/>
                  </a:lnTo>
                  <a:lnTo>
                    <a:pt x="81" y="937"/>
                  </a:lnTo>
                  <a:lnTo>
                    <a:pt x="81" y="938"/>
                  </a:lnTo>
                  <a:lnTo>
                    <a:pt x="82" y="940"/>
                  </a:lnTo>
                  <a:lnTo>
                    <a:pt x="83" y="948"/>
                  </a:lnTo>
                  <a:lnTo>
                    <a:pt x="82" y="948"/>
                  </a:lnTo>
                  <a:lnTo>
                    <a:pt x="82" y="949"/>
                  </a:lnTo>
                  <a:lnTo>
                    <a:pt x="82" y="951"/>
                  </a:lnTo>
                  <a:lnTo>
                    <a:pt x="82" y="955"/>
                  </a:lnTo>
                  <a:lnTo>
                    <a:pt x="81" y="961"/>
                  </a:lnTo>
                  <a:lnTo>
                    <a:pt x="78" y="965"/>
                  </a:lnTo>
                  <a:lnTo>
                    <a:pt x="75" y="966"/>
                  </a:lnTo>
                  <a:lnTo>
                    <a:pt x="74" y="968"/>
                  </a:lnTo>
                  <a:lnTo>
                    <a:pt x="69" y="970"/>
                  </a:lnTo>
                  <a:lnTo>
                    <a:pt x="66" y="970"/>
                  </a:lnTo>
                  <a:lnTo>
                    <a:pt x="64" y="971"/>
                  </a:lnTo>
                  <a:lnTo>
                    <a:pt x="38" y="971"/>
                  </a:lnTo>
                  <a:lnTo>
                    <a:pt x="0" y="1004"/>
                  </a:lnTo>
                  <a:lnTo>
                    <a:pt x="24" y="1059"/>
                  </a:lnTo>
                  <a:lnTo>
                    <a:pt x="37" y="1060"/>
                  </a:lnTo>
                  <a:lnTo>
                    <a:pt x="49" y="1063"/>
                  </a:lnTo>
                  <a:lnTo>
                    <a:pt x="56" y="1068"/>
                  </a:lnTo>
                  <a:lnTo>
                    <a:pt x="64" y="1077"/>
                  </a:lnTo>
                  <a:lnTo>
                    <a:pt x="67" y="1086"/>
                  </a:lnTo>
                  <a:lnTo>
                    <a:pt x="68" y="1098"/>
                  </a:lnTo>
                  <a:lnTo>
                    <a:pt x="66" y="1111"/>
                  </a:lnTo>
                  <a:lnTo>
                    <a:pt x="63" y="1128"/>
                  </a:lnTo>
                  <a:lnTo>
                    <a:pt x="63" y="1129"/>
                  </a:lnTo>
                  <a:lnTo>
                    <a:pt x="86" y="1174"/>
                  </a:lnTo>
                  <a:lnTo>
                    <a:pt x="81" y="1180"/>
                  </a:lnTo>
                  <a:lnTo>
                    <a:pt x="79" y="1186"/>
                  </a:lnTo>
                  <a:lnTo>
                    <a:pt x="78" y="1191"/>
                  </a:lnTo>
                  <a:lnTo>
                    <a:pt x="79" y="1196"/>
                  </a:lnTo>
                  <a:lnTo>
                    <a:pt x="80" y="1199"/>
                  </a:lnTo>
                  <a:lnTo>
                    <a:pt x="84" y="1202"/>
                  </a:lnTo>
                  <a:lnTo>
                    <a:pt x="89" y="1203"/>
                  </a:lnTo>
                  <a:lnTo>
                    <a:pt x="97" y="1204"/>
                  </a:lnTo>
                  <a:lnTo>
                    <a:pt x="168" y="1199"/>
                  </a:lnTo>
                  <a:lnTo>
                    <a:pt x="179" y="1206"/>
                  </a:lnTo>
                  <a:lnTo>
                    <a:pt x="190" y="1213"/>
                  </a:lnTo>
                  <a:lnTo>
                    <a:pt x="200" y="1216"/>
                  </a:lnTo>
                  <a:lnTo>
                    <a:pt x="202" y="1216"/>
                  </a:lnTo>
                  <a:lnTo>
                    <a:pt x="203" y="1216"/>
                  </a:lnTo>
                  <a:lnTo>
                    <a:pt x="206" y="1217"/>
                  </a:lnTo>
                  <a:lnTo>
                    <a:pt x="212" y="1218"/>
                  </a:lnTo>
                  <a:lnTo>
                    <a:pt x="223" y="1217"/>
                  </a:lnTo>
                  <a:lnTo>
                    <a:pt x="233" y="1214"/>
                  </a:lnTo>
                  <a:lnTo>
                    <a:pt x="244" y="1208"/>
                  </a:lnTo>
                  <a:lnTo>
                    <a:pt x="255" y="1201"/>
                  </a:lnTo>
                  <a:lnTo>
                    <a:pt x="298" y="1210"/>
                  </a:lnTo>
                  <a:lnTo>
                    <a:pt x="249" y="1240"/>
                  </a:lnTo>
                  <a:lnTo>
                    <a:pt x="271" y="1317"/>
                  </a:lnTo>
                  <a:lnTo>
                    <a:pt x="348" y="1338"/>
                  </a:lnTo>
                  <a:lnTo>
                    <a:pt x="388" y="1310"/>
                  </a:lnTo>
                  <a:lnTo>
                    <a:pt x="435" y="1323"/>
                  </a:lnTo>
                  <a:lnTo>
                    <a:pt x="489" y="1326"/>
                  </a:lnTo>
                  <a:lnTo>
                    <a:pt x="504" y="1365"/>
                  </a:lnTo>
                  <a:lnTo>
                    <a:pt x="559" y="1397"/>
                  </a:lnTo>
                  <a:lnTo>
                    <a:pt x="619" y="1397"/>
                  </a:lnTo>
                  <a:lnTo>
                    <a:pt x="665" y="1438"/>
                  </a:lnTo>
                  <a:lnTo>
                    <a:pt x="715" y="1384"/>
                  </a:lnTo>
                  <a:lnTo>
                    <a:pt x="864" y="1425"/>
                  </a:lnTo>
                  <a:lnTo>
                    <a:pt x="882" y="1448"/>
                  </a:lnTo>
                  <a:lnTo>
                    <a:pt x="938" y="1458"/>
                  </a:lnTo>
                  <a:lnTo>
                    <a:pt x="913" y="1381"/>
                  </a:lnTo>
                  <a:lnTo>
                    <a:pt x="936" y="1348"/>
                  </a:lnTo>
                  <a:lnTo>
                    <a:pt x="991" y="1390"/>
                  </a:lnTo>
                  <a:lnTo>
                    <a:pt x="1024" y="1354"/>
                  </a:lnTo>
                  <a:lnTo>
                    <a:pt x="1071" y="1349"/>
                  </a:lnTo>
                  <a:lnTo>
                    <a:pt x="1141" y="1317"/>
                  </a:lnTo>
                  <a:lnTo>
                    <a:pt x="1204" y="1275"/>
                  </a:lnTo>
                  <a:lnTo>
                    <a:pt x="1197" y="1278"/>
                  </a:lnTo>
                  <a:lnTo>
                    <a:pt x="1191" y="1279"/>
                  </a:lnTo>
                  <a:lnTo>
                    <a:pt x="1186" y="1278"/>
                  </a:lnTo>
                  <a:lnTo>
                    <a:pt x="1181" y="1275"/>
                  </a:lnTo>
                  <a:lnTo>
                    <a:pt x="1177" y="1270"/>
                  </a:lnTo>
                  <a:lnTo>
                    <a:pt x="1173" y="1263"/>
                  </a:lnTo>
                  <a:lnTo>
                    <a:pt x="1170" y="1254"/>
                  </a:lnTo>
                  <a:lnTo>
                    <a:pt x="1168" y="1244"/>
                  </a:lnTo>
                  <a:lnTo>
                    <a:pt x="1168" y="1243"/>
                  </a:lnTo>
                  <a:lnTo>
                    <a:pt x="1213" y="1193"/>
                  </a:lnTo>
                  <a:lnTo>
                    <a:pt x="1312" y="1159"/>
                  </a:lnTo>
                  <a:lnTo>
                    <a:pt x="1298" y="1134"/>
                  </a:lnTo>
                  <a:lnTo>
                    <a:pt x="1332" y="1117"/>
                  </a:lnTo>
                  <a:lnTo>
                    <a:pt x="1397" y="1047"/>
                  </a:lnTo>
                  <a:lnTo>
                    <a:pt x="1380" y="1015"/>
                  </a:lnTo>
                  <a:lnTo>
                    <a:pt x="1386" y="950"/>
                  </a:lnTo>
                  <a:lnTo>
                    <a:pt x="1389" y="945"/>
                  </a:lnTo>
                  <a:lnTo>
                    <a:pt x="1394" y="942"/>
                  </a:lnTo>
                  <a:lnTo>
                    <a:pt x="1402" y="938"/>
                  </a:lnTo>
                  <a:lnTo>
                    <a:pt x="1405" y="936"/>
                  </a:lnTo>
                  <a:lnTo>
                    <a:pt x="1410" y="936"/>
                  </a:lnTo>
                  <a:lnTo>
                    <a:pt x="1417" y="937"/>
                  </a:lnTo>
                  <a:lnTo>
                    <a:pt x="1422" y="940"/>
                  </a:lnTo>
                  <a:lnTo>
                    <a:pt x="1429" y="946"/>
                  </a:lnTo>
                  <a:lnTo>
                    <a:pt x="1431" y="949"/>
                  </a:lnTo>
                  <a:lnTo>
                    <a:pt x="1434" y="954"/>
                  </a:lnTo>
                  <a:lnTo>
                    <a:pt x="1441" y="966"/>
                  </a:lnTo>
                  <a:lnTo>
                    <a:pt x="1454" y="895"/>
                  </a:lnTo>
                  <a:lnTo>
                    <a:pt x="1457" y="893"/>
                  </a:lnTo>
                  <a:lnTo>
                    <a:pt x="1457" y="892"/>
                  </a:lnTo>
                  <a:lnTo>
                    <a:pt x="1458" y="892"/>
                  </a:lnTo>
                  <a:lnTo>
                    <a:pt x="1460" y="892"/>
                  </a:lnTo>
                  <a:lnTo>
                    <a:pt x="1466" y="890"/>
                  </a:lnTo>
                  <a:lnTo>
                    <a:pt x="1476" y="884"/>
                  </a:lnTo>
                  <a:lnTo>
                    <a:pt x="1478" y="880"/>
                  </a:lnTo>
                  <a:lnTo>
                    <a:pt x="1479" y="878"/>
                  </a:lnTo>
                  <a:lnTo>
                    <a:pt x="1481" y="877"/>
                  </a:lnTo>
                  <a:lnTo>
                    <a:pt x="1484" y="869"/>
                  </a:lnTo>
                  <a:lnTo>
                    <a:pt x="1483" y="859"/>
                  </a:lnTo>
                  <a:lnTo>
                    <a:pt x="1481" y="853"/>
                  </a:lnTo>
                  <a:lnTo>
                    <a:pt x="1479" y="848"/>
                  </a:lnTo>
                  <a:lnTo>
                    <a:pt x="1475" y="841"/>
                  </a:lnTo>
                  <a:lnTo>
                    <a:pt x="1472" y="835"/>
                  </a:lnTo>
                  <a:lnTo>
                    <a:pt x="1461" y="821"/>
                  </a:lnTo>
                  <a:lnTo>
                    <a:pt x="1474" y="737"/>
                  </a:lnTo>
                  <a:lnTo>
                    <a:pt x="1464" y="734"/>
                  </a:lnTo>
                  <a:lnTo>
                    <a:pt x="1457" y="732"/>
                  </a:lnTo>
                  <a:lnTo>
                    <a:pt x="1445" y="727"/>
                  </a:lnTo>
                  <a:lnTo>
                    <a:pt x="1435" y="720"/>
                  </a:lnTo>
                  <a:lnTo>
                    <a:pt x="1431" y="714"/>
                  </a:lnTo>
                  <a:lnTo>
                    <a:pt x="1429" y="709"/>
                  </a:lnTo>
                  <a:lnTo>
                    <a:pt x="1429" y="705"/>
                  </a:lnTo>
                  <a:lnTo>
                    <a:pt x="1432" y="697"/>
                  </a:lnTo>
                  <a:lnTo>
                    <a:pt x="1438" y="687"/>
                  </a:lnTo>
                  <a:lnTo>
                    <a:pt x="1450" y="677"/>
                  </a:lnTo>
                  <a:lnTo>
                    <a:pt x="1461" y="678"/>
                  </a:lnTo>
                  <a:lnTo>
                    <a:pt x="1470" y="678"/>
                  </a:lnTo>
                  <a:lnTo>
                    <a:pt x="1478" y="676"/>
                  </a:lnTo>
                  <a:lnTo>
                    <a:pt x="1484" y="673"/>
                  </a:lnTo>
                  <a:lnTo>
                    <a:pt x="1488" y="667"/>
                  </a:lnTo>
                  <a:lnTo>
                    <a:pt x="1489" y="663"/>
                  </a:lnTo>
                  <a:lnTo>
                    <a:pt x="1491" y="660"/>
                  </a:lnTo>
                  <a:lnTo>
                    <a:pt x="1491" y="651"/>
                  </a:lnTo>
                  <a:lnTo>
                    <a:pt x="1490" y="641"/>
                  </a:lnTo>
                  <a:lnTo>
                    <a:pt x="1489" y="640"/>
                  </a:lnTo>
                  <a:lnTo>
                    <a:pt x="1456" y="6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0000000-0008-0000-0000-000021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" y="342"/>
              <a:ext cx="117" cy="91"/>
            </a:xfrm>
            <a:custGeom>
              <a:avLst/>
              <a:gdLst/>
              <a:ahLst/>
              <a:cxnLst>
                <a:cxn ang="0">
                  <a:pos x="897" y="151"/>
                </a:cxn>
                <a:cxn ang="0">
                  <a:pos x="757" y="140"/>
                </a:cxn>
                <a:cxn ang="0">
                  <a:pos x="730" y="119"/>
                </a:cxn>
                <a:cxn ang="0">
                  <a:pos x="628" y="104"/>
                </a:cxn>
                <a:cxn ang="0">
                  <a:pos x="612" y="106"/>
                </a:cxn>
                <a:cxn ang="0">
                  <a:pos x="596" y="101"/>
                </a:cxn>
                <a:cxn ang="0">
                  <a:pos x="505" y="46"/>
                </a:cxn>
                <a:cxn ang="0">
                  <a:pos x="492" y="52"/>
                </a:cxn>
                <a:cxn ang="0">
                  <a:pos x="501" y="78"/>
                </a:cxn>
                <a:cxn ang="0">
                  <a:pos x="482" y="89"/>
                </a:cxn>
                <a:cxn ang="0">
                  <a:pos x="302" y="47"/>
                </a:cxn>
                <a:cxn ang="0">
                  <a:pos x="292" y="62"/>
                </a:cxn>
                <a:cxn ang="0">
                  <a:pos x="235" y="235"/>
                </a:cxn>
                <a:cxn ang="0">
                  <a:pos x="235" y="383"/>
                </a:cxn>
                <a:cxn ang="0">
                  <a:pos x="227" y="423"/>
                </a:cxn>
                <a:cxn ang="0">
                  <a:pos x="246" y="483"/>
                </a:cxn>
                <a:cxn ang="0">
                  <a:pos x="216" y="717"/>
                </a:cxn>
                <a:cxn ang="0">
                  <a:pos x="101" y="885"/>
                </a:cxn>
                <a:cxn ang="0">
                  <a:pos x="169" y="896"/>
                </a:cxn>
                <a:cxn ang="0">
                  <a:pos x="191" y="923"/>
                </a:cxn>
                <a:cxn ang="0">
                  <a:pos x="102" y="1137"/>
                </a:cxn>
                <a:cxn ang="0">
                  <a:pos x="386" y="1275"/>
                </a:cxn>
                <a:cxn ang="0">
                  <a:pos x="434" y="1313"/>
                </a:cxn>
                <a:cxn ang="0">
                  <a:pos x="509" y="1353"/>
                </a:cxn>
                <a:cxn ang="0">
                  <a:pos x="546" y="1358"/>
                </a:cxn>
                <a:cxn ang="0">
                  <a:pos x="656" y="1327"/>
                </a:cxn>
                <a:cxn ang="0">
                  <a:pos x="677" y="1326"/>
                </a:cxn>
                <a:cxn ang="0">
                  <a:pos x="917" y="1285"/>
                </a:cxn>
                <a:cxn ang="0">
                  <a:pos x="953" y="1210"/>
                </a:cxn>
                <a:cxn ang="0">
                  <a:pos x="982" y="1206"/>
                </a:cxn>
                <a:cxn ang="0">
                  <a:pos x="993" y="1232"/>
                </a:cxn>
                <a:cxn ang="0">
                  <a:pos x="1003" y="1242"/>
                </a:cxn>
                <a:cxn ang="0">
                  <a:pos x="1107" y="1192"/>
                </a:cxn>
                <a:cxn ang="0">
                  <a:pos x="1343" y="1178"/>
                </a:cxn>
                <a:cxn ang="0">
                  <a:pos x="1380" y="1239"/>
                </a:cxn>
                <a:cxn ang="0">
                  <a:pos x="1398" y="1262"/>
                </a:cxn>
                <a:cxn ang="0">
                  <a:pos x="1567" y="1091"/>
                </a:cxn>
                <a:cxn ang="0">
                  <a:pos x="1702" y="855"/>
                </a:cxn>
                <a:cxn ang="0">
                  <a:pos x="1789" y="696"/>
                </a:cxn>
                <a:cxn ang="0">
                  <a:pos x="1836" y="523"/>
                </a:cxn>
                <a:cxn ang="0">
                  <a:pos x="1819" y="515"/>
                </a:cxn>
                <a:cxn ang="0">
                  <a:pos x="1818" y="487"/>
                </a:cxn>
                <a:cxn ang="0">
                  <a:pos x="1860" y="440"/>
                </a:cxn>
                <a:cxn ang="0">
                  <a:pos x="1658" y="392"/>
                </a:cxn>
                <a:cxn ang="0">
                  <a:pos x="1447" y="333"/>
                </a:cxn>
                <a:cxn ang="0">
                  <a:pos x="1343" y="203"/>
                </a:cxn>
                <a:cxn ang="0">
                  <a:pos x="1302" y="211"/>
                </a:cxn>
                <a:cxn ang="0">
                  <a:pos x="1267" y="194"/>
                </a:cxn>
                <a:cxn ang="0">
                  <a:pos x="1178" y="191"/>
                </a:cxn>
                <a:cxn ang="0">
                  <a:pos x="1162" y="124"/>
                </a:cxn>
                <a:cxn ang="0">
                  <a:pos x="1138" y="98"/>
                </a:cxn>
                <a:cxn ang="0">
                  <a:pos x="1078" y="127"/>
                </a:cxn>
              </a:cxnLst>
              <a:rect l="0" t="0" r="r" b="b"/>
              <a:pathLst>
                <a:path w="1860" h="1359">
                  <a:moveTo>
                    <a:pt x="1078" y="127"/>
                  </a:moveTo>
                  <a:lnTo>
                    <a:pt x="1003" y="80"/>
                  </a:lnTo>
                  <a:lnTo>
                    <a:pt x="987" y="133"/>
                  </a:lnTo>
                  <a:lnTo>
                    <a:pt x="924" y="122"/>
                  </a:lnTo>
                  <a:lnTo>
                    <a:pt x="897" y="151"/>
                  </a:lnTo>
                  <a:lnTo>
                    <a:pt x="847" y="154"/>
                  </a:lnTo>
                  <a:lnTo>
                    <a:pt x="783" y="133"/>
                  </a:lnTo>
                  <a:lnTo>
                    <a:pt x="773" y="136"/>
                  </a:lnTo>
                  <a:lnTo>
                    <a:pt x="765" y="139"/>
                  </a:lnTo>
                  <a:lnTo>
                    <a:pt x="757" y="140"/>
                  </a:lnTo>
                  <a:lnTo>
                    <a:pt x="751" y="139"/>
                  </a:lnTo>
                  <a:lnTo>
                    <a:pt x="745" y="136"/>
                  </a:lnTo>
                  <a:lnTo>
                    <a:pt x="739" y="132"/>
                  </a:lnTo>
                  <a:lnTo>
                    <a:pt x="734" y="126"/>
                  </a:lnTo>
                  <a:lnTo>
                    <a:pt x="730" y="119"/>
                  </a:lnTo>
                  <a:lnTo>
                    <a:pt x="642" y="87"/>
                  </a:lnTo>
                  <a:lnTo>
                    <a:pt x="640" y="90"/>
                  </a:lnTo>
                  <a:lnTo>
                    <a:pt x="639" y="94"/>
                  </a:lnTo>
                  <a:lnTo>
                    <a:pt x="635" y="101"/>
                  </a:lnTo>
                  <a:lnTo>
                    <a:pt x="628" y="104"/>
                  </a:lnTo>
                  <a:lnTo>
                    <a:pt x="622" y="107"/>
                  </a:lnTo>
                  <a:lnTo>
                    <a:pt x="620" y="106"/>
                  </a:lnTo>
                  <a:lnTo>
                    <a:pt x="619" y="106"/>
                  </a:lnTo>
                  <a:lnTo>
                    <a:pt x="617" y="106"/>
                  </a:lnTo>
                  <a:lnTo>
                    <a:pt x="612" y="106"/>
                  </a:lnTo>
                  <a:lnTo>
                    <a:pt x="610" y="105"/>
                  </a:lnTo>
                  <a:lnTo>
                    <a:pt x="609" y="105"/>
                  </a:lnTo>
                  <a:lnTo>
                    <a:pt x="607" y="105"/>
                  </a:lnTo>
                  <a:lnTo>
                    <a:pt x="603" y="104"/>
                  </a:lnTo>
                  <a:lnTo>
                    <a:pt x="596" y="101"/>
                  </a:lnTo>
                  <a:lnTo>
                    <a:pt x="591" y="99"/>
                  </a:lnTo>
                  <a:lnTo>
                    <a:pt x="578" y="93"/>
                  </a:lnTo>
                  <a:lnTo>
                    <a:pt x="528" y="56"/>
                  </a:lnTo>
                  <a:lnTo>
                    <a:pt x="514" y="49"/>
                  </a:lnTo>
                  <a:lnTo>
                    <a:pt x="505" y="46"/>
                  </a:lnTo>
                  <a:lnTo>
                    <a:pt x="497" y="44"/>
                  </a:lnTo>
                  <a:lnTo>
                    <a:pt x="493" y="45"/>
                  </a:lnTo>
                  <a:lnTo>
                    <a:pt x="491" y="45"/>
                  </a:lnTo>
                  <a:lnTo>
                    <a:pt x="491" y="47"/>
                  </a:lnTo>
                  <a:lnTo>
                    <a:pt x="492" y="52"/>
                  </a:lnTo>
                  <a:lnTo>
                    <a:pt x="496" y="59"/>
                  </a:lnTo>
                  <a:lnTo>
                    <a:pt x="504" y="69"/>
                  </a:lnTo>
                  <a:lnTo>
                    <a:pt x="502" y="73"/>
                  </a:lnTo>
                  <a:lnTo>
                    <a:pt x="501" y="75"/>
                  </a:lnTo>
                  <a:lnTo>
                    <a:pt x="501" y="78"/>
                  </a:lnTo>
                  <a:lnTo>
                    <a:pt x="499" y="79"/>
                  </a:lnTo>
                  <a:lnTo>
                    <a:pt x="498" y="81"/>
                  </a:lnTo>
                  <a:lnTo>
                    <a:pt x="495" y="85"/>
                  </a:lnTo>
                  <a:lnTo>
                    <a:pt x="489" y="87"/>
                  </a:lnTo>
                  <a:lnTo>
                    <a:pt x="482" y="89"/>
                  </a:lnTo>
                  <a:lnTo>
                    <a:pt x="475" y="89"/>
                  </a:lnTo>
                  <a:lnTo>
                    <a:pt x="466" y="90"/>
                  </a:lnTo>
                  <a:lnTo>
                    <a:pt x="422" y="65"/>
                  </a:lnTo>
                  <a:lnTo>
                    <a:pt x="312" y="48"/>
                  </a:lnTo>
                  <a:lnTo>
                    <a:pt x="302" y="47"/>
                  </a:lnTo>
                  <a:lnTo>
                    <a:pt x="298" y="47"/>
                  </a:lnTo>
                  <a:lnTo>
                    <a:pt x="296" y="49"/>
                  </a:lnTo>
                  <a:lnTo>
                    <a:pt x="292" y="54"/>
                  </a:lnTo>
                  <a:lnTo>
                    <a:pt x="291" y="57"/>
                  </a:lnTo>
                  <a:lnTo>
                    <a:pt x="292" y="62"/>
                  </a:lnTo>
                  <a:lnTo>
                    <a:pt x="181" y="0"/>
                  </a:lnTo>
                  <a:lnTo>
                    <a:pt x="170" y="53"/>
                  </a:lnTo>
                  <a:lnTo>
                    <a:pt x="171" y="107"/>
                  </a:lnTo>
                  <a:lnTo>
                    <a:pt x="222" y="166"/>
                  </a:lnTo>
                  <a:lnTo>
                    <a:pt x="235" y="235"/>
                  </a:lnTo>
                  <a:lnTo>
                    <a:pt x="275" y="300"/>
                  </a:lnTo>
                  <a:lnTo>
                    <a:pt x="322" y="311"/>
                  </a:lnTo>
                  <a:lnTo>
                    <a:pt x="421" y="359"/>
                  </a:lnTo>
                  <a:lnTo>
                    <a:pt x="385" y="401"/>
                  </a:lnTo>
                  <a:lnTo>
                    <a:pt x="235" y="383"/>
                  </a:lnTo>
                  <a:lnTo>
                    <a:pt x="227" y="393"/>
                  </a:lnTo>
                  <a:lnTo>
                    <a:pt x="224" y="403"/>
                  </a:lnTo>
                  <a:lnTo>
                    <a:pt x="223" y="411"/>
                  </a:lnTo>
                  <a:lnTo>
                    <a:pt x="224" y="418"/>
                  </a:lnTo>
                  <a:lnTo>
                    <a:pt x="227" y="423"/>
                  </a:lnTo>
                  <a:lnTo>
                    <a:pt x="233" y="427"/>
                  </a:lnTo>
                  <a:lnTo>
                    <a:pt x="241" y="429"/>
                  </a:lnTo>
                  <a:lnTo>
                    <a:pt x="253" y="431"/>
                  </a:lnTo>
                  <a:lnTo>
                    <a:pt x="256" y="433"/>
                  </a:lnTo>
                  <a:lnTo>
                    <a:pt x="246" y="483"/>
                  </a:lnTo>
                  <a:lnTo>
                    <a:pt x="382" y="498"/>
                  </a:lnTo>
                  <a:lnTo>
                    <a:pt x="417" y="526"/>
                  </a:lnTo>
                  <a:lnTo>
                    <a:pt x="474" y="541"/>
                  </a:lnTo>
                  <a:lnTo>
                    <a:pt x="480" y="694"/>
                  </a:lnTo>
                  <a:lnTo>
                    <a:pt x="216" y="717"/>
                  </a:lnTo>
                  <a:lnTo>
                    <a:pt x="74" y="749"/>
                  </a:lnTo>
                  <a:lnTo>
                    <a:pt x="0" y="802"/>
                  </a:lnTo>
                  <a:lnTo>
                    <a:pt x="86" y="827"/>
                  </a:lnTo>
                  <a:lnTo>
                    <a:pt x="91" y="869"/>
                  </a:lnTo>
                  <a:lnTo>
                    <a:pt x="101" y="885"/>
                  </a:lnTo>
                  <a:lnTo>
                    <a:pt x="115" y="897"/>
                  </a:lnTo>
                  <a:lnTo>
                    <a:pt x="130" y="905"/>
                  </a:lnTo>
                  <a:lnTo>
                    <a:pt x="148" y="909"/>
                  </a:lnTo>
                  <a:lnTo>
                    <a:pt x="159" y="897"/>
                  </a:lnTo>
                  <a:lnTo>
                    <a:pt x="169" y="896"/>
                  </a:lnTo>
                  <a:lnTo>
                    <a:pt x="178" y="899"/>
                  </a:lnTo>
                  <a:lnTo>
                    <a:pt x="185" y="902"/>
                  </a:lnTo>
                  <a:lnTo>
                    <a:pt x="190" y="908"/>
                  </a:lnTo>
                  <a:lnTo>
                    <a:pt x="191" y="914"/>
                  </a:lnTo>
                  <a:lnTo>
                    <a:pt x="191" y="923"/>
                  </a:lnTo>
                  <a:lnTo>
                    <a:pt x="188" y="933"/>
                  </a:lnTo>
                  <a:lnTo>
                    <a:pt x="185" y="946"/>
                  </a:lnTo>
                  <a:lnTo>
                    <a:pt x="211" y="1002"/>
                  </a:lnTo>
                  <a:lnTo>
                    <a:pt x="122" y="1084"/>
                  </a:lnTo>
                  <a:lnTo>
                    <a:pt x="102" y="1137"/>
                  </a:lnTo>
                  <a:lnTo>
                    <a:pt x="201" y="1162"/>
                  </a:lnTo>
                  <a:lnTo>
                    <a:pt x="252" y="1228"/>
                  </a:lnTo>
                  <a:lnTo>
                    <a:pt x="214" y="1253"/>
                  </a:lnTo>
                  <a:lnTo>
                    <a:pt x="367" y="1301"/>
                  </a:lnTo>
                  <a:lnTo>
                    <a:pt x="386" y="1275"/>
                  </a:lnTo>
                  <a:lnTo>
                    <a:pt x="416" y="1289"/>
                  </a:lnTo>
                  <a:lnTo>
                    <a:pt x="419" y="1298"/>
                  </a:lnTo>
                  <a:lnTo>
                    <a:pt x="424" y="1306"/>
                  </a:lnTo>
                  <a:lnTo>
                    <a:pt x="428" y="1310"/>
                  </a:lnTo>
                  <a:lnTo>
                    <a:pt x="434" y="1313"/>
                  </a:lnTo>
                  <a:lnTo>
                    <a:pt x="440" y="1312"/>
                  </a:lnTo>
                  <a:lnTo>
                    <a:pt x="446" y="1310"/>
                  </a:lnTo>
                  <a:lnTo>
                    <a:pt x="453" y="1305"/>
                  </a:lnTo>
                  <a:lnTo>
                    <a:pt x="462" y="1299"/>
                  </a:lnTo>
                  <a:lnTo>
                    <a:pt x="509" y="1353"/>
                  </a:lnTo>
                  <a:lnTo>
                    <a:pt x="522" y="1356"/>
                  </a:lnTo>
                  <a:lnTo>
                    <a:pt x="534" y="1359"/>
                  </a:lnTo>
                  <a:lnTo>
                    <a:pt x="537" y="1358"/>
                  </a:lnTo>
                  <a:lnTo>
                    <a:pt x="540" y="1358"/>
                  </a:lnTo>
                  <a:lnTo>
                    <a:pt x="546" y="1358"/>
                  </a:lnTo>
                  <a:lnTo>
                    <a:pt x="557" y="1357"/>
                  </a:lnTo>
                  <a:lnTo>
                    <a:pt x="555" y="1356"/>
                  </a:lnTo>
                  <a:lnTo>
                    <a:pt x="649" y="1314"/>
                  </a:lnTo>
                  <a:lnTo>
                    <a:pt x="652" y="1321"/>
                  </a:lnTo>
                  <a:lnTo>
                    <a:pt x="656" y="1327"/>
                  </a:lnTo>
                  <a:lnTo>
                    <a:pt x="660" y="1330"/>
                  </a:lnTo>
                  <a:lnTo>
                    <a:pt x="665" y="1333"/>
                  </a:lnTo>
                  <a:lnTo>
                    <a:pt x="669" y="1332"/>
                  </a:lnTo>
                  <a:lnTo>
                    <a:pt x="673" y="1331"/>
                  </a:lnTo>
                  <a:lnTo>
                    <a:pt x="677" y="1326"/>
                  </a:lnTo>
                  <a:lnTo>
                    <a:pt x="684" y="1321"/>
                  </a:lnTo>
                  <a:lnTo>
                    <a:pt x="749" y="1344"/>
                  </a:lnTo>
                  <a:lnTo>
                    <a:pt x="763" y="1325"/>
                  </a:lnTo>
                  <a:lnTo>
                    <a:pt x="854" y="1333"/>
                  </a:lnTo>
                  <a:lnTo>
                    <a:pt x="917" y="1285"/>
                  </a:lnTo>
                  <a:lnTo>
                    <a:pt x="906" y="1235"/>
                  </a:lnTo>
                  <a:lnTo>
                    <a:pt x="915" y="1228"/>
                  </a:lnTo>
                  <a:lnTo>
                    <a:pt x="926" y="1223"/>
                  </a:lnTo>
                  <a:lnTo>
                    <a:pt x="945" y="1214"/>
                  </a:lnTo>
                  <a:lnTo>
                    <a:pt x="953" y="1210"/>
                  </a:lnTo>
                  <a:lnTo>
                    <a:pt x="960" y="1208"/>
                  </a:lnTo>
                  <a:lnTo>
                    <a:pt x="966" y="1206"/>
                  </a:lnTo>
                  <a:lnTo>
                    <a:pt x="974" y="1206"/>
                  </a:lnTo>
                  <a:lnTo>
                    <a:pt x="978" y="1205"/>
                  </a:lnTo>
                  <a:lnTo>
                    <a:pt x="982" y="1206"/>
                  </a:lnTo>
                  <a:lnTo>
                    <a:pt x="990" y="1209"/>
                  </a:lnTo>
                  <a:lnTo>
                    <a:pt x="991" y="1211"/>
                  </a:lnTo>
                  <a:lnTo>
                    <a:pt x="993" y="1215"/>
                  </a:lnTo>
                  <a:lnTo>
                    <a:pt x="995" y="1224"/>
                  </a:lnTo>
                  <a:lnTo>
                    <a:pt x="993" y="1232"/>
                  </a:lnTo>
                  <a:lnTo>
                    <a:pt x="993" y="1239"/>
                  </a:lnTo>
                  <a:lnTo>
                    <a:pt x="994" y="1242"/>
                  </a:lnTo>
                  <a:lnTo>
                    <a:pt x="996" y="1245"/>
                  </a:lnTo>
                  <a:lnTo>
                    <a:pt x="998" y="1244"/>
                  </a:lnTo>
                  <a:lnTo>
                    <a:pt x="1003" y="1242"/>
                  </a:lnTo>
                  <a:lnTo>
                    <a:pt x="1007" y="1237"/>
                  </a:lnTo>
                  <a:lnTo>
                    <a:pt x="1013" y="1230"/>
                  </a:lnTo>
                  <a:lnTo>
                    <a:pt x="1014" y="1228"/>
                  </a:lnTo>
                  <a:lnTo>
                    <a:pt x="1082" y="1232"/>
                  </a:lnTo>
                  <a:lnTo>
                    <a:pt x="1107" y="1192"/>
                  </a:lnTo>
                  <a:lnTo>
                    <a:pt x="1139" y="1192"/>
                  </a:lnTo>
                  <a:lnTo>
                    <a:pt x="1163" y="1202"/>
                  </a:lnTo>
                  <a:lnTo>
                    <a:pt x="1261" y="1186"/>
                  </a:lnTo>
                  <a:lnTo>
                    <a:pt x="1316" y="1198"/>
                  </a:lnTo>
                  <a:lnTo>
                    <a:pt x="1343" y="1178"/>
                  </a:lnTo>
                  <a:lnTo>
                    <a:pt x="1394" y="1185"/>
                  </a:lnTo>
                  <a:lnTo>
                    <a:pt x="1362" y="1247"/>
                  </a:lnTo>
                  <a:lnTo>
                    <a:pt x="1369" y="1242"/>
                  </a:lnTo>
                  <a:lnTo>
                    <a:pt x="1375" y="1240"/>
                  </a:lnTo>
                  <a:lnTo>
                    <a:pt x="1380" y="1239"/>
                  </a:lnTo>
                  <a:lnTo>
                    <a:pt x="1386" y="1240"/>
                  </a:lnTo>
                  <a:lnTo>
                    <a:pt x="1389" y="1242"/>
                  </a:lnTo>
                  <a:lnTo>
                    <a:pt x="1393" y="1247"/>
                  </a:lnTo>
                  <a:lnTo>
                    <a:pt x="1395" y="1253"/>
                  </a:lnTo>
                  <a:lnTo>
                    <a:pt x="1398" y="1262"/>
                  </a:lnTo>
                  <a:lnTo>
                    <a:pt x="1437" y="1249"/>
                  </a:lnTo>
                  <a:lnTo>
                    <a:pt x="1461" y="1195"/>
                  </a:lnTo>
                  <a:lnTo>
                    <a:pt x="1509" y="1215"/>
                  </a:lnTo>
                  <a:lnTo>
                    <a:pt x="1526" y="1193"/>
                  </a:lnTo>
                  <a:lnTo>
                    <a:pt x="1567" y="1091"/>
                  </a:lnTo>
                  <a:lnTo>
                    <a:pt x="1624" y="1097"/>
                  </a:lnTo>
                  <a:lnTo>
                    <a:pt x="1654" y="1014"/>
                  </a:lnTo>
                  <a:lnTo>
                    <a:pt x="1647" y="964"/>
                  </a:lnTo>
                  <a:lnTo>
                    <a:pt x="1662" y="908"/>
                  </a:lnTo>
                  <a:lnTo>
                    <a:pt x="1702" y="855"/>
                  </a:lnTo>
                  <a:lnTo>
                    <a:pt x="1713" y="830"/>
                  </a:lnTo>
                  <a:lnTo>
                    <a:pt x="1746" y="807"/>
                  </a:lnTo>
                  <a:lnTo>
                    <a:pt x="1784" y="749"/>
                  </a:lnTo>
                  <a:lnTo>
                    <a:pt x="1759" y="721"/>
                  </a:lnTo>
                  <a:lnTo>
                    <a:pt x="1789" y="696"/>
                  </a:lnTo>
                  <a:lnTo>
                    <a:pt x="1790" y="639"/>
                  </a:lnTo>
                  <a:lnTo>
                    <a:pt x="1838" y="563"/>
                  </a:lnTo>
                  <a:lnTo>
                    <a:pt x="1836" y="543"/>
                  </a:lnTo>
                  <a:lnTo>
                    <a:pt x="1837" y="526"/>
                  </a:lnTo>
                  <a:lnTo>
                    <a:pt x="1836" y="523"/>
                  </a:lnTo>
                  <a:lnTo>
                    <a:pt x="1834" y="522"/>
                  </a:lnTo>
                  <a:lnTo>
                    <a:pt x="1830" y="521"/>
                  </a:lnTo>
                  <a:lnTo>
                    <a:pt x="1826" y="523"/>
                  </a:lnTo>
                  <a:lnTo>
                    <a:pt x="1822" y="518"/>
                  </a:lnTo>
                  <a:lnTo>
                    <a:pt x="1819" y="515"/>
                  </a:lnTo>
                  <a:lnTo>
                    <a:pt x="1813" y="507"/>
                  </a:lnTo>
                  <a:lnTo>
                    <a:pt x="1812" y="502"/>
                  </a:lnTo>
                  <a:lnTo>
                    <a:pt x="1813" y="498"/>
                  </a:lnTo>
                  <a:lnTo>
                    <a:pt x="1814" y="492"/>
                  </a:lnTo>
                  <a:lnTo>
                    <a:pt x="1818" y="487"/>
                  </a:lnTo>
                  <a:lnTo>
                    <a:pt x="1822" y="481"/>
                  </a:lnTo>
                  <a:lnTo>
                    <a:pt x="1828" y="476"/>
                  </a:lnTo>
                  <a:lnTo>
                    <a:pt x="1836" y="456"/>
                  </a:lnTo>
                  <a:lnTo>
                    <a:pt x="1837" y="454"/>
                  </a:lnTo>
                  <a:lnTo>
                    <a:pt x="1860" y="440"/>
                  </a:lnTo>
                  <a:lnTo>
                    <a:pt x="1856" y="393"/>
                  </a:lnTo>
                  <a:lnTo>
                    <a:pt x="1814" y="379"/>
                  </a:lnTo>
                  <a:lnTo>
                    <a:pt x="1764" y="433"/>
                  </a:lnTo>
                  <a:lnTo>
                    <a:pt x="1718" y="392"/>
                  </a:lnTo>
                  <a:lnTo>
                    <a:pt x="1658" y="392"/>
                  </a:lnTo>
                  <a:lnTo>
                    <a:pt x="1603" y="360"/>
                  </a:lnTo>
                  <a:lnTo>
                    <a:pt x="1588" y="321"/>
                  </a:lnTo>
                  <a:lnTo>
                    <a:pt x="1534" y="318"/>
                  </a:lnTo>
                  <a:lnTo>
                    <a:pt x="1487" y="305"/>
                  </a:lnTo>
                  <a:lnTo>
                    <a:pt x="1447" y="333"/>
                  </a:lnTo>
                  <a:lnTo>
                    <a:pt x="1370" y="312"/>
                  </a:lnTo>
                  <a:lnTo>
                    <a:pt x="1348" y="235"/>
                  </a:lnTo>
                  <a:lnTo>
                    <a:pt x="1397" y="205"/>
                  </a:lnTo>
                  <a:lnTo>
                    <a:pt x="1354" y="196"/>
                  </a:lnTo>
                  <a:lnTo>
                    <a:pt x="1343" y="203"/>
                  </a:lnTo>
                  <a:lnTo>
                    <a:pt x="1332" y="209"/>
                  </a:lnTo>
                  <a:lnTo>
                    <a:pt x="1322" y="212"/>
                  </a:lnTo>
                  <a:lnTo>
                    <a:pt x="1311" y="213"/>
                  </a:lnTo>
                  <a:lnTo>
                    <a:pt x="1305" y="212"/>
                  </a:lnTo>
                  <a:lnTo>
                    <a:pt x="1302" y="211"/>
                  </a:lnTo>
                  <a:lnTo>
                    <a:pt x="1301" y="211"/>
                  </a:lnTo>
                  <a:lnTo>
                    <a:pt x="1299" y="211"/>
                  </a:lnTo>
                  <a:lnTo>
                    <a:pt x="1289" y="208"/>
                  </a:lnTo>
                  <a:lnTo>
                    <a:pt x="1278" y="201"/>
                  </a:lnTo>
                  <a:lnTo>
                    <a:pt x="1267" y="194"/>
                  </a:lnTo>
                  <a:lnTo>
                    <a:pt x="1196" y="199"/>
                  </a:lnTo>
                  <a:lnTo>
                    <a:pt x="1188" y="198"/>
                  </a:lnTo>
                  <a:lnTo>
                    <a:pt x="1183" y="197"/>
                  </a:lnTo>
                  <a:lnTo>
                    <a:pt x="1179" y="194"/>
                  </a:lnTo>
                  <a:lnTo>
                    <a:pt x="1178" y="191"/>
                  </a:lnTo>
                  <a:lnTo>
                    <a:pt x="1177" y="186"/>
                  </a:lnTo>
                  <a:lnTo>
                    <a:pt x="1178" y="181"/>
                  </a:lnTo>
                  <a:lnTo>
                    <a:pt x="1180" y="175"/>
                  </a:lnTo>
                  <a:lnTo>
                    <a:pt x="1185" y="169"/>
                  </a:lnTo>
                  <a:lnTo>
                    <a:pt x="1162" y="124"/>
                  </a:lnTo>
                  <a:lnTo>
                    <a:pt x="1155" y="114"/>
                  </a:lnTo>
                  <a:lnTo>
                    <a:pt x="1151" y="107"/>
                  </a:lnTo>
                  <a:lnTo>
                    <a:pt x="1147" y="102"/>
                  </a:lnTo>
                  <a:lnTo>
                    <a:pt x="1142" y="99"/>
                  </a:lnTo>
                  <a:lnTo>
                    <a:pt x="1138" y="98"/>
                  </a:lnTo>
                  <a:lnTo>
                    <a:pt x="1135" y="99"/>
                  </a:lnTo>
                  <a:lnTo>
                    <a:pt x="1132" y="102"/>
                  </a:lnTo>
                  <a:lnTo>
                    <a:pt x="1130" y="109"/>
                  </a:lnTo>
                  <a:lnTo>
                    <a:pt x="1130" y="114"/>
                  </a:lnTo>
                  <a:lnTo>
                    <a:pt x="1078" y="1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0000000-0008-0000-0000-000022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" y="415"/>
              <a:ext cx="94" cy="120"/>
            </a:xfrm>
            <a:custGeom>
              <a:avLst/>
              <a:gdLst/>
              <a:ahLst/>
              <a:cxnLst>
                <a:cxn ang="0">
                  <a:pos x="932" y="447"/>
                </a:cxn>
                <a:cxn ang="0">
                  <a:pos x="838" y="287"/>
                </a:cxn>
                <a:cxn ang="0">
                  <a:pos x="798" y="278"/>
                </a:cxn>
                <a:cxn ang="0">
                  <a:pos x="702" y="349"/>
                </a:cxn>
                <a:cxn ang="0">
                  <a:pos x="457" y="293"/>
                </a:cxn>
                <a:cxn ang="0">
                  <a:pos x="362" y="189"/>
                </a:cxn>
                <a:cxn ang="0">
                  <a:pos x="318" y="94"/>
                </a:cxn>
                <a:cxn ang="0">
                  <a:pos x="285" y="100"/>
                </a:cxn>
                <a:cxn ang="0">
                  <a:pos x="282" y="78"/>
                </a:cxn>
                <a:cxn ang="0">
                  <a:pos x="269" y="69"/>
                </a:cxn>
                <a:cxn ang="0">
                  <a:pos x="232" y="75"/>
                </a:cxn>
                <a:cxn ang="0">
                  <a:pos x="213" y="61"/>
                </a:cxn>
                <a:cxn ang="0">
                  <a:pos x="130" y="0"/>
                </a:cxn>
                <a:cxn ang="0">
                  <a:pos x="0" y="158"/>
                </a:cxn>
                <a:cxn ang="0">
                  <a:pos x="7" y="245"/>
                </a:cxn>
                <a:cxn ang="0">
                  <a:pos x="16" y="267"/>
                </a:cxn>
                <a:cxn ang="0">
                  <a:pos x="29" y="275"/>
                </a:cxn>
                <a:cxn ang="0">
                  <a:pos x="55" y="272"/>
                </a:cxn>
                <a:cxn ang="0">
                  <a:pos x="67" y="288"/>
                </a:cxn>
                <a:cxn ang="0">
                  <a:pos x="98" y="413"/>
                </a:cxn>
                <a:cxn ang="0">
                  <a:pos x="115" y="497"/>
                </a:cxn>
                <a:cxn ang="0">
                  <a:pos x="126" y="523"/>
                </a:cxn>
                <a:cxn ang="0">
                  <a:pos x="112" y="563"/>
                </a:cxn>
                <a:cxn ang="0">
                  <a:pos x="71" y="755"/>
                </a:cxn>
                <a:cxn ang="0">
                  <a:pos x="74" y="767"/>
                </a:cxn>
                <a:cxn ang="0">
                  <a:pos x="46" y="802"/>
                </a:cxn>
                <a:cxn ang="0">
                  <a:pos x="135" y="920"/>
                </a:cxn>
                <a:cxn ang="0">
                  <a:pos x="80" y="985"/>
                </a:cxn>
                <a:cxn ang="0">
                  <a:pos x="83" y="997"/>
                </a:cxn>
                <a:cxn ang="0">
                  <a:pos x="47" y="1024"/>
                </a:cxn>
                <a:cxn ang="0">
                  <a:pos x="62" y="1113"/>
                </a:cxn>
                <a:cxn ang="0">
                  <a:pos x="62" y="1217"/>
                </a:cxn>
                <a:cxn ang="0">
                  <a:pos x="150" y="1371"/>
                </a:cxn>
                <a:cxn ang="0">
                  <a:pos x="270" y="1426"/>
                </a:cxn>
                <a:cxn ang="0">
                  <a:pos x="267" y="1431"/>
                </a:cxn>
                <a:cxn ang="0">
                  <a:pos x="262" y="1434"/>
                </a:cxn>
                <a:cxn ang="0">
                  <a:pos x="232" y="1506"/>
                </a:cxn>
                <a:cxn ang="0">
                  <a:pos x="290" y="1721"/>
                </a:cxn>
                <a:cxn ang="0">
                  <a:pos x="547" y="1802"/>
                </a:cxn>
                <a:cxn ang="0">
                  <a:pos x="577" y="1801"/>
                </a:cxn>
                <a:cxn ang="0">
                  <a:pos x="612" y="1788"/>
                </a:cxn>
                <a:cxn ang="0">
                  <a:pos x="621" y="1776"/>
                </a:cxn>
                <a:cxn ang="0">
                  <a:pos x="622" y="1769"/>
                </a:cxn>
                <a:cxn ang="0">
                  <a:pos x="621" y="1760"/>
                </a:cxn>
                <a:cxn ang="0">
                  <a:pos x="594" y="1744"/>
                </a:cxn>
                <a:cxn ang="0">
                  <a:pos x="585" y="1723"/>
                </a:cxn>
                <a:cxn ang="0">
                  <a:pos x="653" y="1671"/>
                </a:cxn>
                <a:cxn ang="0">
                  <a:pos x="649" y="1683"/>
                </a:cxn>
                <a:cxn ang="0">
                  <a:pos x="713" y="1743"/>
                </a:cxn>
                <a:cxn ang="0">
                  <a:pos x="992" y="1684"/>
                </a:cxn>
                <a:cxn ang="0">
                  <a:pos x="1034" y="1690"/>
                </a:cxn>
                <a:cxn ang="0">
                  <a:pos x="1114" y="1472"/>
                </a:cxn>
                <a:cxn ang="0">
                  <a:pos x="1315" y="1322"/>
                </a:cxn>
                <a:cxn ang="0">
                  <a:pos x="1505" y="1212"/>
                </a:cxn>
                <a:cxn ang="0">
                  <a:pos x="1473" y="1213"/>
                </a:cxn>
                <a:cxn ang="0">
                  <a:pos x="1423" y="1160"/>
                </a:cxn>
                <a:cxn ang="0">
                  <a:pos x="1336" y="1049"/>
                </a:cxn>
                <a:cxn ang="0">
                  <a:pos x="1301" y="1038"/>
                </a:cxn>
                <a:cxn ang="0">
                  <a:pos x="1287" y="1019"/>
                </a:cxn>
                <a:cxn ang="0">
                  <a:pos x="1189" y="947"/>
                </a:cxn>
                <a:cxn ang="0">
                  <a:pos x="1180" y="778"/>
                </a:cxn>
              </a:cxnLst>
              <a:rect l="0" t="0" r="r" b="b"/>
              <a:pathLst>
                <a:path w="1505" h="1804">
                  <a:moveTo>
                    <a:pt x="1115" y="700"/>
                  </a:moveTo>
                  <a:lnTo>
                    <a:pt x="1055" y="631"/>
                  </a:lnTo>
                  <a:lnTo>
                    <a:pt x="1009" y="512"/>
                  </a:lnTo>
                  <a:lnTo>
                    <a:pt x="932" y="447"/>
                  </a:lnTo>
                  <a:lnTo>
                    <a:pt x="895" y="327"/>
                  </a:lnTo>
                  <a:lnTo>
                    <a:pt x="845" y="301"/>
                  </a:lnTo>
                  <a:lnTo>
                    <a:pt x="841" y="292"/>
                  </a:lnTo>
                  <a:lnTo>
                    <a:pt x="838" y="287"/>
                  </a:lnTo>
                  <a:lnTo>
                    <a:pt x="834" y="282"/>
                  </a:lnTo>
                  <a:lnTo>
                    <a:pt x="830" y="281"/>
                  </a:lnTo>
                  <a:lnTo>
                    <a:pt x="811" y="278"/>
                  </a:lnTo>
                  <a:lnTo>
                    <a:pt x="798" y="278"/>
                  </a:lnTo>
                  <a:lnTo>
                    <a:pt x="786" y="279"/>
                  </a:lnTo>
                  <a:lnTo>
                    <a:pt x="776" y="284"/>
                  </a:lnTo>
                  <a:lnTo>
                    <a:pt x="814" y="355"/>
                  </a:lnTo>
                  <a:lnTo>
                    <a:pt x="702" y="349"/>
                  </a:lnTo>
                  <a:lnTo>
                    <a:pt x="623" y="395"/>
                  </a:lnTo>
                  <a:lnTo>
                    <a:pt x="533" y="364"/>
                  </a:lnTo>
                  <a:lnTo>
                    <a:pt x="489" y="390"/>
                  </a:lnTo>
                  <a:lnTo>
                    <a:pt x="457" y="293"/>
                  </a:lnTo>
                  <a:lnTo>
                    <a:pt x="475" y="200"/>
                  </a:lnTo>
                  <a:lnTo>
                    <a:pt x="425" y="202"/>
                  </a:lnTo>
                  <a:lnTo>
                    <a:pt x="423" y="164"/>
                  </a:lnTo>
                  <a:lnTo>
                    <a:pt x="362" y="189"/>
                  </a:lnTo>
                  <a:lnTo>
                    <a:pt x="322" y="167"/>
                  </a:lnTo>
                  <a:lnTo>
                    <a:pt x="353" y="126"/>
                  </a:lnTo>
                  <a:lnTo>
                    <a:pt x="334" y="90"/>
                  </a:lnTo>
                  <a:lnTo>
                    <a:pt x="318" y="94"/>
                  </a:lnTo>
                  <a:lnTo>
                    <a:pt x="304" y="101"/>
                  </a:lnTo>
                  <a:lnTo>
                    <a:pt x="297" y="102"/>
                  </a:lnTo>
                  <a:lnTo>
                    <a:pt x="292" y="102"/>
                  </a:lnTo>
                  <a:lnTo>
                    <a:pt x="285" y="100"/>
                  </a:lnTo>
                  <a:lnTo>
                    <a:pt x="278" y="97"/>
                  </a:lnTo>
                  <a:lnTo>
                    <a:pt x="277" y="96"/>
                  </a:lnTo>
                  <a:lnTo>
                    <a:pt x="280" y="85"/>
                  </a:lnTo>
                  <a:lnTo>
                    <a:pt x="282" y="78"/>
                  </a:lnTo>
                  <a:lnTo>
                    <a:pt x="282" y="73"/>
                  </a:lnTo>
                  <a:lnTo>
                    <a:pt x="281" y="72"/>
                  </a:lnTo>
                  <a:lnTo>
                    <a:pt x="275" y="70"/>
                  </a:lnTo>
                  <a:lnTo>
                    <a:pt x="269" y="69"/>
                  </a:lnTo>
                  <a:lnTo>
                    <a:pt x="260" y="66"/>
                  </a:lnTo>
                  <a:lnTo>
                    <a:pt x="253" y="64"/>
                  </a:lnTo>
                  <a:lnTo>
                    <a:pt x="241" y="71"/>
                  </a:lnTo>
                  <a:lnTo>
                    <a:pt x="232" y="75"/>
                  </a:lnTo>
                  <a:lnTo>
                    <a:pt x="225" y="76"/>
                  </a:lnTo>
                  <a:lnTo>
                    <a:pt x="219" y="75"/>
                  </a:lnTo>
                  <a:lnTo>
                    <a:pt x="214" y="69"/>
                  </a:lnTo>
                  <a:lnTo>
                    <a:pt x="213" y="61"/>
                  </a:lnTo>
                  <a:lnTo>
                    <a:pt x="212" y="50"/>
                  </a:lnTo>
                  <a:lnTo>
                    <a:pt x="215" y="37"/>
                  </a:lnTo>
                  <a:lnTo>
                    <a:pt x="187" y="6"/>
                  </a:lnTo>
                  <a:lnTo>
                    <a:pt x="130" y="0"/>
                  </a:lnTo>
                  <a:lnTo>
                    <a:pt x="89" y="102"/>
                  </a:lnTo>
                  <a:lnTo>
                    <a:pt x="72" y="124"/>
                  </a:lnTo>
                  <a:lnTo>
                    <a:pt x="24" y="104"/>
                  </a:lnTo>
                  <a:lnTo>
                    <a:pt x="0" y="158"/>
                  </a:lnTo>
                  <a:lnTo>
                    <a:pt x="23" y="247"/>
                  </a:lnTo>
                  <a:lnTo>
                    <a:pt x="16" y="244"/>
                  </a:lnTo>
                  <a:lnTo>
                    <a:pt x="10" y="244"/>
                  </a:lnTo>
                  <a:lnTo>
                    <a:pt x="7" y="245"/>
                  </a:lnTo>
                  <a:lnTo>
                    <a:pt x="6" y="249"/>
                  </a:lnTo>
                  <a:lnTo>
                    <a:pt x="7" y="253"/>
                  </a:lnTo>
                  <a:lnTo>
                    <a:pt x="10" y="260"/>
                  </a:lnTo>
                  <a:lnTo>
                    <a:pt x="16" y="267"/>
                  </a:lnTo>
                  <a:lnTo>
                    <a:pt x="23" y="278"/>
                  </a:lnTo>
                  <a:lnTo>
                    <a:pt x="23" y="277"/>
                  </a:lnTo>
                  <a:lnTo>
                    <a:pt x="25" y="277"/>
                  </a:lnTo>
                  <a:lnTo>
                    <a:pt x="29" y="275"/>
                  </a:lnTo>
                  <a:lnTo>
                    <a:pt x="34" y="273"/>
                  </a:lnTo>
                  <a:lnTo>
                    <a:pt x="41" y="271"/>
                  </a:lnTo>
                  <a:lnTo>
                    <a:pt x="49" y="271"/>
                  </a:lnTo>
                  <a:lnTo>
                    <a:pt x="55" y="272"/>
                  </a:lnTo>
                  <a:lnTo>
                    <a:pt x="61" y="275"/>
                  </a:lnTo>
                  <a:lnTo>
                    <a:pt x="64" y="278"/>
                  </a:lnTo>
                  <a:lnTo>
                    <a:pt x="66" y="283"/>
                  </a:lnTo>
                  <a:lnTo>
                    <a:pt x="67" y="288"/>
                  </a:lnTo>
                  <a:lnTo>
                    <a:pt x="68" y="296"/>
                  </a:lnTo>
                  <a:lnTo>
                    <a:pt x="66" y="304"/>
                  </a:lnTo>
                  <a:lnTo>
                    <a:pt x="62" y="312"/>
                  </a:lnTo>
                  <a:lnTo>
                    <a:pt x="98" y="413"/>
                  </a:lnTo>
                  <a:lnTo>
                    <a:pt x="65" y="464"/>
                  </a:lnTo>
                  <a:lnTo>
                    <a:pt x="83" y="473"/>
                  </a:lnTo>
                  <a:lnTo>
                    <a:pt x="101" y="485"/>
                  </a:lnTo>
                  <a:lnTo>
                    <a:pt x="115" y="497"/>
                  </a:lnTo>
                  <a:lnTo>
                    <a:pt x="128" y="512"/>
                  </a:lnTo>
                  <a:lnTo>
                    <a:pt x="128" y="514"/>
                  </a:lnTo>
                  <a:lnTo>
                    <a:pt x="128" y="518"/>
                  </a:lnTo>
                  <a:lnTo>
                    <a:pt x="126" y="523"/>
                  </a:lnTo>
                  <a:lnTo>
                    <a:pt x="123" y="531"/>
                  </a:lnTo>
                  <a:lnTo>
                    <a:pt x="96" y="510"/>
                  </a:lnTo>
                  <a:lnTo>
                    <a:pt x="47" y="549"/>
                  </a:lnTo>
                  <a:lnTo>
                    <a:pt x="112" y="563"/>
                  </a:lnTo>
                  <a:lnTo>
                    <a:pt x="73" y="637"/>
                  </a:lnTo>
                  <a:lnTo>
                    <a:pt x="104" y="658"/>
                  </a:lnTo>
                  <a:lnTo>
                    <a:pt x="135" y="703"/>
                  </a:lnTo>
                  <a:lnTo>
                    <a:pt x="71" y="755"/>
                  </a:lnTo>
                  <a:lnTo>
                    <a:pt x="72" y="759"/>
                  </a:lnTo>
                  <a:lnTo>
                    <a:pt x="73" y="763"/>
                  </a:lnTo>
                  <a:lnTo>
                    <a:pt x="73" y="765"/>
                  </a:lnTo>
                  <a:lnTo>
                    <a:pt x="74" y="767"/>
                  </a:lnTo>
                  <a:lnTo>
                    <a:pt x="69" y="775"/>
                  </a:lnTo>
                  <a:lnTo>
                    <a:pt x="63" y="783"/>
                  </a:lnTo>
                  <a:lnTo>
                    <a:pt x="55" y="792"/>
                  </a:lnTo>
                  <a:lnTo>
                    <a:pt x="46" y="802"/>
                  </a:lnTo>
                  <a:lnTo>
                    <a:pt x="10" y="859"/>
                  </a:lnTo>
                  <a:lnTo>
                    <a:pt x="87" y="835"/>
                  </a:lnTo>
                  <a:lnTo>
                    <a:pt x="86" y="883"/>
                  </a:lnTo>
                  <a:lnTo>
                    <a:pt x="135" y="920"/>
                  </a:lnTo>
                  <a:lnTo>
                    <a:pt x="73" y="978"/>
                  </a:lnTo>
                  <a:lnTo>
                    <a:pt x="74" y="979"/>
                  </a:lnTo>
                  <a:lnTo>
                    <a:pt x="77" y="981"/>
                  </a:lnTo>
                  <a:lnTo>
                    <a:pt x="80" y="985"/>
                  </a:lnTo>
                  <a:lnTo>
                    <a:pt x="80" y="986"/>
                  </a:lnTo>
                  <a:lnTo>
                    <a:pt x="81" y="988"/>
                  </a:lnTo>
                  <a:lnTo>
                    <a:pt x="83" y="992"/>
                  </a:lnTo>
                  <a:lnTo>
                    <a:pt x="83" y="997"/>
                  </a:lnTo>
                  <a:lnTo>
                    <a:pt x="82" y="1005"/>
                  </a:lnTo>
                  <a:lnTo>
                    <a:pt x="80" y="1014"/>
                  </a:lnTo>
                  <a:lnTo>
                    <a:pt x="77" y="1026"/>
                  </a:lnTo>
                  <a:lnTo>
                    <a:pt x="47" y="1024"/>
                  </a:lnTo>
                  <a:lnTo>
                    <a:pt x="52" y="1105"/>
                  </a:lnTo>
                  <a:lnTo>
                    <a:pt x="56" y="1105"/>
                  </a:lnTo>
                  <a:lnTo>
                    <a:pt x="60" y="1107"/>
                  </a:lnTo>
                  <a:lnTo>
                    <a:pt x="62" y="1113"/>
                  </a:lnTo>
                  <a:lnTo>
                    <a:pt x="63" y="1121"/>
                  </a:lnTo>
                  <a:lnTo>
                    <a:pt x="60" y="1129"/>
                  </a:lnTo>
                  <a:lnTo>
                    <a:pt x="56" y="1139"/>
                  </a:lnTo>
                  <a:lnTo>
                    <a:pt x="62" y="1217"/>
                  </a:lnTo>
                  <a:lnTo>
                    <a:pt x="100" y="1263"/>
                  </a:lnTo>
                  <a:lnTo>
                    <a:pt x="107" y="1308"/>
                  </a:lnTo>
                  <a:lnTo>
                    <a:pt x="89" y="1343"/>
                  </a:lnTo>
                  <a:lnTo>
                    <a:pt x="150" y="1371"/>
                  </a:lnTo>
                  <a:lnTo>
                    <a:pt x="219" y="1313"/>
                  </a:lnTo>
                  <a:lnTo>
                    <a:pt x="279" y="1349"/>
                  </a:lnTo>
                  <a:lnTo>
                    <a:pt x="271" y="1422"/>
                  </a:lnTo>
                  <a:lnTo>
                    <a:pt x="270" y="1426"/>
                  </a:lnTo>
                  <a:lnTo>
                    <a:pt x="269" y="1428"/>
                  </a:lnTo>
                  <a:lnTo>
                    <a:pt x="267" y="1428"/>
                  </a:lnTo>
                  <a:lnTo>
                    <a:pt x="267" y="1429"/>
                  </a:lnTo>
                  <a:lnTo>
                    <a:pt x="267" y="1431"/>
                  </a:lnTo>
                  <a:lnTo>
                    <a:pt x="265" y="1431"/>
                  </a:lnTo>
                  <a:lnTo>
                    <a:pt x="264" y="1431"/>
                  </a:lnTo>
                  <a:lnTo>
                    <a:pt x="264" y="1432"/>
                  </a:lnTo>
                  <a:lnTo>
                    <a:pt x="262" y="1434"/>
                  </a:lnTo>
                  <a:lnTo>
                    <a:pt x="255" y="1438"/>
                  </a:lnTo>
                  <a:lnTo>
                    <a:pt x="237" y="1442"/>
                  </a:lnTo>
                  <a:lnTo>
                    <a:pt x="219" y="1443"/>
                  </a:lnTo>
                  <a:lnTo>
                    <a:pt x="232" y="1506"/>
                  </a:lnTo>
                  <a:lnTo>
                    <a:pt x="203" y="1577"/>
                  </a:lnTo>
                  <a:lnTo>
                    <a:pt x="273" y="1635"/>
                  </a:lnTo>
                  <a:lnTo>
                    <a:pt x="312" y="1620"/>
                  </a:lnTo>
                  <a:lnTo>
                    <a:pt x="290" y="1721"/>
                  </a:lnTo>
                  <a:lnTo>
                    <a:pt x="395" y="1782"/>
                  </a:lnTo>
                  <a:lnTo>
                    <a:pt x="532" y="1782"/>
                  </a:lnTo>
                  <a:lnTo>
                    <a:pt x="537" y="1794"/>
                  </a:lnTo>
                  <a:lnTo>
                    <a:pt x="547" y="1802"/>
                  </a:lnTo>
                  <a:lnTo>
                    <a:pt x="552" y="1803"/>
                  </a:lnTo>
                  <a:lnTo>
                    <a:pt x="560" y="1804"/>
                  </a:lnTo>
                  <a:lnTo>
                    <a:pt x="567" y="1803"/>
                  </a:lnTo>
                  <a:lnTo>
                    <a:pt x="577" y="1801"/>
                  </a:lnTo>
                  <a:lnTo>
                    <a:pt x="586" y="1801"/>
                  </a:lnTo>
                  <a:lnTo>
                    <a:pt x="596" y="1797"/>
                  </a:lnTo>
                  <a:lnTo>
                    <a:pt x="606" y="1793"/>
                  </a:lnTo>
                  <a:lnTo>
                    <a:pt x="612" y="1788"/>
                  </a:lnTo>
                  <a:lnTo>
                    <a:pt x="614" y="1785"/>
                  </a:lnTo>
                  <a:lnTo>
                    <a:pt x="617" y="1783"/>
                  </a:lnTo>
                  <a:lnTo>
                    <a:pt x="618" y="1779"/>
                  </a:lnTo>
                  <a:lnTo>
                    <a:pt x="621" y="1776"/>
                  </a:lnTo>
                  <a:lnTo>
                    <a:pt x="621" y="1772"/>
                  </a:lnTo>
                  <a:lnTo>
                    <a:pt x="621" y="1770"/>
                  </a:lnTo>
                  <a:lnTo>
                    <a:pt x="621" y="1769"/>
                  </a:lnTo>
                  <a:lnTo>
                    <a:pt x="622" y="1769"/>
                  </a:lnTo>
                  <a:lnTo>
                    <a:pt x="621" y="1767"/>
                  </a:lnTo>
                  <a:lnTo>
                    <a:pt x="621" y="1766"/>
                  </a:lnTo>
                  <a:lnTo>
                    <a:pt x="621" y="1764"/>
                  </a:lnTo>
                  <a:lnTo>
                    <a:pt x="621" y="1760"/>
                  </a:lnTo>
                  <a:lnTo>
                    <a:pt x="619" y="1752"/>
                  </a:lnTo>
                  <a:lnTo>
                    <a:pt x="609" y="1750"/>
                  </a:lnTo>
                  <a:lnTo>
                    <a:pt x="601" y="1748"/>
                  </a:lnTo>
                  <a:lnTo>
                    <a:pt x="594" y="1744"/>
                  </a:lnTo>
                  <a:lnTo>
                    <a:pt x="590" y="1741"/>
                  </a:lnTo>
                  <a:lnTo>
                    <a:pt x="586" y="1735"/>
                  </a:lnTo>
                  <a:lnTo>
                    <a:pt x="585" y="1730"/>
                  </a:lnTo>
                  <a:lnTo>
                    <a:pt x="585" y="1723"/>
                  </a:lnTo>
                  <a:lnTo>
                    <a:pt x="589" y="1716"/>
                  </a:lnTo>
                  <a:lnTo>
                    <a:pt x="592" y="1712"/>
                  </a:lnTo>
                  <a:lnTo>
                    <a:pt x="647" y="1669"/>
                  </a:lnTo>
                  <a:lnTo>
                    <a:pt x="653" y="1671"/>
                  </a:lnTo>
                  <a:lnTo>
                    <a:pt x="657" y="1673"/>
                  </a:lnTo>
                  <a:lnTo>
                    <a:pt x="657" y="1675"/>
                  </a:lnTo>
                  <a:lnTo>
                    <a:pt x="655" y="1679"/>
                  </a:lnTo>
                  <a:lnTo>
                    <a:pt x="649" y="1683"/>
                  </a:lnTo>
                  <a:lnTo>
                    <a:pt x="648" y="1687"/>
                  </a:lnTo>
                  <a:lnTo>
                    <a:pt x="650" y="1691"/>
                  </a:lnTo>
                  <a:lnTo>
                    <a:pt x="657" y="1696"/>
                  </a:lnTo>
                  <a:lnTo>
                    <a:pt x="713" y="1743"/>
                  </a:lnTo>
                  <a:lnTo>
                    <a:pt x="771" y="1766"/>
                  </a:lnTo>
                  <a:lnTo>
                    <a:pt x="869" y="1725"/>
                  </a:lnTo>
                  <a:lnTo>
                    <a:pt x="903" y="1671"/>
                  </a:lnTo>
                  <a:lnTo>
                    <a:pt x="992" y="1684"/>
                  </a:lnTo>
                  <a:lnTo>
                    <a:pt x="1007" y="1682"/>
                  </a:lnTo>
                  <a:lnTo>
                    <a:pt x="1021" y="1683"/>
                  </a:lnTo>
                  <a:lnTo>
                    <a:pt x="1034" y="1689"/>
                  </a:lnTo>
                  <a:lnTo>
                    <a:pt x="1034" y="1690"/>
                  </a:lnTo>
                  <a:lnTo>
                    <a:pt x="1053" y="1614"/>
                  </a:lnTo>
                  <a:lnTo>
                    <a:pt x="1002" y="1555"/>
                  </a:lnTo>
                  <a:lnTo>
                    <a:pt x="1073" y="1521"/>
                  </a:lnTo>
                  <a:lnTo>
                    <a:pt x="1114" y="1472"/>
                  </a:lnTo>
                  <a:lnTo>
                    <a:pt x="1173" y="1434"/>
                  </a:lnTo>
                  <a:lnTo>
                    <a:pt x="1254" y="1452"/>
                  </a:lnTo>
                  <a:lnTo>
                    <a:pt x="1286" y="1352"/>
                  </a:lnTo>
                  <a:lnTo>
                    <a:pt x="1315" y="1322"/>
                  </a:lnTo>
                  <a:lnTo>
                    <a:pt x="1372" y="1324"/>
                  </a:lnTo>
                  <a:lnTo>
                    <a:pt x="1407" y="1341"/>
                  </a:lnTo>
                  <a:lnTo>
                    <a:pt x="1464" y="1291"/>
                  </a:lnTo>
                  <a:lnTo>
                    <a:pt x="1505" y="1212"/>
                  </a:lnTo>
                  <a:lnTo>
                    <a:pt x="1496" y="1214"/>
                  </a:lnTo>
                  <a:lnTo>
                    <a:pt x="1489" y="1215"/>
                  </a:lnTo>
                  <a:lnTo>
                    <a:pt x="1476" y="1215"/>
                  </a:lnTo>
                  <a:lnTo>
                    <a:pt x="1473" y="1213"/>
                  </a:lnTo>
                  <a:lnTo>
                    <a:pt x="1472" y="1210"/>
                  </a:lnTo>
                  <a:lnTo>
                    <a:pt x="1473" y="1206"/>
                  </a:lnTo>
                  <a:lnTo>
                    <a:pt x="1478" y="1201"/>
                  </a:lnTo>
                  <a:lnTo>
                    <a:pt x="1423" y="1160"/>
                  </a:lnTo>
                  <a:lnTo>
                    <a:pt x="1433" y="1103"/>
                  </a:lnTo>
                  <a:lnTo>
                    <a:pt x="1377" y="1046"/>
                  </a:lnTo>
                  <a:lnTo>
                    <a:pt x="1354" y="1048"/>
                  </a:lnTo>
                  <a:lnTo>
                    <a:pt x="1336" y="1049"/>
                  </a:lnTo>
                  <a:lnTo>
                    <a:pt x="1320" y="1046"/>
                  </a:lnTo>
                  <a:lnTo>
                    <a:pt x="1313" y="1044"/>
                  </a:lnTo>
                  <a:lnTo>
                    <a:pt x="1307" y="1042"/>
                  </a:lnTo>
                  <a:lnTo>
                    <a:pt x="1301" y="1038"/>
                  </a:lnTo>
                  <a:lnTo>
                    <a:pt x="1297" y="1034"/>
                  </a:lnTo>
                  <a:lnTo>
                    <a:pt x="1292" y="1029"/>
                  </a:lnTo>
                  <a:lnTo>
                    <a:pt x="1290" y="1025"/>
                  </a:lnTo>
                  <a:lnTo>
                    <a:pt x="1287" y="1019"/>
                  </a:lnTo>
                  <a:lnTo>
                    <a:pt x="1286" y="1013"/>
                  </a:lnTo>
                  <a:lnTo>
                    <a:pt x="1285" y="999"/>
                  </a:lnTo>
                  <a:lnTo>
                    <a:pt x="1249" y="995"/>
                  </a:lnTo>
                  <a:lnTo>
                    <a:pt x="1189" y="947"/>
                  </a:lnTo>
                  <a:lnTo>
                    <a:pt x="1141" y="892"/>
                  </a:lnTo>
                  <a:lnTo>
                    <a:pt x="1170" y="858"/>
                  </a:lnTo>
                  <a:lnTo>
                    <a:pt x="1161" y="813"/>
                  </a:lnTo>
                  <a:lnTo>
                    <a:pt x="1180" y="778"/>
                  </a:lnTo>
                  <a:lnTo>
                    <a:pt x="1156" y="729"/>
                  </a:lnTo>
                  <a:lnTo>
                    <a:pt x="1115" y="7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0000000-0008-0000-0000-000023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60"/>
              <a:ext cx="95" cy="103"/>
            </a:xfrm>
            <a:custGeom>
              <a:avLst/>
              <a:gdLst/>
              <a:ahLst/>
              <a:cxnLst>
                <a:cxn ang="0">
                  <a:pos x="779" y="29"/>
                </a:cxn>
                <a:cxn ang="0">
                  <a:pos x="720" y="4"/>
                </a:cxn>
                <a:cxn ang="0">
                  <a:pos x="706" y="0"/>
                </a:cxn>
                <a:cxn ang="0">
                  <a:pos x="679" y="12"/>
                </a:cxn>
                <a:cxn ang="0">
                  <a:pos x="466" y="127"/>
                </a:cxn>
                <a:cxn ang="0">
                  <a:pos x="357" y="185"/>
                </a:cxn>
                <a:cxn ang="0">
                  <a:pos x="213" y="196"/>
                </a:cxn>
                <a:cxn ang="0">
                  <a:pos x="190" y="234"/>
                </a:cxn>
                <a:cxn ang="0">
                  <a:pos x="195" y="257"/>
                </a:cxn>
                <a:cxn ang="0">
                  <a:pos x="210" y="264"/>
                </a:cxn>
                <a:cxn ang="0">
                  <a:pos x="214" y="305"/>
                </a:cxn>
                <a:cxn ang="0">
                  <a:pos x="160" y="491"/>
                </a:cxn>
                <a:cxn ang="0">
                  <a:pos x="38" y="650"/>
                </a:cxn>
                <a:cxn ang="0">
                  <a:pos x="28" y="870"/>
                </a:cxn>
                <a:cxn ang="0">
                  <a:pos x="32" y="908"/>
                </a:cxn>
                <a:cxn ang="0">
                  <a:pos x="66" y="897"/>
                </a:cxn>
                <a:cxn ang="0">
                  <a:pos x="94" y="905"/>
                </a:cxn>
                <a:cxn ang="0">
                  <a:pos x="90" y="929"/>
                </a:cxn>
                <a:cxn ang="0">
                  <a:pos x="110" y="935"/>
                </a:cxn>
                <a:cxn ang="0">
                  <a:pos x="166" y="959"/>
                </a:cxn>
                <a:cxn ang="0">
                  <a:pos x="238" y="1035"/>
                </a:cxn>
                <a:cxn ang="0">
                  <a:pos x="346" y="1197"/>
                </a:cxn>
                <a:cxn ang="0">
                  <a:pos x="589" y="1117"/>
                </a:cxn>
                <a:cxn ang="0">
                  <a:pos x="643" y="1114"/>
                </a:cxn>
                <a:cxn ang="0">
                  <a:pos x="658" y="1134"/>
                </a:cxn>
                <a:cxn ang="0">
                  <a:pos x="868" y="1464"/>
                </a:cxn>
                <a:cxn ang="0">
                  <a:pos x="956" y="1520"/>
                </a:cxn>
                <a:cxn ang="0">
                  <a:pos x="1003" y="1530"/>
                </a:cxn>
                <a:cxn ang="0">
                  <a:pos x="1024" y="1552"/>
                </a:cxn>
                <a:cxn ang="0">
                  <a:pos x="1076" y="1516"/>
                </a:cxn>
                <a:cxn ang="0">
                  <a:pos x="1084" y="1513"/>
                </a:cxn>
                <a:cxn ang="0">
                  <a:pos x="1095" y="1495"/>
                </a:cxn>
                <a:cxn ang="0">
                  <a:pos x="1094" y="1486"/>
                </a:cxn>
                <a:cxn ang="0">
                  <a:pos x="1080" y="1463"/>
                </a:cxn>
                <a:cxn ang="0">
                  <a:pos x="1161" y="1146"/>
                </a:cxn>
                <a:cxn ang="0">
                  <a:pos x="1462" y="986"/>
                </a:cxn>
                <a:cxn ang="0">
                  <a:pos x="1358" y="671"/>
                </a:cxn>
                <a:cxn ang="0">
                  <a:pos x="1335" y="681"/>
                </a:cxn>
                <a:cxn ang="0">
                  <a:pos x="1294" y="702"/>
                </a:cxn>
                <a:cxn ang="0">
                  <a:pos x="1215" y="455"/>
                </a:cxn>
                <a:cxn ang="0">
                  <a:pos x="1230" y="397"/>
                </a:cxn>
                <a:cxn ang="0">
                  <a:pos x="1217" y="398"/>
                </a:cxn>
                <a:cxn ang="0">
                  <a:pos x="1222" y="389"/>
                </a:cxn>
                <a:cxn ang="0">
                  <a:pos x="1137" y="167"/>
                </a:cxn>
                <a:cxn ang="0">
                  <a:pos x="1116" y="194"/>
                </a:cxn>
                <a:cxn ang="0">
                  <a:pos x="1102" y="165"/>
                </a:cxn>
                <a:cxn ang="0">
                  <a:pos x="1082" y="125"/>
                </a:cxn>
                <a:cxn ang="0">
                  <a:pos x="982" y="168"/>
                </a:cxn>
                <a:cxn ang="0">
                  <a:pos x="955" y="157"/>
                </a:cxn>
              </a:cxnLst>
              <a:rect l="0" t="0" r="r" b="b"/>
              <a:pathLst>
                <a:path w="1516" h="1553">
                  <a:moveTo>
                    <a:pt x="971" y="32"/>
                  </a:moveTo>
                  <a:lnTo>
                    <a:pt x="933" y="46"/>
                  </a:lnTo>
                  <a:lnTo>
                    <a:pt x="822" y="13"/>
                  </a:lnTo>
                  <a:lnTo>
                    <a:pt x="779" y="29"/>
                  </a:lnTo>
                  <a:lnTo>
                    <a:pt x="714" y="22"/>
                  </a:lnTo>
                  <a:lnTo>
                    <a:pt x="717" y="14"/>
                  </a:lnTo>
                  <a:lnTo>
                    <a:pt x="719" y="9"/>
                  </a:lnTo>
                  <a:lnTo>
                    <a:pt x="720" y="4"/>
                  </a:lnTo>
                  <a:lnTo>
                    <a:pt x="719" y="2"/>
                  </a:lnTo>
                  <a:lnTo>
                    <a:pt x="716" y="0"/>
                  </a:lnTo>
                  <a:lnTo>
                    <a:pt x="712" y="0"/>
                  </a:lnTo>
                  <a:lnTo>
                    <a:pt x="706" y="0"/>
                  </a:lnTo>
                  <a:lnTo>
                    <a:pt x="698" y="3"/>
                  </a:lnTo>
                  <a:lnTo>
                    <a:pt x="688" y="5"/>
                  </a:lnTo>
                  <a:lnTo>
                    <a:pt x="680" y="11"/>
                  </a:lnTo>
                  <a:lnTo>
                    <a:pt x="679" y="12"/>
                  </a:lnTo>
                  <a:lnTo>
                    <a:pt x="616" y="54"/>
                  </a:lnTo>
                  <a:lnTo>
                    <a:pt x="546" y="86"/>
                  </a:lnTo>
                  <a:lnTo>
                    <a:pt x="499" y="91"/>
                  </a:lnTo>
                  <a:lnTo>
                    <a:pt x="466" y="127"/>
                  </a:lnTo>
                  <a:lnTo>
                    <a:pt x="411" y="85"/>
                  </a:lnTo>
                  <a:lnTo>
                    <a:pt x="388" y="118"/>
                  </a:lnTo>
                  <a:lnTo>
                    <a:pt x="413" y="195"/>
                  </a:lnTo>
                  <a:lnTo>
                    <a:pt x="357" y="185"/>
                  </a:lnTo>
                  <a:lnTo>
                    <a:pt x="339" y="162"/>
                  </a:lnTo>
                  <a:lnTo>
                    <a:pt x="232" y="135"/>
                  </a:lnTo>
                  <a:lnTo>
                    <a:pt x="236" y="182"/>
                  </a:lnTo>
                  <a:lnTo>
                    <a:pt x="213" y="196"/>
                  </a:lnTo>
                  <a:lnTo>
                    <a:pt x="204" y="218"/>
                  </a:lnTo>
                  <a:lnTo>
                    <a:pt x="198" y="223"/>
                  </a:lnTo>
                  <a:lnTo>
                    <a:pt x="194" y="229"/>
                  </a:lnTo>
                  <a:lnTo>
                    <a:pt x="190" y="234"/>
                  </a:lnTo>
                  <a:lnTo>
                    <a:pt x="189" y="240"/>
                  </a:lnTo>
                  <a:lnTo>
                    <a:pt x="188" y="244"/>
                  </a:lnTo>
                  <a:lnTo>
                    <a:pt x="189" y="249"/>
                  </a:lnTo>
                  <a:lnTo>
                    <a:pt x="195" y="257"/>
                  </a:lnTo>
                  <a:lnTo>
                    <a:pt x="198" y="260"/>
                  </a:lnTo>
                  <a:lnTo>
                    <a:pt x="202" y="265"/>
                  </a:lnTo>
                  <a:lnTo>
                    <a:pt x="206" y="263"/>
                  </a:lnTo>
                  <a:lnTo>
                    <a:pt x="210" y="264"/>
                  </a:lnTo>
                  <a:lnTo>
                    <a:pt x="212" y="265"/>
                  </a:lnTo>
                  <a:lnTo>
                    <a:pt x="213" y="268"/>
                  </a:lnTo>
                  <a:lnTo>
                    <a:pt x="212" y="285"/>
                  </a:lnTo>
                  <a:lnTo>
                    <a:pt x="214" y="305"/>
                  </a:lnTo>
                  <a:lnTo>
                    <a:pt x="166" y="381"/>
                  </a:lnTo>
                  <a:lnTo>
                    <a:pt x="165" y="438"/>
                  </a:lnTo>
                  <a:lnTo>
                    <a:pt x="135" y="463"/>
                  </a:lnTo>
                  <a:lnTo>
                    <a:pt x="160" y="491"/>
                  </a:lnTo>
                  <a:lnTo>
                    <a:pt x="122" y="549"/>
                  </a:lnTo>
                  <a:lnTo>
                    <a:pt x="89" y="572"/>
                  </a:lnTo>
                  <a:lnTo>
                    <a:pt x="78" y="597"/>
                  </a:lnTo>
                  <a:lnTo>
                    <a:pt x="38" y="650"/>
                  </a:lnTo>
                  <a:lnTo>
                    <a:pt x="23" y="706"/>
                  </a:lnTo>
                  <a:lnTo>
                    <a:pt x="30" y="756"/>
                  </a:lnTo>
                  <a:lnTo>
                    <a:pt x="0" y="839"/>
                  </a:lnTo>
                  <a:lnTo>
                    <a:pt x="28" y="870"/>
                  </a:lnTo>
                  <a:lnTo>
                    <a:pt x="25" y="883"/>
                  </a:lnTo>
                  <a:lnTo>
                    <a:pt x="26" y="894"/>
                  </a:lnTo>
                  <a:lnTo>
                    <a:pt x="27" y="902"/>
                  </a:lnTo>
                  <a:lnTo>
                    <a:pt x="32" y="908"/>
                  </a:lnTo>
                  <a:lnTo>
                    <a:pt x="38" y="909"/>
                  </a:lnTo>
                  <a:lnTo>
                    <a:pt x="45" y="908"/>
                  </a:lnTo>
                  <a:lnTo>
                    <a:pt x="54" y="904"/>
                  </a:lnTo>
                  <a:lnTo>
                    <a:pt x="66" y="897"/>
                  </a:lnTo>
                  <a:lnTo>
                    <a:pt x="73" y="899"/>
                  </a:lnTo>
                  <a:lnTo>
                    <a:pt x="82" y="902"/>
                  </a:lnTo>
                  <a:lnTo>
                    <a:pt x="88" y="903"/>
                  </a:lnTo>
                  <a:lnTo>
                    <a:pt x="94" y="905"/>
                  </a:lnTo>
                  <a:lnTo>
                    <a:pt x="95" y="906"/>
                  </a:lnTo>
                  <a:lnTo>
                    <a:pt x="95" y="911"/>
                  </a:lnTo>
                  <a:lnTo>
                    <a:pt x="93" y="918"/>
                  </a:lnTo>
                  <a:lnTo>
                    <a:pt x="90" y="929"/>
                  </a:lnTo>
                  <a:lnTo>
                    <a:pt x="91" y="930"/>
                  </a:lnTo>
                  <a:lnTo>
                    <a:pt x="98" y="933"/>
                  </a:lnTo>
                  <a:lnTo>
                    <a:pt x="105" y="935"/>
                  </a:lnTo>
                  <a:lnTo>
                    <a:pt x="110" y="935"/>
                  </a:lnTo>
                  <a:lnTo>
                    <a:pt x="117" y="934"/>
                  </a:lnTo>
                  <a:lnTo>
                    <a:pt x="131" y="927"/>
                  </a:lnTo>
                  <a:lnTo>
                    <a:pt x="147" y="923"/>
                  </a:lnTo>
                  <a:lnTo>
                    <a:pt x="166" y="959"/>
                  </a:lnTo>
                  <a:lnTo>
                    <a:pt x="135" y="1000"/>
                  </a:lnTo>
                  <a:lnTo>
                    <a:pt x="175" y="1022"/>
                  </a:lnTo>
                  <a:lnTo>
                    <a:pt x="236" y="997"/>
                  </a:lnTo>
                  <a:lnTo>
                    <a:pt x="238" y="1035"/>
                  </a:lnTo>
                  <a:lnTo>
                    <a:pt x="288" y="1033"/>
                  </a:lnTo>
                  <a:lnTo>
                    <a:pt x="270" y="1126"/>
                  </a:lnTo>
                  <a:lnTo>
                    <a:pt x="302" y="1223"/>
                  </a:lnTo>
                  <a:lnTo>
                    <a:pt x="346" y="1197"/>
                  </a:lnTo>
                  <a:lnTo>
                    <a:pt x="436" y="1228"/>
                  </a:lnTo>
                  <a:lnTo>
                    <a:pt x="515" y="1182"/>
                  </a:lnTo>
                  <a:lnTo>
                    <a:pt x="627" y="1188"/>
                  </a:lnTo>
                  <a:lnTo>
                    <a:pt x="589" y="1117"/>
                  </a:lnTo>
                  <a:lnTo>
                    <a:pt x="599" y="1112"/>
                  </a:lnTo>
                  <a:lnTo>
                    <a:pt x="611" y="1111"/>
                  </a:lnTo>
                  <a:lnTo>
                    <a:pt x="624" y="1111"/>
                  </a:lnTo>
                  <a:lnTo>
                    <a:pt x="643" y="1114"/>
                  </a:lnTo>
                  <a:lnTo>
                    <a:pt x="647" y="1115"/>
                  </a:lnTo>
                  <a:lnTo>
                    <a:pt x="651" y="1120"/>
                  </a:lnTo>
                  <a:lnTo>
                    <a:pt x="654" y="1125"/>
                  </a:lnTo>
                  <a:lnTo>
                    <a:pt x="658" y="1134"/>
                  </a:lnTo>
                  <a:lnTo>
                    <a:pt x="708" y="1160"/>
                  </a:lnTo>
                  <a:lnTo>
                    <a:pt x="745" y="1280"/>
                  </a:lnTo>
                  <a:lnTo>
                    <a:pt x="822" y="1345"/>
                  </a:lnTo>
                  <a:lnTo>
                    <a:pt x="868" y="1464"/>
                  </a:lnTo>
                  <a:lnTo>
                    <a:pt x="928" y="1533"/>
                  </a:lnTo>
                  <a:lnTo>
                    <a:pt x="935" y="1528"/>
                  </a:lnTo>
                  <a:lnTo>
                    <a:pt x="942" y="1525"/>
                  </a:lnTo>
                  <a:lnTo>
                    <a:pt x="956" y="1520"/>
                  </a:lnTo>
                  <a:lnTo>
                    <a:pt x="969" y="1518"/>
                  </a:lnTo>
                  <a:lnTo>
                    <a:pt x="982" y="1520"/>
                  </a:lnTo>
                  <a:lnTo>
                    <a:pt x="992" y="1523"/>
                  </a:lnTo>
                  <a:lnTo>
                    <a:pt x="1003" y="1530"/>
                  </a:lnTo>
                  <a:lnTo>
                    <a:pt x="1007" y="1534"/>
                  </a:lnTo>
                  <a:lnTo>
                    <a:pt x="1013" y="1540"/>
                  </a:lnTo>
                  <a:lnTo>
                    <a:pt x="1022" y="1553"/>
                  </a:lnTo>
                  <a:lnTo>
                    <a:pt x="1024" y="1552"/>
                  </a:lnTo>
                  <a:lnTo>
                    <a:pt x="1061" y="1523"/>
                  </a:lnTo>
                  <a:lnTo>
                    <a:pt x="1067" y="1520"/>
                  </a:lnTo>
                  <a:lnTo>
                    <a:pt x="1073" y="1518"/>
                  </a:lnTo>
                  <a:lnTo>
                    <a:pt x="1076" y="1516"/>
                  </a:lnTo>
                  <a:lnTo>
                    <a:pt x="1076" y="1515"/>
                  </a:lnTo>
                  <a:lnTo>
                    <a:pt x="1077" y="1515"/>
                  </a:lnTo>
                  <a:lnTo>
                    <a:pt x="1079" y="1515"/>
                  </a:lnTo>
                  <a:lnTo>
                    <a:pt x="1084" y="1513"/>
                  </a:lnTo>
                  <a:lnTo>
                    <a:pt x="1091" y="1507"/>
                  </a:lnTo>
                  <a:lnTo>
                    <a:pt x="1093" y="1503"/>
                  </a:lnTo>
                  <a:lnTo>
                    <a:pt x="1095" y="1500"/>
                  </a:lnTo>
                  <a:lnTo>
                    <a:pt x="1095" y="1495"/>
                  </a:lnTo>
                  <a:lnTo>
                    <a:pt x="1095" y="1491"/>
                  </a:lnTo>
                  <a:lnTo>
                    <a:pt x="1094" y="1489"/>
                  </a:lnTo>
                  <a:lnTo>
                    <a:pt x="1094" y="1488"/>
                  </a:lnTo>
                  <a:lnTo>
                    <a:pt x="1094" y="1486"/>
                  </a:lnTo>
                  <a:lnTo>
                    <a:pt x="1093" y="1482"/>
                  </a:lnTo>
                  <a:lnTo>
                    <a:pt x="1086" y="1472"/>
                  </a:lnTo>
                  <a:lnTo>
                    <a:pt x="1082" y="1466"/>
                  </a:lnTo>
                  <a:lnTo>
                    <a:pt x="1080" y="1463"/>
                  </a:lnTo>
                  <a:lnTo>
                    <a:pt x="1079" y="1461"/>
                  </a:lnTo>
                  <a:lnTo>
                    <a:pt x="1067" y="1447"/>
                  </a:lnTo>
                  <a:lnTo>
                    <a:pt x="1097" y="1423"/>
                  </a:lnTo>
                  <a:lnTo>
                    <a:pt x="1161" y="1146"/>
                  </a:lnTo>
                  <a:lnTo>
                    <a:pt x="1185" y="1110"/>
                  </a:lnTo>
                  <a:lnTo>
                    <a:pt x="1307" y="1073"/>
                  </a:lnTo>
                  <a:lnTo>
                    <a:pt x="1370" y="1115"/>
                  </a:lnTo>
                  <a:lnTo>
                    <a:pt x="1462" y="986"/>
                  </a:lnTo>
                  <a:lnTo>
                    <a:pt x="1516" y="965"/>
                  </a:lnTo>
                  <a:lnTo>
                    <a:pt x="1502" y="864"/>
                  </a:lnTo>
                  <a:lnTo>
                    <a:pt x="1483" y="844"/>
                  </a:lnTo>
                  <a:lnTo>
                    <a:pt x="1358" y="671"/>
                  </a:lnTo>
                  <a:lnTo>
                    <a:pt x="1353" y="673"/>
                  </a:lnTo>
                  <a:lnTo>
                    <a:pt x="1349" y="676"/>
                  </a:lnTo>
                  <a:lnTo>
                    <a:pt x="1340" y="681"/>
                  </a:lnTo>
                  <a:lnTo>
                    <a:pt x="1335" y="681"/>
                  </a:lnTo>
                  <a:lnTo>
                    <a:pt x="1331" y="682"/>
                  </a:lnTo>
                  <a:lnTo>
                    <a:pt x="1322" y="683"/>
                  </a:lnTo>
                  <a:lnTo>
                    <a:pt x="1311" y="677"/>
                  </a:lnTo>
                  <a:lnTo>
                    <a:pt x="1294" y="702"/>
                  </a:lnTo>
                  <a:lnTo>
                    <a:pt x="1223" y="638"/>
                  </a:lnTo>
                  <a:lnTo>
                    <a:pt x="1235" y="542"/>
                  </a:lnTo>
                  <a:lnTo>
                    <a:pt x="1255" y="510"/>
                  </a:lnTo>
                  <a:lnTo>
                    <a:pt x="1215" y="455"/>
                  </a:lnTo>
                  <a:lnTo>
                    <a:pt x="1267" y="419"/>
                  </a:lnTo>
                  <a:lnTo>
                    <a:pt x="1245" y="391"/>
                  </a:lnTo>
                  <a:lnTo>
                    <a:pt x="1237" y="394"/>
                  </a:lnTo>
                  <a:lnTo>
                    <a:pt x="1230" y="397"/>
                  </a:lnTo>
                  <a:lnTo>
                    <a:pt x="1225" y="399"/>
                  </a:lnTo>
                  <a:lnTo>
                    <a:pt x="1222" y="400"/>
                  </a:lnTo>
                  <a:lnTo>
                    <a:pt x="1219" y="399"/>
                  </a:lnTo>
                  <a:lnTo>
                    <a:pt x="1217" y="398"/>
                  </a:lnTo>
                  <a:lnTo>
                    <a:pt x="1216" y="396"/>
                  </a:lnTo>
                  <a:lnTo>
                    <a:pt x="1217" y="393"/>
                  </a:lnTo>
                  <a:lnTo>
                    <a:pt x="1219" y="390"/>
                  </a:lnTo>
                  <a:lnTo>
                    <a:pt x="1222" y="389"/>
                  </a:lnTo>
                  <a:lnTo>
                    <a:pt x="1199" y="314"/>
                  </a:lnTo>
                  <a:lnTo>
                    <a:pt x="1172" y="276"/>
                  </a:lnTo>
                  <a:lnTo>
                    <a:pt x="1195" y="228"/>
                  </a:lnTo>
                  <a:lnTo>
                    <a:pt x="1137" y="167"/>
                  </a:lnTo>
                  <a:lnTo>
                    <a:pt x="1131" y="179"/>
                  </a:lnTo>
                  <a:lnTo>
                    <a:pt x="1126" y="187"/>
                  </a:lnTo>
                  <a:lnTo>
                    <a:pt x="1120" y="192"/>
                  </a:lnTo>
                  <a:lnTo>
                    <a:pt x="1116" y="194"/>
                  </a:lnTo>
                  <a:lnTo>
                    <a:pt x="1112" y="192"/>
                  </a:lnTo>
                  <a:lnTo>
                    <a:pt x="1108" y="186"/>
                  </a:lnTo>
                  <a:lnTo>
                    <a:pt x="1104" y="177"/>
                  </a:lnTo>
                  <a:lnTo>
                    <a:pt x="1102" y="165"/>
                  </a:lnTo>
                  <a:lnTo>
                    <a:pt x="1101" y="160"/>
                  </a:lnTo>
                  <a:lnTo>
                    <a:pt x="1102" y="156"/>
                  </a:lnTo>
                  <a:lnTo>
                    <a:pt x="1108" y="146"/>
                  </a:lnTo>
                  <a:lnTo>
                    <a:pt x="1082" y="125"/>
                  </a:lnTo>
                  <a:lnTo>
                    <a:pt x="1030" y="119"/>
                  </a:lnTo>
                  <a:lnTo>
                    <a:pt x="997" y="164"/>
                  </a:lnTo>
                  <a:lnTo>
                    <a:pt x="988" y="166"/>
                  </a:lnTo>
                  <a:lnTo>
                    <a:pt x="982" y="168"/>
                  </a:lnTo>
                  <a:lnTo>
                    <a:pt x="975" y="169"/>
                  </a:lnTo>
                  <a:lnTo>
                    <a:pt x="970" y="169"/>
                  </a:lnTo>
                  <a:lnTo>
                    <a:pt x="960" y="165"/>
                  </a:lnTo>
                  <a:lnTo>
                    <a:pt x="955" y="157"/>
                  </a:lnTo>
                  <a:lnTo>
                    <a:pt x="952" y="146"/>
                  </a:lnTo>
                  <a:lnTo>
                    <a:pt x="944" y="93"/>
                  </a:lnTo>
                  <a:lnTo>
                    <a:pt x="97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0000000-0008-0000-0000-000024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315"/>
              <a:ext cx="120" cy="101"/>
            </a:xfrm>
            <a:custGeom>
              <a:avLst/>
              <a:gdLst/>
              <a:ahLst/>
              <a:cxnLst>
                <a:cxn ang="0">
                  <a:pos x="939" y="244"/>
                </a:cxn>
                <a:cxn ang="0">
                  <a:pos x="689" y="171"/>
                </a:cxn>
                <a:cxn ang="0">
                  <a:pos x="491" y="46"/>
                </a:cxn>
                <a:cxn ang="0">
                  <a:pos x="372" y="34"/>
                </a:cxn>
                <a:cxn ang="0">
                  <a:pos x="288" y="40"/>
                </a:cxn>
                <a:cxn ang="0">
                  <a:pos x="323" y="67"/>
                </a:cxn>
                <a:cxn ang="0">
                  <a:pos x="310" y="83"/>
                </a:cxn>
                <a:cxn ang="0">
                  <a:pos x="270" y="94"/>
                </a:cxn>
                <a:cxn ang="0">
                  <a:pos x="263" y="121"/>
                </a:cxn>
                <a:cxn ang="0">
                  <a:pos x="296" y="141"/>
                </a:cxn>
                <a:cxn ang="0">
                  <a:pos x="307" y="248"/>
                </a:cxn>
                <a:cxn ang="0">
                  <a:pos x="316" y="276"/>
                </a:cxn>
                <a:cxn ang="0">
                  <a:pos x="308" y="291"/>
                </a:cxn>
                <a:cxn ang="0">
                  <a:pos x="289" y="299"/>
                </a:cxn>
                <a:cxn ang="0">
                  <a:pos x="266" y="361"/>
                </a:cxn>
                <a:cxn ang="0">
                  <a:pos x="249" y="344"/>
                </a:cxn>
                <a:cxn ang="0">
                  <a:pos x="226" y="349"/>
                </a:cxn>
                <a:cxn ang="0">
                  <a:pos x="229" y="454"/>
                </a:cxn>
                <a:cxn ang="0">
                  <a:pos x="45" y="600"/>
                </a:cxn>
                <a:cxn ang="0">
                  <a:pos x="5" y="670"/>
                </a:cxn>
                <a:cxn ang="0">
                  <a:pos x="23" y="686"/>
                </a:cxn>
                <a:cxn ang="0">
                  <a:pos x="45" y="675"/>
                </a:cxn>
                <a:cxn ang="0">
                  <a:pos x="73" y="670"/>
                </a:cxn>
                <a:cxn ang="0">
                  <a:pos x="74" y="684"/>
                </a:cxn>
                <a:cxn ang="0">
                  <a:pos x="290" y="716"/>
                </a:cxn>
                <a:cxn ang="0">
                  <a:pos x="312" y="827"/>
                </a:cxn>
                <a:cxn ang="0">
                  <a:pos x="339" y="838"/>
                </a:cxn>
                <a:cxn ang="0">
                  <a:pos x="439" y="795"/>
                </a:cxn>
                <a:cxn ang="0">
                  <a:pos x="459" y="835"/>
                </a:cxn>
                <a:cxn ang="0">
                  <a:pos x="473" y="864"/>
                </a:cxn>
                <a:cxn ang="0">
                  <a:pos x="494" y="837"/>
                </a:cxn>
                <a:cxn ang="0">
                  <a:pos x="579" y="1059"/>
                </a:cxn>
                <a:cxn ang="0">
                  <a:pos x="574" y="1068"/>
                </a:cxn>
                <a:cxn ang="0">
                  <a:pos x="587" y="1067"/>
                </a:cxn>
                <a:cxn ang="0">
                  <a:pos x="572" y="1125"/>
                </a:cxn>
                <a:cxn ang="0">
                  <a:pos x="651" y="1372"/>
                </a:cxn>
                <a:cxn ang="0">
                  <a:pos x="692" y="1351"/>
                </a:cxn>
                <a:cxn ang="0">
                  <a:pos x="715" y="1341"/>
                </a:cxn>
                <a:cxn ang="0">
                  <a:pos x="929" y="1459"/>
                </a:cxn>
                <a:cxn ang="0">
                  <a:pos x="1048" y="1455"/>
                </a:cxn>
                <a:cxn ang="0">
                  <a:pos x="1148" y="1397"/>
                </a:cxn>
                <a:cxn ang="0">
                  <a:pos x="1161" y="1376"/>
                </a:cxn>
                <a:cxn ang="0">
                  <a:pos x="1436" y="1471"/>
                </a:cxn>
                <a:cxn ang="0">
                  <a:pos x="1527" y="1446"/>
                </a:cxn>
                <a:cxn ang="0">
                  <a:pos x="1512" y="1430"/>
                </a:cxn>
                <a:cxn ang="0">
                  <a:pos x="1622" y="1400"/>
                </a:cxn>
                <a:cxn ang="0">
                  <a:pos x="1774" y="1274"/>
                </a:cxn>
                <a:cxn ang="0">
                  <a:pos x="1881" y="1176"/>
                </a:cxn>
                <a:cxn ang="0">
                  <a:pos x="1897" y="1148"/>
                </a:cxn>
                <a:cxn ang="0">
                  <a:pos x="1909" y="1110"/>
                </a:cxn>
                <a:cxn ang="0">
                  <a:pos x="1914" y="1075"/>
                </a:cxn>
                <a:cxn ang="0">
                  <a:pos x="1880" y="1035"/>
                </a:cxn>
                <a:cxn ang="0">
                  <a:pos x="1863" y="1044"/>
                </a:cxn>
                <a:cxn ang="0">
                  <a:pos x="1858" y="949"/>
                </a:cxn>
                <a:cxn ang="0">
                  <a:pos x="1910" y="800"/>
                </a:cxn>
                <a:cxn ang="0">
                  <a:pos x="1780" y="747"/>
                </a:cxn>
                <a:cxn ang="0">
                  <a:pos x="1631" y="746"/>
                </a:cxn>
                <a:cxn ang="0">
                  <a:pos x="1418" y="777"/>
                </a:cxn>
                <a:cxn ang="0">
                  <a:pos x="1304" y="664"/>
                </a:cxn>
                <a:cxn ang="0">
                  <a:pos x="1142" y="545"/>
                </a:cxn>
                <a:cxn ang="0">
                  <a:pos x="1097" y="305"/>
                </a:cxn>
                <a:cxn ang="0">
                  <a:pos x="1063" y="237"/>
                </a:cxn>
              </a:cxnLst>
              <a:rect l="0" t="0" r="r" b="b"/>
              <a:pathLst>
                <a:path w="1916" h="1514">
                  <a:moveTo>
                    <a:pt x="1063" y="237"/>
                  </a:moveTo>
                  <a:lnTo>
                    <a:pt x="995" y="198"/>
                  </a:lnTo>
                  <a:lnTo>
                    <a:pt x="994" y="252"/>
                  </a:lnTo>
                  <a:lnTo>
                    <a:pt x="939" y="244"/>
                  </a:lnTo>
                  <a:lnTo>
                    <a:pt x="912" y="285"/>
                  </a:lnTo>
                  <a:lnTo>
                    <a:pt x="790" y="252"/>
                  </a:lnTo>
                  <a:lnTo>
                    <a:pt x="713" y="253"/>
                  </a:lnTo>
                  <a:lnTo>
                    <a:pt x="689" y="171"/>
                  </a:lnTo>
                  <a:lnTo>
                    <a:pt x="635" y="144"/>
                  </a:lnTo>
                  <a:lnTo>
                    <a:pt x="620" y="110"/>
                  </a:lnTo>
                  <a:lnTo>
                    <a:pt x="627" y="77"/>
                  </a:lnTo>
                  <a:lnTo>
                    <a:pt x="491" y="46"/>
                  </a:lnTo>
                  <a:lnTo>
                    <a:pt x="549" y="0"/>
                  </a:lnTo>
                  <a:lnTo>
                    <a:pt x="438" y="36"/>
                  </a:lnTo>
                  <a:lnTo>
                    <a:pt x="384" y="37"/>
                  </a:lnTo>
                  <a:lnTo>
                    <a:pt x="372" y="34"/>
                  </a:lnTo>
                  <a:lnTo>
                    <a:pt x="362" y="32"/>
                  </a:lnTo>
                  <a:lnTo>
                    <a:pt x="363" y="28"/>
                  </a:lnTo>
                  <a:lnTo>
                    <a:pt x="364" y="27"/>
                  </a:lnTo>
                  <a:lnTo>
                    <a:pt x="288" y="40"/>
                  </a:lnTo>
                  <a:lnTo>
                    <a:pt x="321" y="47"/>
                  </a:lnTo>
                  <a:lnTo>
                    <a:pt x="322" y="48"/>
                  </a:lnTo>
                  <a:lnTo>
                    <a:pt x="323" y="58"/>
                  </a:lnTo>
                  <a:lnTo>
                    <a:pt x="323" y="67"/>
                  </a:lnTo>
                  <a:lnTo>
                    <a:pt x="321" y="70"/>
                  </a:lnTo>
                  <a:lnTo>
                    <a:pt x="320" y="74"/>
                  </a:lnTo>
                  <a:lnTo>
                    <a:pt x="316" y="80"/>
                  </a:lnTo>
                  <a:lnTo>
                    <a:pt x="310" y="83"/>
                  </a:lnTo>
                  <a:lnTo>
                    <a:pt x="302" y="85"/>
                  </a:lnTo>
                  <a:lnTo>
                    <a:pt x="293" y="85"/>
                  </a:lnTo>
                  <a:lnTo>
                    <a:pt x="282" y="84"/>
                  </a:lnTo>
                  <a:lnTo>
                    <a:pt x="270" y="94"/>
                  </a:lnTo>
                  <a:lnTo>
                    <a:pt x="264" y="104"/>
                  </a:lnTo>
                  <a:lnTo>
                    <a:pt x="261" y="112"/>
                  </a:lnTo>
                  <a:lnTo>
                    <a:pt x="261" y="116"/>
                  </a:lnTo>
                  <a:lnTo>
                    <a:pt x="263" y="121"/>
                  </a:lnTo>
                  <a:lnTo>
                    <a:pt x="267" y="127"/>
                  </a:lnTo>
                  <a:lnTo>
                    <a:pt x="277" y="134"/>
                  </a:lnTo>
                  <a:lnTo>
                    <a:pt x="289" y="139"/>
                  </a:lnTo>
                  <a:lnTo>
                    <a:pt x="296" y="141"/>
                  </a:lnTo>
                  <a:lnTo>
                    <a:pt x="306" y="144"/>
                  </a:lnTo>
                  <a:lnTo>
                    <a:pt x="293" y="228"/>
                  </a:lnTo>
                  <a:lnTo>
                    <a:pt x="304" y="242"/>
                  </a:lnTo>
                  <a:lnTo>
                    <a:pt x="307" y="248"/>
                  </a:lnTo>
                  <a:lnTo>
                    <a:pt x="311" y="255"/>
                  </a:lnTo>
                  <a:lnTo>
                    <a:pt x="313" y="260"/>
                  </a:lnTo>
                  <a:lnTo>
                    <a:pt x="315" y="266"/>
                  </a:lnTo>
                  <a:lnTo>
                    <a:pt x="316" y="276"/>
                  </a:lnTo>
                  <a:lnTo>
                    <a:pt x="313" y="284"/>
                  </a:lnTo>
                  <a:lnTo>
                    <a:pt x="311" y="285"/>
                  </a:lnTo>
                  <a:lnTo>
                    <a:pt x="310" y="287"/>
                  </a:lnTo>
                  <a:lnTo>
                    <a:pt x="308" y="291"/>
                  </a:lnTo>
                  <a:lnTo>
                    <a:pt x="298" y="297"/>
                  </a:lnTo>
                  <a:lnTo>
                    <a:pt x="292" y="299"/>
                  </a:lnTo>
                  <a:lnTo>
                    <a:pt x="290" y="299"/>
                  </a:lnTo>
                  <a:lnTo>
                    <a:pt x="289" y="299"/>
                  </a:lnTo>
                  <a:lnTo>
                    <a:pt x="289" y="300"/>
                  </a:lnTo>
                  <a:lnTo>
                    <a:pt x="286" y="302"/>
                  </a:lnTo>
                  <a:lnTo>
                    <a:pt x="273" y="373"/>
                  </a:lnTo>
                  <a:lnTo>
                    <a:pt x="266" y="361"/>
                  </a:lnTo>
                  <a:lnTo>
                    <a:pt x="263" y="356"/>
                  </a:lnTo>
                  <a:lnTo>
                    <a:pt x="261" y="353"/>
                  </a:lnTo>
                  <a:lnTo>
                    <a:pt x="254" y="347"/>
                  </a:lnTo>
                  <a:lnTo>
                    <a:pt x="249" y="344"/>
                  </a:lnTo>
                  <a:lnTo>
                    <a:pt x="242" y="343"/>
                  </a:lnTo>
                  <a:lnTo>
                    <a:pt x="237" y="343"/>
                  </a:lnTo>
                  <a:lnTo>
                    <a:pt x="234" y="345"/>
                  </a:lnTo>
                  <a:lnTo>
                    <a:pt x="226" y="349"/>
                  </a:lnTo>
                  <a:lnTo>
                    <a:pt x="221" y="352"/>
                  </a:lnTo>
                  <a:lnTo>
                    <a:pt x="218" y="357"/>
                  </a:lnTo>
                  <a:lnTo>
                    <a:pt x="212" y="422"/>
                  </a:lnTo>
                  <a:lnTo>
                    <a:pt x="229" y="454"/>
                  </a:lnTo>
                  <a:lnTo>
                    <a:pt x="164" y="524"/>
                  </a:lnTo>
                  <a:lnTo>
                    <a:pt x="130" y="541"/>
                  </a:lnTo>
                  <a:lnTo>
                    <a:pt x="144" y="566"/>
                  </a:lnTo>
                  <a:lnTo>
                    <a:pt x="45" y="600"/>
                  </a:lnTo>
                  <a:lnTo>
                    <a:pt x="0" y="650"/>
                  </a:lnTo>
                  <a:lnTo>
                    <a:pt x="0" y="651"/>
                  </a:lnTo>
                  <a:lnTo>
                    <a:pt x="2" y="661"/>
                  </a:lnTo>
                  <a:lnTo>
                    <a:pt x="5" y="670"/>
                  </a:lnTo>
                  <a:lnTo>
                    <a:pt x="9" y="677"/>
                  </a:lnTo>
                  <a:lnTo>
                    <a:pt x="13" y="682"/>
                  </a:lnTo>
                  <a:lnTo>
                    <a:pt x="18" y="685"/>
                  </a:lnTo>
                  <a:lnTo>
                    <a:pt x="23" y="686"/>
                  </a:lnTo>
                  <a:lnTo>
                    <a:pt x="29" y="685"/>
                  </a:lnTo>
                  <a:lnTo>
                    <a:pt x="36" y="682"/>
                  </a:lnTo>
                  <a:lnTo>
                    <a:pt x="37" y="681"/>
                  </a:lnTo>
                  <a:lnTo>
                    <a:pt x="45" y="675"/>
                  </a:lnTo>
                  <a:lnTo>
                    <a:pt x="55" y="673"/>
                  </a:lnTo>
                  <a:lnTo>
                    <a:pt x="63" y="670"/>
                  </a:lnTo>
                  <a:lnTo>
                    <a:pt x="69" y="670"/>
                  </a:lnTo>
                  <a:lnTo>
                    <a:pt x="73" y="670"/>
                  </a:lnTo>
                  <a:lnTo>
                    <a:pt x="76" y="672"/>
                  </a:lnTo>
                  <a:lnTo>
                    <a:pt x="77" y="674"/>
                  </a:lnTo>
                  <a:lnTo>
                    <a:pt x="76" y="679"/>
                  </a:lnTo>
                  <a:lnTo>
                    <a:pt x="74" y="684"/>
                  </a:lnTo>
                  <a:lnTo>
                    <a:pt x="71" y="692"/>
                  </a:lnTo>
                  <a:lnTo>
                    <a:pt x="136" y="699"/>
                  </a:lnTo>
                  <a:lnTo>
                    <a:pt x="179" y="683"/>
                  </a:lnTo>
                  <a:lnTo>
                    <a:pt x="290" y="716"/>
                  </a:lnTo>
                  <a:lnTo>
                    <a:pt x="328" y="702"/>
                  </a:lnTo>
                  <a:lnTo>
                    <a:pt x="301" y="763"/>
                  </a:lnTo>
                  <a:lnTo>
                    <a:pt x="309" y="816"/>
                  </a:lnTo>
                  <a:lnTo>
                    <a:pt x="312" y="827"/>
                  </a:lnTo>
                  <a:lnTo>
                    <a:pt x="317" y="835"/>
                  </a:lnTo>
                  <a:lnTo>
                    <a:pt x="327" y="839"/>
                  </a:lnTo>
                  <a:lnTo>
                    <a:pt x="332" y="839"/>
                  </a:lnTo>
                  <a:lnTo>
                    <a:pt x="339" y="838"/>
                  </a:lnTo>
                  <a:lnTo>
                    <a:pt x="345" y="836"/>
                  </a:lnTo>
                  <a:lnTo>
                    <a:pt x="354" y="834"/>
                  </a:lnTo>
                  <a:lnTo>
                    <a:pt x="387" y="789"/>
                  </a:lnTo>
                  <a:lnTo>
                    <a:pt x="439" y="795"/>
                  </a:lnTo>
                  <a:lnTo>
                    <a:pt x="465" y="816"/>
                  </a:lnTo>
                  <a:lnTo>
                    <a:pt x="459" y="826"/>
                  </a:lnTo>
                  <a:lnTo>
                    <a:pt x="458" y="830"/>
                  </a:lnTo>
                  <a:lnTo>
                    <a:pt x="459" y="835"/>
                  </a:lnTo>
                  <a:lnTo>
                    <a:pt x="461" y="847"/>
                  </a:lnTo>
                  <a:lnTo>
                    <a:pt x="465" y="856"/>
                  </a:lnTo>
                  <a:lnTo>
                    <a:pt x="469" y="862"/>
                  </a:lnTo>
                  <a:lnTo>
                    <a:pt x="473" y="864"/>
                  </a:lnTo>
                  <a:lnTo>
                    <a:pt x="477" y="862"/>
                  </a:lnTo>
                  <a:lnTo>
                    <a:pt x="483" y="857"/>
                  </a:lnTo>
                  <a:lnTo>
                    <a:pt x="488" y="849"/>
                  </a:lnTo>
                  <a:lnTo>
                    <a:pt x="494" y="837"/>
                  </a:lnTo>
                  <a:lnTo>
                    <a:pt x="552" y="898"/>
                  </a:lnTo>
                  <a:lnTo>
                    <a:pt x="529" y="946"/>
                  </a:lnTo>
                  <a:lnTo>
                    <a:pt x="556" y="984"/>
                  </a:lnTo>
                  <a:lnTo>
                    <a:pt x="579" y="1059"/>
                  </a:lnTo>
                  <a:lnTo>
                    <a:pt x="576" y="1060"/>
                  </a:lnTo>
                  <a:lnTo>
                    <a:pt x="574" y="1063"/>
                  </a:lnTo>
                  <a:lnTo>
                    <a:pt x="573" y="1066"/>
                  </a:lnTo>
                  <a:lnTo>
                    <a:pt x="574" y="1068"/>
                  </a:lnTo>
                  <a:lnTo>
                    <a:pt x="576" y="1069"/>
                  </a:lnTo>
                  <a:lnTo>
                    <a:pt x="579" y="1070"/>
                  </a:lnTo>
                  <a:lnTo>
                    <a:pt x="582" y="1069"/>
                  </a:lnTo>
                  <a:lnTo>
                    <a:pt x="587" y="1067"/>
                  </a:lnTo>
                  <a:lnTo>
                    <a:pt x="594" y="1064"/>
                  </a:lnTo>
                  <a:lnTo>
                    <a:pt x="602" y="1061"/>
                  </a:lnTo>
                  <a:lnTo>
                    <a:pt x="624" y="1089"/>
                  </a:lnTo>
                  <a:lnTo>
                    <a:pt x="572" y="1125"/>
                  </a:lnTo>
                  <a:lnTo>
                    <a:pt x="612" y="1180"/>
                  </a:lnTo>
                  <a:lnTo>
                    <a:pt x="592" y="1212"/>
                  </a:lnTo>
                  <a:lnTo>
                    <a:pt x="580" y="1308"/>
                  </a:lnTo>
                  <a:lnTo>
                    <a:pt x="651" y="1372"/>
                  </a:lnTo>
                  <a:lnTo>
                    <a:pt x="668" y="1347"/>
                  </a:lnTo>
                  <a:lnTo>
                    <a:pt x="679" y="1353"/>
                  </a:lnTo>
                  <a:lnTo>
                    <a:pt x="688" y="1352"/>
                  </a:lnTo>
                  <a:lnTo>
                    <a:pt x="692" y="1351"/>
                  </a:lnTo>
                  <a:lnTo>
                    <a:pt x="697" y="1351"/>
                  </a:lnTo>
                  <a:lnTo>
                    <a:pt x="706" y="1346"/>
                  </a:lnTo>
                  <a:lnTo>
                    <a:pt x="710" y="1343"/>
                  </a:lnTo>
                  <a:lnTo>
                    <a:pt x="715" y="1341"/>
                  </a:lnTo>
                  <a:lnTo>
                    <a:pt x="840" y="1514"/>
                  </a:lnTo>
                  <a:lnTo>
                    <a:pt x="869" y="1490"/>
                  </a:lnTo>
                  <a:lnTo>
                    <a:pt x="899" y="1472"/>
                  </a:lnTo>
                  <a:lnTo>
                    <a:pt x="929" y="1459"/>
                  </a:lnTo>
                  <a:lnTo>
                    <a:pt x="958" y="1451"/>
                  </a:lnTo>
                  <a:lnTo>
                    <a:pt x="988" y="1447"/>
                  </a:lnTo>
                  <a:lnTo>
                    <a:pt x="1018" y="1449"/>
                  </a:lnTo>
                  <a:lnTo>
                    <a:pt x="1048" y="1455"/>
                  </a:lnTo>
                  <a:lnTo>
                    <a:pt x="1079" y="1467"/>
                  </a:lnTo>
                  <a:lnTo>
                    <a:pt x="1073" y="1408"/>
                  </a:lnTo>
                  <a:lnTo>
                    <a:pt x="1150" y="1406"/>
                  </a:lnTo>
                  <a:lnTo>
                    <a:pt x="1148" y="1397"/>
                  </a:lnTo>
                  <a:lnTo>
                    <a:pt x="1148" y="1390"/>
                  </a:lnTo>
                  <a:lnTo>
                    <a:pt x="1152" y="1381"/>
                  </a:lnTo>
                  <a:lnTo>
                    <a:pt x="1157" y="1376"/>
                  </a:lnTo>
                  <a:lnTo>
                    <a:pt x="1161" y="1376"/>
                  </a:lnTo>
                  <a:lnTo>
                    <a:pt x="1168" y="1378"/>
                  </a:lnTo>
                  <a:lnTo>
                    <a:pt x="1212" y="1393"/>
                  </a:lnTo>
                  <a:lnTo>
                    <a:pt x="1294" y="1377"/>
                  </a:lnTo>
                  <a:lnTo>
                    <a:pt x="1436" y="1471"/>
                  </a:lnTo>
                  <a:lnTo>
                    <a:pt x="1475" y="1492"/>
                  </a:lnTo>
                  <a:lnTo>
                    <a:pt x="1517" y="1470"/>
                  </a:lnTo>
                  <a:lnTo>
                    <a:pt x="1525" y="1450"/>
                  </a:lnTo>
                  <a:lnTo>
                    <a:pt x="1527" y="1446"/>
                  </a:lnTo>
                  <a:lnTo>
                    <a:pt x="1527" y="1445"/>
                  </a:lnTo>
                  <a:lnTo>
                    <a:pt x="1523" y="1438"/>
                  </a:lnTo>
                  <a:lnTo>
                    <a:pt x="1518" y="1433"/>
                  </a:lnTo>
                  <a:lnTo>
                    <a:pt x="1512" y="1430"/>
                  </a:lnTo>
                  <a:lnTo>
                    <a:pt x="1506" y="1429"/>
                  </a:lnTo>
                  <a:lnTo>
                    <a:pt x="1534" y="1399"/>
                  </a:lnTo>
                  <a:lnTo>
                    <a:pt x="1557" y="1359"/>
                  </a:lnTo>
                  <a:lnTo>
                    <a:pt x="1622" y="1400"/>
                  </a:lnTo>
                  <a:lnTo>
                    <a:pt x="1654" y="1401"/>
                  </a:lnTo>
                  <a:lnTo>
                    <a:pt x="1779" y="1376"/>
                  </a:lnTo>
                  <a:lnTo>
                    <a:pt x="1809" y="1346"/>
                  </a:lnTo>
                  <a:lnTo>
                    <a:pt x="1774" y="1274"/>
                  </a:lnTo>
                  <a:lnTo>
                    <a:pt x="1740" y="1239"/>
                  </a:lnTo>
                  <a:lnTo>
                    <a:pt x="1769" y="1159"/>
                  </a:lnTo>
                  <a:lnTo>
                    <a:pt x="1847" y="1126"/>
                  </a:lnTo>
                  <a:lnTo>
                    <a:pt x="1881" y="1176"/>
                  </a:lnTo>
                  <a:lnTo>
                    <a:pt x="1886" y="1174"/>
                  </a:lnTo>
                  <a:lnTo>
                    <a:pt x="1890" y="1172"/>
                  </a:lnTo>
                  <a:lnTo>
                    <a:pt x="1895" y="1156"/>
                  </a:lnTo>
                  <a:lnTo>
                    <a:pt x="1897" y="1148"/>
                  </a:lnTo>
                  <a:lnTo>
                    <a:pt x="1898" y="1144"/>
                  </a:lnTo>
                  <a:lnTo>
                    <a:pt x="1900" y="1141"/>
                  </a:lnTo>
                  <a:lnTo>
                    <a:pt x="1905" y="1125"/>
                  </a:lnTo>
                  <a:lnTo>
                    <a:pt x="1909" y="1110"/>
                  </a:lnTo>
                  <a:lnTo>
                    <a:pt x="1911" y="1092"/>
                  </a:lnTo>
                  <a:lnTo>
                    <a:pt x="1911" y="1087"/>
                  </a:lnTo>
                  <a:lnTo>
                    <a:pt x="1912" y="1083"/>
                  </a:lnTo>
                  <a:lnTo>
                    <a:pt x="1914" y="1075"/>
                  </a:lnTo>
                  <a:lnTo>
                    <a:pt x="1915" y="1057"/>
                  </a:lnTo>
                  <a:lnTo>
                    <a:pt x="1915" y="1048"/>
                  </a:lnTo>
                  <a:lnTo>
                    <a:pt x="1916" y="1040"/>
                  </a:lnTo>
                  <a:lnTo>
                    <a:pt x="1880" y="1035"/>
                  </a:lnTo>
                  <a:lnTo>
                    <a:pt x="1873" y="1039"/>
                  </a:lnTo>
                  <a:lnTo>
                    <a:pt x="1868" y="1042"/>
                  </a:lnTo>
                  <a:lnTo>
                    <a:pt x="1864" y="1043"/>
                  </a:lnTo>
                  <a:lnTo>
                    <a:pt x="1863" y="1044"/>
                  </a:lnTo>
                  <a:lnTo>
                    <a:pt x="1862" y="1041"/>
                  </a:lnTo>
                  <a:lnTo>
                    <a:pt x="1863" y="1038"/>
                  </a:lnTo>
                  <a:lnTo>
                    <a:pt x="1879" y="992"/>
                  </a:lnTo>
                  <a:lnTo>
                    <a:pt x="1858" y="949"/>
                  </a:lnTo>
                  <a:lnTo>
                    <a:pt x="1780" y="944"/>
                  </a:lnTo>
                  <a:lnTo>
                    <a:pt x="1772" y="893"/>
                  </a:lnTo>
                  <a:lnTo>
                    <a:pt x="1909" y="833"/>
                  </a:lnTo>
                  <a:lnTo>
                    <a:pt x="1910" y="800"/>
                  </a:lnTo>
                  <a:lnTo>
                    <a:pt x="1869" y="744"/>
                  </a:lnTo>
                  <a:lnTo>
                    <a:pt x="1795" y="742"/>
                  </a:lnTo>
                  <a:lnTo>
                    <a:pt x="1786" y="745"/>
                  </a:lnTo>
                  <a:lnTo>
                    <a:pt x="1780" y="747"/>
                  </a:lnTo>
                  <a:lnTo>
                    <a:pt x="1767" y="749"/>
                  </a:lnTo>
                  <a:lnTo>
                    <a:pt x="1755" y="745"/>
                  </a:lnTo>
                  <a:lnTo>
                    <a:pt x="1746" y="739"/>
                  </a:lnTo>
                  <a:lnTo>
                    <a:pt x="1631" y="746"/>
                  </a:lnTo>
                  <a:lnTo>
                    <a:pt x="1581" y="764"/>
                  </a:lnTo>
                  <a:lnTo>
                    <a:pt x="1468" y="716"/>
                  </a:lnTo>
                  <a:lnTo>
                    <a:pt x="1452" y="771"/>
                  </a:lnTo>
                  <a:lnTo>
                    <a:pt x="1418" y="777"/>
                  </a:lnTo>
                  <a:lnTo>
                    <a:pt x="1391" y="802"/>
                  </a:lnTo>
                  <a:lnTo>
                    <a:pt x="1340" y="769"/>
                  </a:lnTo>
                  <a:lnTo>
                    <a:pt x="1320" y="700"/>
                  </a:lnTo>
                  <a:lnTo>
                    <a:pt x="1304" y="664"/>
                  </a:lnTo>
                  <a:lnTo>
                    <a:pt x="1202" y="612"/>
                  </a:lnTo>
                  <a:lnTo>
                    <a:pt x="1156" y="649"/>
                  </a:lnTo>
                  <a:lnTo>
                    <a:pt x="1115" y="585"/>
                  </a:lnTo>
                  <a:lnTo>
                    <a:pt x="1142" y="545"/>
                  </a:lnTo>
                  <a:lnTo>
                    <a:pt x="1099" y="491"/>
                  </a:lnTo>
                  <a:lnTo>
                    <a:pt x="1160" y="426"/>
                  </a:lnTo>
                  <a:lnTo>
                    <a:pt x="1158" y="374"/>
                  </a:lnTo>
                  <a:lnTo>
                    <a:pt x="1097" y="305"/>
                  </a:lnTo>
                  <a:lnTo>
                    <a:pt x="1123" y="286"/>
                  </a:lnTo>
                  <a:lnTo>
                    <a:pt x="1134" y="238"/>
                  </a:lnTo>
                  <a:lnTo>
                    <a:pt x="1091" y="244"/>
                  </a:lnTo>
                  <a:lnTo>
                    <a:pt x="1063" y="2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0000000-0008-0000-0000-000025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229"/>
              <a:ext cx="88" cy="105"/>
            </a:xfrm>
            <a:custGeom>
              <a:avLst/>
              <a:gdLst/>
              <a:ahLst/>
              <a:cxnLst>
                <a:cxn ang="0">
                  <a:pos x="889" y="31"/>
                </a:cxn>
                <a:cxn ang="0">
                  <a:pos x="871" y="21"/>
                </a:cxn>
                <a:cxn ang="0">
                  <a:pos x="865" y="0"/>
                </a:cxn>
                <a:cxn ang="0">
                  <a:pos x="751" y="130"/>
                </a:cxn>
                <a:cxn ang="0">
                  <a:pos x="719" y="243"/>
                </a:cxn>
                <a:cxn ang="0">
                  <a:pos x="475" y="268"/>
                </a:cxn>
                <a:cxn ang="0">
                  <a:pos x="467" y="249"/>
                </a:cxn>
                <a:cxn ang="0">
                  <a:pos x="455" y="240"/>
                </a:cxn>
                <a:cxn ang="0">
                  <a:pos x="437" y="236"/>
                </a:cxn>
                <a:cxn ang="0">
                  <a:pos x="435" y="239"/>
                </a:cxn>
                <a:cxn ang="0">
                  <a:pos x="434" y="256"/>
                </a:cxn>
                <a:cxn ang="0">
                  <a:pos x="431" y="274"/>
                </a:cxn>
                <a:cxn ang="0">
                  <a:pos x="428" y="283"/>
                </a:cxn>
                <a:cxn ang="0">
                  <a:pos x="407" y="296"/>
                </a:cxn>
                <a:cxn ang="0">
                  <a:pos x="393" y="291"/>
                </a:cxn>
                <a:cxn ang="0">
                  <a:pos x="378" y="286"/>
                </a:cxn>
                <a:cxn ang="0">
                  <a:pos x="366" y="282"/>
                </a:cxn>
                <a:cxn ang="0">
                  <a:pos x="202" y="358"/>
                </a:cxn>
                <a:cxn ang="0">
                  <a:pos x="80" y="504"/>
                </a:cxn>
                <a:cxn ang="0">
                  <a:pos x="155" y="570"/>
                </a:cxn>
                <a:cxn ang="0">
                  <a:pos x="190" y="598"/>
                </a:cxn>
                <a:cxn ang="0">
                  <a:pos x="195" y="633"/>
                </a:cxn>
                <a:cxn ang="0">
                  <a:pos x="209" y="742"/>
                </a:cxn>
                <a:cxn ang="0">
                  <a:pos x="78" y="942"/>
                </a:cxn>
                <a:cxn ang="0">
                  <a:pos x="37" y="1037"/>
                </a:cxn>
                <a:cxn ang="0">
                  <a:pos x="80" y="1222"/>
                </a:cxn>
                <a:cxn ang="0">
                  <a:pos x="82" y="1326"/>
                </a:cxn>
                <a:cxn ang="0">
                  <a:pos x="127" y="1324"/>
                </a:cxn>
                <a:cxn ang="0">
                  <a:pos x="203" y="1328"/>
                </a:cxn>
                <a:cxn ang="0">
                  <a:pos x="392" y="1369"/>
                </a:cxn>
                <a:cxn ang="0">
                  <a:pos x="454" y="1463"/>
                </a:cxn>
                <a:cxn ang="0">
                  <a:pos x="677" y="1577"/>
                </a:cxn>
                <a:cxn ang="0">
                  <a:pos x="760" y="1490"/>
                </a:cxn>
                <a:cxn ang="0">
                  <a:pos x="849" y="1469"/>
                </a:cxn>
                <a:cxn ang="0">
                  <a:pos x="975" y="1407"/>
                </a:cxn>
                <a:cxn ang="0">
                  <a:pos x="1002" y="1390"/>
                </a:cxn>
                <a:cxn ang="0">
                  <a:pos x="1020" y="1393"/>
                </a:cxn>
                <a:cxn ang="0">
                  <a:pos x="1027" y="1406"/>
                </a:cxn>
                <a:cxn ang="0">
                  <a:pos x="1041" y="1403"/>
                </a:cxn>
                <a:cxn ang="0">
                  <a:pos x="1065" y="1397"/>
                </a:cxn>
                <a:cxn ang="0">
                  <a:pos x="1241" y="1379"/>
                </a:cxn>
                <a:cxn ang="0">
                  <a:pos x="1300" y="1275"/>
                </a:cxn>
                <a:cxn ang="0">
                  <a:pos x="1368" y="1220"/>
                </a:cxn>
                <a:cxn ang="0">
                  <a:pos x="1359" y="1204"/>
                </a:cxn>
                <a:cxn ang="0">
                  <a:pos x="1362" y="1202"/>
                </a:cxn>
                <a:cxn ang="0">
                  <a:pos x="1368" y="1120"/>
                </a:cxn>
                <a:cxn ang="0">
                  <a:pos x="1400" y="933"/>
                </a:cxn>
                <a:cxn ang="0">
                  <a:pos x="1336" y="861"/>
                </a:cxn>
                <a:cxn ang="0">
                  <a:pos x="1295" y="810"/>
                </a:cxn>
                <a:cxn ang="0">
                  <a:pos x="1164" y="664"/>
                </a:cxn>
                <a:cxn ang="0">
                  <a:pos x="1090" y="581"/>
                </a:cxn>
                <a:cxn ang="0">
                  <a:pos x="992" y="469"/>
                </a:cxn>
                <a:cxn ang="0">
                  <a:pos x="956" y="385"/>
                </a:cxn>
                <a:cxn ang="0">
                  <a:pos x="957" y="367"/>
                </a:cxn>
                <a:cxn ang="0">
                  <a:pos x="969" y="346"/>
                </a:cxn>
                <a:cxn ang="0">
                  <a:pos x="993" y="322"/>
                </a:cxn>
                <a:cxn ang="0">
                  <a:pos x="954" y="287"/>
                </a:cxn>
                <a:cxn ang="0">
                  <a:pos x="947" y="130"/>
                </a:cxn>
                <a:cxn ang="0">
                  <a:pos x="922" y="120"/>
                </a:cxn>
                <a:cxn ang="0">
                  <a:pos x="919" y="107"/>
                </a:cxn>
                <a:cxn ang="0">
                  <a:pos x="928" y="96"/>
                </a:cxn>
              </a:cxnLst>
              <a:rect l="0" t="0" r="r" b="b"/>
              <a:pathLst>
                <a:path w="1405" h="1577">
                  <a:moveTo>
                    <a:pt x="906" y="32"/>
                  </a:moveTo>
                  <a:lnTo>
                    <a:pt x="896" y="32"/>
                  </a:lnTo>
                  <a:lnTo>
                    <a:pt x="889" y="31"/>
                  </a:lnTo>
                  <a:lnTo>
                    <a:pt x="881" y="29"/>
                  </a:lnTo>
                  <a:lnTo>
                    <a:pt x="876" y="26"/>
                  </a:lnTo>
                  <a:lnTo>
                    <a:pt x="871" y="21"/>
                  </a:lnTo>
                  <a:lnTo>
                    <a:pt x="867" y="15"/>
                  </a:lnTo>
                  <a:lnTo>
                    <a:pt x="865" y="8"/>
                  </a:lnTo>
                  <a:lnTo>
                    <a:pt x="865" y="0"/>
                  </a:lnTo>
                  <a:lnTo>
                    <a:pt x="806" y="25"/>
                  </a:lnTo>
                  <a:lnTo>
                    <a:pt x="819" y="106"/>
                  </a:lnTo>
                  <a:lnTo>
                    <a:pt x="751" y="130"/>
                  </a:lnTo>
                  <a:lnTo>
                    <a:pt x="703" y="170"/>
                  </a:lnTo>
                  <a:lnTo>
                    <a:pt x="700" y="202"/>
                  </a:lnTo>
                  <a:lnTo>
                    <a:pt x="719" y="243"/>
                  </a:lnTo>
                  <a:lnTo>
                    <a:pt x="655" y="286"/>
                  </a:lnTo>
                  <a:lnTo>
                    <a:pt x="582" y="288"/>
                  </a:lnTo>
                  <a:lnTo>
                    <a:pt x="475" y="268"/>
                  </a:lnTo>
                  <a:lnTo>
                    <a:pt x="473" y="260"/>
                  </a:lnTo>
                  <a:lnTo>
                    <a:pt x="471" y="254"/>
                  </a:lnTo>
                  <a:lnTo>
                    <a:pt x="467" y="249"/>
                  </a:lnTo>
                  <a:lnTo>
                    <a:pt x="464" y="246"/>
                  </a:lnTo>
                  <a:lnTo>
                    <a:pt x="459" y="242"/>
                  </a:lnTo>
                  <a:lnTo>
                    <a:pt x="455" y="240"/>
                  </a:lnTo>
                  <a:lnTo>
                    <a:pt x="448" y="239"/>
                  </a:lnTo>
                  <a:lnTo>
                    <a:pt x="443" y="240"/>
                  </a:lnTo>
                  <a:lnTo>
                    <a:pt x="437" y="236"/>
                  </a:lnTo>
                  <a:lnTo>
                    <a:pt x="435" y="236"/>
                  </a:lnTo>
                  <a:lnTo>
                    <a:pt x="435" y="237"/>
                  </a:lnTo>
                  <a:lnTo>
                    <a:pt x="435" y="239"/>
                  </a:lnTo>
                  <a:lnTo>
                    <a:pt x="435" y="243"/>
                  </a:lnTo>
                  <a:lnTo>
                    <a:pt x="435" y="250"/>
                  </a:lnTo>
                  <a:lnTo>
                    <a:pt x="434" y="256"/>
                  </a:lnTo>
                  <a:lnTo>
                    <a:pt x="434" y="263"/>
                  </a:lnTo>
                  <a:lnTo>
                    <a:pt x="432" y="268"/>
                  </a:lnTo>
                  <a:lnTo>
                    <a:pt x="431" y="274"/>
                  </a:lnTo>
                  <a:lnTo>
                    <a:pt x="429" y="278"/>
                  </a:lnTo>
                  <a:lnTo>
                    <a:pt x="428" y="280"/>
                  </a:lnTo>
                  <a:lnTo>
                    <a:pt x="428" y="283"/>
                  </a:lnTo>
                  <a:lnTo>
                    <a:pt x="422" y="289"/>
                  </a:lnTo>
                  <a:lnTo>
                    <a:pt x="415" y="294"/>
                  </a:lnTo>
                  <a:lnTo>
                    <a:pt x="407" y="296"/>
                  </a:lnTo>
                  <a:lnTo>
                    <a:pt x="401" y="296"/>
                  </a:lnTo>
                  <a:lnTo>
                    <a:pt x="397" y="297"/>
                  </a:lnTo>
                  <a:lnTo>
                    <a:pt x="393" y="291"/>
                  </a:lnTo>
                  <a:lnTo>
                    <a:pt x="390" y="288"/>
                  </a:lnTo>
                  <a:lnTo>
                    <a:pt x="384" y="287"/>
                  </a:lnTo>
                  <a:lnTo>
                    <a:pt x="378" y="286"/>
                  </a:lnTo>
                  <a:lnTo>
                    <a:pt x="370" y="288"/>
                  </a:lnTo>
                  <a:lnTo>
                    <a:pt x="368" y="285"/>
                  </a:lnTo>
                  <a:lnTo>
                    <a:pt x="366" y="282"/>
                  </a:lnTo>
                  <a:lnTo>
                    <a:pt x="327" y="327"/>
                  </a:lnTo>
                  <a:lnTo>
                    <a:pt x="248" y="333"/>
                  </a:lnTo>
                  <a:lnTo>
                    <a:pt x="202" y="358"/>
                  </a:lnTo>
                  <a:lnTo>
                    <a:pt x="158" y="344"/>
                  </a:lnTo>
                  <a:lnTo>
                    <a:pt x="79" y="417"/>
                  </a:lnTo>
                  <a:lnTo>
                    <a:pt x="80" y="504"/>
                  </a:lnTo>
                  <a:lnTo>
                    <a:pt x="114" y="556"/>
                  </a:lnTo>
                  <a:lnTo>
                    <a:pt x="136" y="562"/>
                  </a:lnTo>
                  <a:lnTo>
                    <a:pt x="155" y="570"/>
                  </a:lnTo>
                  <a:lnTo>
                    <a:pt x="170" y="578"/>
                  </a:lnTo>
                  <a:lnTo>
                    <a:pt x="183" y="588"/>
                  </a:lnTo>
                  <a:lnTo>
                    <a:pt x="190" y="598"/>
                  </a:lnTo>
                  <a:lnTo>
                    <a:pt x="195" y="609"/>
                  </a:lnTo>
                  <a:lnTo>
                    <a:pt x="197" y="620"/>
                  </a:lnTo>
                  <a:lnTo>
                    <a:pt x="195" y="633"/>
                  </a:lnTo>
                  <a:lnTo>
                    <a:pt x="240" y="655"/>
                  </a:lnTo>
                  <a:lnTo>
                    <a:pt x="230" y="709"/>
                  </a:lnTo>
                  <a:lnTo>
                    <a:pt x="209" y="742"/>
                  </a:lnTo>
                  <a:lnTo>
                    <a:pt x="247" y="788"/>
                  </a:lnTo>
                  <a:lnTo>
                    <a:pt x="159" y="900"/>
                  </a:lnTo>
                  <a:lnTo>
                    <a:pt x="78" y="942"/>
                  </a:lnTo>
                  <a:lnTo>
                    <a:pt x="31" y="944"/>
                  </a:lnTo>
                  <a:lnTo>
                    <a:pt x="0" y="1011"/>
                  </a:lnTo>
                  <a:lnTo>
                    <a:pt x="37" y="1037"/>
                  </a:lnTo>
                  <a:lnTo>
                    <a:pt x="75" y="1148"/>
                  </a:lnTo>
                  <a:lnTo>
                    <a:pt x="38" y="1178"/>
                  </a:lnTo>
                  <a:lnTo>
                    <a:pt x="80" y="1222"/>
                  </a:lnTo>
                  <a:lnTo>
                    <a:pt x="162" y="1263"/>
                  </a:lnTo>
                  <a:lnTo>
                    <a:pt x="95" y="1278"/>
                  </a:lnTo>
                  <a:lnTo>
                    <a:pt x="82" y="1326"/>
                  </a:lnTo>
                  <a:lnTo>
                    <a:pt x="129" y="1319"/>
                  </a:lnTo>
                  <a:lnTo>
                    <a:pt x="128" y="1320"/>
                  </a:lnTo>
                  <a:lnTo>
                    <a:pt x="127" y="1324"/>
                  </a:lnTo>
                  <a:lnTo>
                    <a:pt x="137" y="1326"/>
                  </a:lnTo>
                  <a:lnTo>
                    <a:pt x="149" y="1329"/>
                  </a:lnTo>
                  <a:lnTo>
                    <a:pt x="203" y="1328"/>
                  </a:lnTo>
                  <a:lnTo>
                    <a:pt x="314" y="1292"/>
                  </a:lnTo>
                  <a:lnTo>
                    <a:pt x="256" y="1338"/>
                  </a:lnTo>
                  <a:lnTo>
                    <a:pt x="392" y="1369"/>
                  </a:lnTo>
                  <a:lnTo>
                    <a:pt x="385" y="1402"/>
                  </a:lnTo>
                  <a:lnTo>
                    <a:pt x="400" y="1436"/>
                  </a:lnTo>
                  <a:lnTo>
                    <a:pt x="454" y="1463"/>
                  </a:lnTo>
                  <a:lnTo>
                    <a:pt x="478" y="1545"/>
                  </a:lnTo>
                  <a:lnTo>
                    <a:pt x="555" y="1544"/>
                  </a:lnTo>
                  <a:lnTo>
                    <a:pt x="677" y="1577"/>
                  </a:lnTo>
                  <a:lnTo>
                    <a:pt x="704" y="1536"/>
                  </a:lnTo>
                  <a:lnTo>
                    <a:pt x="759" y="1544"/>
                  </a:lnTo>
                  <a:lnTo>
                    <a:pt x="760" y="1490"/>
                  </a:lnTo>
                  <a:lnTo>
                    <a:pt x="828" y="1529"/>
                  </a:lnTo>
                  <a:lnTo>
                    <a:pt x="856" y="1536"/>
                  </a:lnTo>
                  <a:lnTo>
                    <a:pt x="849" y="1469"/>
                  </a:lnTo>
                  <a:lnTo>
                    <a:pt x="880" y="1445"/>
                  </a:lnTo>
                  <a:lnTo>
                    <a:pt x="934" y="1460"/>
                  </a:lnTo>
                  <a:lnTo>
                    <a:pt x="975" y="1407"/>
                  </a:lnTo>
                  <a:lnTo>
                    <a:pt x="985" y="1398"/>
                  </a:lnTo>
                  <a:lnTo>
                    <a:pt x="994" y="1393"/>
                  </a:lnTo>
                  <a:lnTo>
                    <a:pt x="1002" y="1390"/>
                  </a:lnTo>
                  <a:lnTo>
                    <a:pt x="1009" y="1389"/>
                  </a:lnTo>
                  <a:lnTo>
                    <a:pt x="1015" y="1390"/>
                  </a:lnTo>
                  <a:lnTo>
                    <a:pt x="1020" y="1393"/>
                  </a:lnTo>
                  <a:lnTo>
                    <a:pt x="1024" y="1398"/>
                  </a:lnTo>
                  <a:lnTo>
                    <a:pt x="1025" y="1401"/>
                  </a:lnTo>
                  <a:lnTo>
                    <a:pt x="1027" y="1406"/>
                  </a:lnTo>
                  <a:lnTo>
                    <a:pt x="1027" y="1408"/>
                  </a:lnTo>
                  <a:lnTo>
                    <a:pt x="1030" y="1411"/>
                  </a:lnTo>
                  <a:lnTo>
                    <a:pt x="1041" y="1403"/>
                  </a:lnTo>
                  <a:lnTo>
                    <a:pt x="1057" y="1397"/>
                  </a:lnTo>
                  <a:lnTo>
                    <a:pt x="1060" y="1396"/>
                  </a:lnTo>
                  <a:lnTo>
                    <a:pt x="1065" y="1397"/>
                  </a:lnTo>
                  <a:lnTo>
                    <a:pt x="1074" y="1404"/>
                  </a:lnTo>
                  <a:lnTo>
                    <a:pt x="1190" y="1374"/>
                  </a:lnTo>
                  <a:lnTo>
                    <a:pt x="1241" y="1379"/>
                  </a:lnTo>
                  <a:lnTo>
                    <a:pt x="1263" y="1356"/>
                  </a:lnTo>
                  <a:lnTo>
                    <a:pt x="1282" y="1345"/>
                  </a:lnTo>
                  <a:lnTo>
                    <a:pt x="1300" y="1275"/>
                  </a:lnTo>
                  <a:lnTo>
                    <a:pt x="1324" y="1235"/>
                  </a:lnTo>
                  <a:lnTo>
                    <a:pt x="1375" y="1230"/>
                  </a:lnTo>
                  <a:lnTo>
                    <a:pt x="1368" y="1220"/>
                  </a:lnTo>
                  <a:lnTo>
                    <a:pt x="1363" y="1213"/>
                  </a:lnTo>
                  <a:lnTo>
                    <a:pt x="1360" y="1207"/>
                  </a:lnTo>
                  <a:lnTo>
                    <a:pt x="1359" y="1204"/>
                  </a:lnTo>
                  <a:lnTo>
                    <a:pt x="1358" y="1201"/>
                  </a:lnTo>
                  <a:lnTo>
                    <a:pt x="1360" y="1201"/>
                  </a:lnTo>
                  <a:lnTo>
                    <a:pt x="1362" y="1202"/>
                  </a:lnTo>
                  <a:lnTo>
                    <a:pt x="1368" y="1205"/>
                  </a:lnTo>
                  <a:lnTo>
                    <a:pt x="1376" y="1211"/>
                  </a:lnTo>
                  <a:lnTo>
                    <a:pt x="1368" y="1120"/>
                  </a:lnTo>
                  <a:lnTo>
                    <a:pt x="1405" y="1057"/>
                  </a:lnTo>
                  <a:lnTo>
                    <a:pt x="1366" y="1021"/>
                  </a:lnTo>
                  <a:lnTo>
                    <a:pt x="1400" y="933"/>
                  </a:lnTo>
                  <a:lnTo>
                    <a:pt x="1376" y="906"/>
                  </a:lnTo>
                  <a:lnTo>
                    <a:pt x="1384" y="872"/>
                  </a:lnTo>
                  <a:lnTo>
                    <a:pt x="1336" y="861"/>
                  </a:lnTo>
                  <a:lnTo>
                    <a:pt x="1345" y="818"/>
                  </a:lnTo>
                  <a:lnTo>
                    <a:pt x="1327" y="782"/>
                  </a:lnTo>
                  <a:lnTo>
                    <a:pt x="1295" y="810"/>
                  </a:lnTo>
                  <a:lnTo>
                    <a:pt x="1240" y="794"/>
                  </a:lnTo>
                  <a:lnTo>
                    <a:pt x="1192" y="760"/>
                  </a:lnTo>
                  <a:lnTo>
                    <a:pt x="1164" y="664"/>
                  </a:lnTo>
                  <a:lnTo>
                    <a:pt x="1171" y="643"/>
                  </a:lnTo>
                  <a:lnTo>
                    <a:pt x="1144" y="593"/>
                  </a:lnTo>
                  <a:lnTo>
                    <a:pt x="1090" y="581"/>
                  </a:lnTo>
                  <a:lnTo>
                    <a:pt x="1094" y="528"/>
                  </a:lnTo>
                  <a:lnTo>
                    <a:pt x="1042" y="527"/>
                  </a:lnTo>
                  <a:lnTo>
                    <a:pt x="992" y="469"/>
                  </a:lnTo>
                  <a:lnTo>
                    <a:pt x="968" y="402"/>
                  </a:lnTo>
                  <a:lnTo>
                    <a:pt x="960" y="393"/>
                  </a:lnTo>
                  <a:lnTo>
                    <a:pt x="956" y="385"/>
                  </a:lnTo>
                  <a:lnTo>
                    <a:pt x="955" y="376"/>
                  </a:lnTo>
                  <a:lnTo>
                    <a:pt x="955" y="371"/>
                  </a:lnTo>
                  <a:lnTo>
                    <a:pt x="957" y="367"/>
                  </a:lnTo>
                  <a:lnTo>
                    <a:pt x="958" y="361"/>
                  </a:lnTo>
                  <a:lnTo>
                    <a:pt x="961" y="356"/>
                  </a:lnTo>
                  <a:lnTo>
                    <a:pt x="969" y="346"/>
                  </a:lnTo>
                  <a:lnTo>
                    <a:pt x="978" y="335"/>
                  </a:lnTo>
                  <a:lnTo>
                    <a:pt x="992" y="324"/>
                  </a:lnTo>
                  <a:lnTo>
                    <a:pt x="993" y="322"/>
                  </a:lnTo>
                  <a:lnTo>
                    <a:pt x="993" y="321"/>
                  </a:lnTo>
                  <a:lnTo>
                    <a:pt x="994" y="321"/>
                  </a:lnTo>
                  <a:lnTo>
                    <a:pt x="954" y="287"/>
                  </a:lnTo>
                  <a:lnTo>
                    <a:pt x="944" y="243"/>
                  </a:lnTo>
                  <a:lnTo>
                    <a:pt x="951" y="182"/>
                  </a:lnTo>
                  <a:lnTo>
                    <a:pt x="947" y="130"/>
                  </a:lnTo>
                  <a:lnTo>
                    <a:pt x="936" y="127"/>
                  </a:lnTo>
                  <a:lnTo>
                    <a:pt x="928" y="124"/>
                  </a:lnTo>
                  <a:lnTo>
                    <a:pt x="922" y="120"/>
                  </a:lnTo>
                  <a:lnTo>
                    <a:pt x="919" y="117"/>
                  </a:lnTo>
                  <a:lnTo>
                    <a:pt x="918" y="112"/>
                  </a:lnTo>
                  <a:lnTo>
                    <a:pt x="919" y="107"/>
                  </a:lnTo>
                  <a:lnTo>
                    <a:pt x="922" y="101"/>
                  </a:lnTo>
                  <a:lnTo>
                    <a:pt x="924" y="98"/>
                  </a:lnTo>
                  <a:lnTo>
                    <a:pt x="928" y="96"/>
                  </a:lnTo>
                  <a:lnTo>
                    <a:pt x="930" y="92"/>
                  </a:lnTo>
                  <a:lnTo>
                    <a:pt x="90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000000-0008-0000-0000-000026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370"/>
              <a:ext cx="94" cy="129"/>
            </a:xfrm>
            <a:custGeom>
              <a:avLst/>
              <a:gdLst/>
              <a:ahLst/>
              <a:cxnLst>
                <a:cxn ang="0">
                  <a:pos x="402" y="115"/>
                </a:cxn>
                <a:cxn ang="0">
                  <a:pos x="485" y="209"/>
                </a:cxn>
                <a:cxn ang="0">
                  <a:pos x="486" y="214"/>
                </a:cxn>
                <a:cxn ang="0">
                  <a:pos x="502" y="206"/>
                </a:cxn>
                <a:cxn ang="0">
                  <a:pos x="537" y="228"/>
                </a:cxn>
                <a:cxn ang="0">
                  <a:pos x="533" y="258"/>
                </a:cxn>
                <a:cxn ang="0">
                  <a:pos x="527" y="296"/>
                </a:cxn>
                <a:cxn ang="0">
                  <a:pos x="519" y="319"/>
                </a:cxn>
                <a:cxn ang="0">
                  <a:pos x="508" y="345"/>
                </a:cxn>
                <a:cxn ang="0">
                  <a:pos x="391" y="330"/>
                </a:cxn>
                <a:cxn ang="0">
                  <a:pos x="431" y="517"/>
                </a:cxn>
                <a:cxn ang="0">
                  <a:pos x="244" y="571"/>
                </a:cxn>
                <a:cxn ang="0">
                  <a:pos x="128" y="600"/>
                </a:cxn>
                <a:cxn ang="0">
                  <a:pos x="145" y="609"/>
                </a:cxn>
                <a:cxn ang="0">
                  <a:pos x="147" y="621"/>
                </a:cxn>
                <a:cxn ang="0">
                  <a:pos x="58" y="642"/>
                </a:cxn>
                <a:cxn ang="0">
                  <a:pos x="160" y="823"/>
                </a:cxn>
                <a:cxn ang="0">
                  <a:pos x="253" y="824"/>
                </a:cxn>
                <a:cxn ang="0">
                  <a:pos x="265" y="841"/>
                </a:cxn>
                <a:cxn ang="0">
                  <a:pos x="271" y="844"/>
                </a:cxn>
                <a:cxn ang="0">
                  <a:pos x="272" y="841"/>
                </a:cxn>
                <a:cxn ang="0">
                  <a:pos x="272" y="838"/>
                </a:cxn>
                <a:cxn ang="0">
                  <a:pos x="272" y="829"/>
                </a:cxn>
                <a:cxn ang="0">
                  <a:pos x="294" y="831"/>
                </a:cxn>
                <a:cxn ang="0">
                  <a:pos x="306" y="848"/>
                </a:cxn>
                <a:cxn ang="0">
                  <a:pos x="308" y="881"/>
                </a:cxn>
                <a:cxn ang="0">
                  <a:pos x="322" y="1069"/>
                </a:cxn>
                <a:cxn ang="0">
                  <a:pos x="402" y="1176"/>
                </a:cxn>
                <a:cxn ang="0">
                  <a:pos x="373" y="1356"/>
                </a:cxn>
                <a:cxn ang="0">
                  <a:pos x="338" y="1454"/>
                </a:cxn>
                <a:cxn ang="0">
                  <a:pos x="356" y="1466"/>
                </a:cxn>
                <a:cxn ang="0">
                  <a:pos x="392" y="1475"/>
                </a:cxn>
                <a:cxn ang="0">
                  <a:pos x="408" y="1492"/>
                </a:cxn>
                <a:cxn ang="0">
                  <a:pos x="394" y="1514"/>
                </a:cxn>
                <a:cxn ang="0">
                  <a:pos x="419" y="1708"/>
                </a:cxn>
                <a:cxn ang="0">
                  <a:pos x="426" y="1919"/>
                </a:cxn>
                <a:cxn ang="0">
                  <a:pos x="733" y="1758"/>
                </a:cxn>
                <a:cxn ang="0">
                  <a:pos x="816" y="1752"/>
                </a:cxn>
                <a:cxn ang="0">
                  <a:pos x="827" y="1761"/>
                </a:cxn>
                <a:cxn ang="0">
                  <a:pos x="835" y="1759"/>
                </a:cxn>
                <a:cxn ang="0">
                  <a:pos x="941" y="1649"/>
                </a:cxn>
                <a:cxn ang="0">
                  <a:pos x="916" y="1646"/>
                </a:cxn>
                <a:cxn ang="0">
                  <a:pos x="931" y="1568"/>
                </a:cxn>
                <a:cxn ang="0">
                  <a:pos x="919" y="1540"/>
                </a:cxn>
                <a:cxn ang="0">
                  <a:pos x="951" y="1539"/>
                </a:cxn>
                <a:cxn ang="0">
                  <a:pos x="1038" y="1457"/>
                </a:cxn>
                <a:cxn ang="0">
                  <a:pos x="1175" y="1428"/>
                </a:cxn>
                <a:cxn ang="0">
                  <a:pos x="1303" y="1355"/>
                </a:cxn>
                <a:cxn ang="0">
                  <a:pos x="1475" y="1256"/>
                </a:cxn>
                <a:cxn ang="0">
                  <a:pos x="1497" y="973"/>
                </a:cxn>
                <a:cxn ang="0">
                  <a:pos x="1448" y="911"/>
                </a:cxn>
                <a:cxn ang="0">
                  <a:pos x="1258" y="461"/>
                </a:cxn>
                <a:cxn ang="0">
                  <a:pos x="1270" y="175"/>
                </a:cxn>
                <a:cxn ang="0">
                  <a:pos x="1187" y="211"/>
                </a:cxn>
                <a:cxn ang="0">
                  <a:pos x="1094" y="203"/>
                </a:cxn>
                <a:cxn ang="0">
                  <a:pos x="960" y="130"/>
                </a:cxn>
                <a:cxn ang="0">
                  <a:pos x="760" y="24"/>
                </a:cxn>
                <a:cxn ang="0">
                  <a:pos x="531" y="4"/>
                </a:cxn>
              </a:cxnLst>
              <a:rect l="0" t="0" r="r" b="b"/>
              <a:pathLst>
                <a:path w="1500" h="1926">
                  <a:moveTo>
                    <a:pt x="531" y="4"/>
                  </a:moveTo>
                  <a:lnTo>
                    <a:pt x="394" y="64"/>
                  </a:lnTo>
                  <a:lnTo>
                    <a:pt x="402" y="115"/>
                  </a:lnTo>
                  <a:lnTo>
                    <a:pt x="480" y="120"/>
                  </a:lnTo>
                  <a:lnTo>
                    <a:pt x="501" y="163"/>
                  </a:lnTo>
                  <a:lnTo>
                    <a:pt x="485" y="209"/>
                  </a:lnTo>
                  <a:lnTo>
                    <a:pt x="484" y="212"/>
                  </a:lnTo>
                  <a:lnTo>
                    <a:pt x="485" y="215"/>
                  </a:lnTo>
                  <a:lnTo>
                    <a:pt x="486" y="214"/>
                  </a:lnTo>
                  <a:lnTo>
                    <a:pt x="490" y="213"/>
                  </a:lnTo>
                  <a:lnTo>
                    <a:pt x="495" y="210"/>
                  </a:lnTo>
                  <a:lnTo>
                    <a:pt x="502" y="206"/>
                  </a:lnTo>
                  <a:lnTo>
                    <a:pt x="538" y="211"/>
                  </a:lnTo>
                  <a:lnTo>
                    <a:pt x="537" y="219"/>
                  </a:lnTo>
                  <a:lnTo>
                    <a:pt x="537" y="228"/>
                  </a:lnTo>
                  <a:lnTo>
                    <a:pt x="536" y="246"/>
                  </a:lnTo>
                  <a:lnTo>
                    <a:pt x="534" y="254"/>
                  </a:lnTo>
                  <a:lnTo>
                    <a:pt x="533" y="258"/>
                  </a:lnTo>
                  <a:lnTo>
                    <a:pt x="533" y="263"/>
                  </a:lnTo>
                  <a:lnTo>
                    <a:pt x="531" y="281"/>
                  </a:lnTo>
                  <a:lnTo>
                    <a:pt x="527" y="296"/>
                  </a:lnTo>
                  <a:lnTo>
                    <a:pt x="522" y="312"/>
                  </a:lnTo>
                  <a:lnTo>
                    <a:pt x="520" y="315"/>
                  </a:lnTo>
                  <a:lnTo>
                    <a:pt x="519" y="319"/>
                  </a:lnTo>
                  <a:lnTo>
                    <a:pt x="517" y="327"/>
                  </a:lnTo>
                  <a:lnTo>
                    <a:pt x="512" y="343"/>
                  </a:lnTo>
                  <a:lnTo>
                    <a:pt x="508" y="345"/>
                  </a:lnTo>
                  <a:lnTo>
                    <a:pt x="503" y="347"/>
                  </a:lnTo>
                  <a:lnTo>
                    <a:pt x="469" y="297"/>
                  </a:lnTo>
                  <a:lnTo>
                    <a:pt x="391" y="330"/>
                  </a:lnTo>
                  <a:lnTo>
                    <a:pt x="362" y="410"/>
                  </a:lnTo>
                  <a:lnTo>
                    <a:pt x="396" y="445"/>
                  </a:lnTo>
                  <a:lnTo>
                    <a:pt x="431" y="517"/>
                  </a:lnTo>
                  <a:lnTo>
                    <a:pt x="401" y="547"/>
                  </a:lnTo>
                  <a:lnTo>
                    <a:pt x="276" y="572"/>
                  </a:lnTo>
                  <a:lnTo>
                    <a:pt x="244" y="571"/>
                  </a:lnTo>
                  <a:lnTo>
                    <a:pt x="179" y="530"/>
                  </a:lnTo>
                  <a:lnTo>
                    <a:pt x="156" y="570"/>
                  </a:lnTo>
                  <a:lnTo>
                    <a:pt x="128" y="600"/>
                  </a:lnTo>
                  <a:lnTo>
                    <a:pt x="134" y="601"/>
                  </a:lnTo>
                  <a:lnTo>
                    <a:pt x="140" y="604"/>
                  </a:lnTo>
                  <a:lnTo>
                    <a:pt x="145" y="609"/>
                  </a:lnTo>
                  <a:lnTo>
                    <a:pt x="149" y="616"/>
                  </a:lnTo>
                  <a:lnTo>
                    <a:pt x="149" y="617"/>
                  </a:lnTo>
                  <a:lnTo>
                    <a:pt x="147" y="621"/>
                  </a:lnTo>
                  <a:lnTo>
                    <a:pt x="139" y="641"/>
                  </a:lnTo>
                  <a:lnTo>
                    <a:pt x="97" y="663"/>
                  </a:lnTo>
                  <a:lnTo>
                    <a:pt x="58" y="642"/>
                  </a:lnTo>
                  <a:lnTo>
                    <a:pt x="0" y="791"/>
                  </a:lnTo>
                  <a:lnTo>
                    <a:pt x="107" y="833"/>
                  </a:lnTo>
                  <a:lnTo>
                    <a:pt x="160" y="823"/>
                  </a:lnTo>
                  <a:lnTo>
                    <a:pt x="204" y="794"/>
                  </a:lnTo>
                  <a:lnTo>
                    <a:pt x="255" y="817"/>
                  </a:lnTo>
                  <a:lnTo>
                    <a:pt x="253" y="824"/>
                  </a:lnTo>
                  <a:lnTo>
                    <a:pt x="257" y="831"/>
                  </a:lnTo>
                  <a:lnTo>
                    <a:pt x="261" y="836"/>
                  </a:lnTo>
                  <a:lnTo>
                    <a:pt x="265" y="841"/>
                  </a:lnTo>
                  <a:lnTo>
                    <a:pt x="267" y="843"/>
                  </a:lnTo>
                  <a:lnTo>
                    <a:pt x="268" y="843"/>
                  </a:lnTo>
                  <a:lnTo>
                    <a:pt x="271" y="844"/>
                  </a:lnTo>
                  <a:lnTo>
                    <a:pt x="271" y="843"/>
                  </a:lnTo>
                  <a:lnTo>
                    <a:pt x="272" y="843"/>
                  </a:lnTo>
                  <a:lnTo>
                    <a:pt x="272" y="841"/>
                  </a:lnTo>
                  <a:lnTo>
                    <a:pt x="272" y="840"/>
                  </a:lnTo>
                  <a:lnTo>
                    <a:pt x="273" y="840"/>
                  </a:lnTo>
                  <a:lnTo>
                    <a:pt x="272" y="838"/>
                  </a:lnTo>
                  <a:lnTo>
                    <a:pt x="272" y="837"/>
                  </a:lnTo>
                  <a:lnTo>
                    <a:pt x="272" y="835"/>
                  </a:lnTo>
                  <a:lnTo>
                    <a:pt x="272" y="829"/>
                  </a:lnTo>
                  <a:lnTo>
                    <a:pt x="279" y="828"/>
                  </a:lnTo>
                  <a:lnTo>
                    <a:pt x="287" y="828"/>
                  </a:lnTo>
                  <a:lnTo>
                    <a:pt x="294" y="831"/>
                  </a:lnTo>
                  <a:lnTo>
                    <a:pt x="299" y="834"/>
                  </a:lnTo>
                  <a:lnTo>
                    <a:pt x="304" y="841"/>
                  </a:lnTo>
                  <a:lnTo>
                    <a:pt x="306" y="848"/>
                  </a:lnTo>
                  <a:lnTo>
                    <a:pt x="308" y="857"/>
                  </a:lnTo>
                  <a:lnTo>
                    <a:pt x="308" y="868"/>
                  </a:lnTo>
                  <a:lnTo>
                    <a:pt x="308" y="881"/>
                  </a:lnTo>
                  <a:lnTo>
                    <a:pt x="281" y="927"/>
                  </a:lnTo>
                  <a:lnTo>
                    <a:pt x="368" y="1001"/>
                  </a:lnTo>
                  <a:lnTo>
                    <a:pt x="322" y="1069"/>
                  </a:lnTo>
                  <a:lnTo>
                    <a:pt x="369" y="1136"/>
                  </a:lnTo>
                  <a:lnTo>
                    <a:pt x="418" y="1135"/>
                  </a:lnTo>
                  <a:lnTo>
                    <a:pt x="402" y="1176"/>
                  </a:lnTo>
                  <a:lnTo>
                    <a:pt x="341" y="1214"/>
                  </a:lnTo>
                  <a:lnTo>
                    <a:pt x="306" y="1261"/>
                  </a:lnTo>
                  <a:lnTo>
                    <a:pt x="373" y="1356"/>
                  </a:lnTo>
                  <a:lnTo>
                    <a:pt x="345" y="1389"/>
                  </a:lnTo>
                  <a:lnTo>
                    <a:pt x="313" y="1409"/>
                  </a:lnTo>
                  <a:lnTo>
                    <a:pt x="338" y="1454"/>
                  </a:lnTo>
                  <a:lnTo>
                    <a:pt x="343" y="1459"/>
                  </a:lnTo>
                  <a:lnTo>
                    <a:pt x="349" y="1463"/>
                  </a:lnTo>
                  <a:lnTo>
                    <a:pt x="356" y="1466"/>
                  </a:lnTo>
                  <a:lnTo>
                    <a:pt x="364" y="1468"/>
                  </a:lnTo>
                  <a:lnTo>
                    <a:pt x="379" y="1471"/>
                  </a:lnTo>
                  <a:lnTo>
                    <a:pt x="392" y="1475"/>
                  </a:lnTo>
                  <a:lnTo>
                    <a:pt x="401" y="1480"/>
                  </a:lnTo>
                  <a:lnTo>
                    <a:pt x="407" y="1486"/>
                  </a:lnTo>
                  <a:lnTo>
                    <a:pt x="408" y="1492"/>
                  </a:lnTo>
                  <a:lnTo>
                    <a:pt x="407" y="1499"/>
                  </a:lnTo>
                  <a:lnTo>
                    <a:pt x="402" y="1506"/>
                  </a:lnTo>
                  <a:lnTo>
                    <a:pt x="394" y="1514"/>
                  </a:lnTo>
                  <a:lnTo>
                    <a:pt x="455" y="1572"/>
                  </a:lnTo>
                  <a:lnTo>
                    <a:pt x="431" y="1646"/>
                  </a:lnTo>
                  <a:lnTo>
                    <a:pt x="419" y="1708"/>
                  </a:lnTo>
                  <a:lnTo>
                    <a:pt x="466" y="1829"/>
                  </a:lnTo>
                  <a:lnTo>
                    <a:pt x="408" y="1865"/>
                  </a:lnTo>
                  <a:lnTo>
                    <a:pt x="426" y="1919"/>
                  </a:lnTo>
                  <a:lnTo>
                    <a:pt x="560" y="1926"/>
                  </a:lnTo>
                  <a:lnTo>
                    <a:pt x="661" y="1771"/>
                  </a:lnTo>
                  <a:lnTo>
                    <a:pt x="733" y="1758"/>
                  </a:lnTo>
                  <a:lnTo>
                    <a:pt x="761" y="1765"/>
                  </a:lnTo>
                  <a:lnTo>
                    <a:pt x="814" y="1747"/>
                  </a:lnTo>
                  <a:lnTo>
                    <a:pt x="816" y="1752"/>
                  </a:lnTo>
                  <a:lnTo>
                    <a:pt x="822" y="1758"/>
                  </a:lnTo>
                  <a:lnTo>
                    <a:pt x="824" y="1759"/>
                  </a:lnTo>
                  <a:lnTo>
                    <a:pt x="827" y="1761"/>
                  </a:lnTo>
                  <a:lnTo>
                    <a:pt x="832" y="1762"/>
                  </a:lnTo>
                  <a:lnTo>
                    <a:pt x="833" y="1760"/>
                  </a:lnTo>
                  <a:lnTo>
                    <a:pt x="835" y="1759"/>
                  </a:lnTo>
                  <a:lnTo>
                    <a:pt x="837" y="1754"/>
                  </a:lnTo>
                  <a:lnTo>
                    <a:pt x="955" y="1716"/>
                  </a:lnTo>
                  <a:lnTo>
                    <a:pt x="941" y="1649"/>
                  </a:lnTo>
                  <a:lnTo>
                    <a:pt x="928" y="1649"/>
                  </a:lnTo>
                  <a:lnTo>
                    <a:pt x="921" y="1648"/>
                  </a:lnTo>
                  <a:lnTo>
                    <a:pt x="916" y="1646"/>
                  </a:lnTo>
                  <a:lnTo>
                    <a:pt x="906" y="1638"/>
                  </a:lnTo>
                  <a:lnTo>
                    <a:pt x="901" y="1626"/>
                  </a:lnTo>
                  <a:lnTo>
                    <a:pt x="931" y="1568"/>
                  </a:lnTo>
                  <a:lnTo>
                    <a:pt x="904" y="1552"/>
                  </a:lnTo>
                  <a:lnTo>
                    <a:pt x="910" y="1545"/>
                  </a:lnTo>
                  <a:lnTo>
                    <a:pt x="919" y="1540"/>
                  </a:lnTo>
                  <a:lnTo>
                    <a:pt x="926" y="1537"/>
                  </a:lnTo>
                  <a:lnTo>
                    <a:pt x="935" y="1536"/>
                  </a:lnTo>
                  <a:lnTo>
                    <a:pt x="951" y="1539"/>
                  </a:lnTo>
                  <a:lnTo>
                    <a:pt x="968" y="1550"/>
                  </a:lnTo>
                  <a:lnTo>
                    <a:pt x="963" y="1506"/>
                  </a:lnTo>
                  <a:lnTo>
                    <a:pt x="1038" y="1457"/>
                  </a:lnTo>
                  <a:lnTo>
                    <a:pt x="1078" y="1413"/>
                  </a:lnTo>
                  <a:lnTo>
                    <a:pt x="1130" y="1450"/>
                  </a:lnTo>
                  <a:lnTo>
                    <a:pt x="1175" y="1428"/>
                  </a:lnTo>
                  <a:lnTo>
                    <a:pt x="1226" y="1439"/>
                  </a:lnTo>
                  <a:lnTo>
                    <a:pt x="1264" y="1372"/>
                  </a:lnTo>
                  <a:lnTo>
                    <a:pt x="1303" y="1355"/>
                  </a:lnTo>
                  <a:lnTo>
                    <a:pt x="1362" y="1317"/>
                  </a:lnTo>
                  <a:lnTo>
                    <a:pt x="1446" y="1331"/>
                  </a:lnTo>
                  <a:lnTo>
                    <a:pt x="1475" y="1256"/>
                  </a:lnTo>
                  <a:lnTo>
                    <a:pt x="1467" y="1153"/>
                  </a:lnTo>
                  <a:lnTo>
                    <a:pt x="1500" y="1065"/>
                  </a:lnTo>
                  <a:lnTo>
                    <a:pt x="1497" y="973"/>
                  </a:lnTo>
                  <a:lnTo>
                    <a:pt x="1489" y="937"/>
                  </a:lnTo>
                  <a:lnTo>
                    <a:pt x="1458" y="916"/>
                  </a:lnTo>
                  <a:lnTo>
                    <a:pt x="1448" y="911"/>
                  </a:lnTo>
                  <a:lnTo>
                    <a:pt x="1445" y="858"/>
                  </a:lnTo>
                  <a:lnTo>
                    <a:pt x="1389" y="584"/>
                  </a:lnTo>
                  <a:lnTo>
                    <a:pt x="1258" y="461"/>
                  </a:lnTo>
                  <a:lnTo>
                    <a:pt x="1315" y="353"/>
                  </a:lnTo>
                  <a:lnTo>
                    <a:pt x="1329" y="311"/>
                  </a:lnTo>
                  <a:lnTo>
                    <a:pt x="1270" y="175"/>
                  </a:lnTo>
                  <a:lnTo>
                    <a:pt x="1264" y="169"/>
                  </a:lnTo>
                  <a:lnTo>
                    <a:pt x="1228" y="182"/>
                  </a:lnTo>
                  <a:lnTo>
                    <a:pt x="1187" y="211"/>
                  </a:lnTo>
                  <a:lnTo>
                    <a:pt x="1153" y="173"/>
                  </a:lnTo>
                  <a:lnTo>
                    <a:pt x="1099" y="141"/>
                  </a:lnTo>
                  <a:lnTo>
                    <a:pt x="1094" y="203"/>
                  </a:lnTo>
                  <a:lnTo>
                    <a:pt x="1030" y="226"/>
                  </a:lnTo>
                  <a:lnTo>
                    <a:pt x="1005" y="181"/>
                  </a:lnTo>
                  <a:lnTo>
                    <a:pt x="960" y="130"/>
                  </a:lnTo>
                  <a:lnTo>
                    <a:pt x="904" y="85"/>
                  </a:lnTo>
                  <a:lnTo>
                    <a:pt x="827" y="92"/>
                  </a:lnTo>
                  <a:lnTo>
                    <a:pt x="760" y="24"/>
                  </a:lnTo>
                  <a:lnTo>
                    <a:pt x="679" y="58"/>
                  </a:lnTo>
                  <a:lnTo>
                    <a:pt x="591" y="0"/>
                  </a:lnTo>
                  <a:lnTo>
                    <a:pt x="531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0000000-0008-0000-0000-000027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93"/>
              <a:ext cx="115" cy="92"/>
            </a:xfrm>
            <a:custGeom>
              <a:avLst/>
              <a:gdLst/>
              <a:ahLst/>
              <a:cxnLst>
                <a:cxn ang="0">
                  <a:pos x="883" y="51"/>
                </a:cxn>
                <a:cxn ang="0">
                  <a:pos x="848" y="71"/>
                </a:cxn>
                <a:cxn ang="0">
                  <a:pos x="797" y="0"/>
                </a:cxn>
                <a:cxn ang="0">
                  <a:pos x="624" y="78"/>
                </a:cxn>
                <a:cxn ang="0">
                  <a:pos x="519" y="239"/>
                </a:cxn>
                <a:cxn ang="0">
                  <a:pos x="510" y="238"/>
                </a:cxn>
                <a:cxn ang="0">
                  <a:pos x="526" y="264"/>
                </a:cxn>
                <a:cxn ang="0">
                  <a:pos x="414" y="390"/>
                </a:cxn>
                <a:cxn ang="0">
                  <a:pos x="216" y="431"/>
                </a:cxn>
                <a:cxn ang="0">
                  <a:pos x="181" y="445"/>
                </a:cxn>
                <a:cxn ang="0">
                  <a:pos x="175" y="432"/>
                </a:cxn>
                <a:cxn ang="0">
                  <a:pos x="153" y="424"/>
                </a:cxn>
                <a:cxn ang="0">
                  <a:pos x="85" y="494"/>
                </a:cxn>
                <a:cxn ang="0">
                  <a:pos x="50" y="564"/>
                </a:cxn>
                <a:cxn ang="0">
                  <a:pos x="76" y="752"/>
                </a:cxn>
                <a:cxn ang="0">
                  <a:pos x="72" y="975"/>
                </a:cxn>
                <a:cxn ang="0">
                  <a:pos x="256" y="1095"/>
                </a:cxn>
                <a:cxn ang="0">
                  <a:pos x="384" y="1042"/>
                </a:cxn>
                <a:cxn ang="0">
                  <a:pos x="671" y="1071"/>
                </a:cxn>
                <a:cxn ang="0">
                  <a:pos x="711" y="1068"/>
                </a:cxn>
                <a:cxn ang="0">
                  <a:pos x="885" y="1155"/>
                </a:cxn>
                <a:cxn ang="0">
                  <a:pos x="1198" y="1240"/>
                </a:cxn>
                <a:cxn ang="0">
                  <a:pos x="1388" y="1358"/>
                </a:cxn>
                <a:cxn ang="0">
                  <a:pos x="1522" y="1337"/>
                </a:cxn>
                <a:cxn ang="0">
                  <a:pos x="1537" y="1309"/>
                </a:cxn>
                <a:cxn ang="0">
                  <a:pos x="1528" y="1285"/>
                </a:cxn>
                <a:cxn ang="0">
                  <a:pos x="1630" y="1142"/>
                </a:cxn>
                <a:cxn ang="0">
                  <a:pos x="1640" y="1112"/>
                </a:cxn>
                <a:cxn ang="0">
                  <a:pos x="1609" y="1086"/>
                </a:cxn>
                <a:cxn ang="0">
                  <a:pos x="1562" y="1009"/>
                </a:cxn>
                <a:cxn ang="0">
                  <a:pos x="1553" y="1009"/>
                </a:cxn>
                <a:cxn ang="0">
                  <a:pos x="1630" y="932"/>
                </a:cxn>
                <a:cxn ang="0">
                  <a:pos x="1721" y="777"/>
                </a:cxn>
                <a:cxn ang="0">
                  <a:pos x="1710" y="763"/>
                </a:cxn>
                <a:cxn ang="0">
                  <a:pos x="1711" y="730"/>
                </a:cxn>
                <a:cxn ang="0">
                  <a:pos x="1728" y="706"/>
                </a:cxn>
                <a:cxn ang="0">
                  <a:pos x="1850" y="604"/>
                </a:cxn>
                <a:cxn ang="0">
                  <a:pos x="1821" y="518"/>
                </a:cxn>
                <a:cxn ang="0">
                  <a:pos x="1835" y="503"/>
                </a:cxn>
                <a:cxn ang="0">
                  <a:pos x="1833" y="494"/>
                </a:cxn>
                <a:cxn ang="0">
                  <a:pos x="1821" y="478"/>
                </a:cxn>
                <a:cxn ang="0">
                  <a:pos x="1723" y="334"/>
                </a:cxn>
                <a:cxn ang="0">
                  <a:pos x="1469" y="286"/>
                </a:cxn>
                <a:cxn ang="0">
                  <a:pos x="1293" y="335"/>
                </a:cxn>
                <a:cxn ang="0">
                  <a:pos x="1106" y="304"/>
                </a:cxn>
                <a:cxn ang="0">
                  <a:pos x="1063" y="147"/>
                </a:cxn>
                <a:cxn ang="0">
                  <a:pos x="1008" y="48"/>
                </a:cxn>
                <a:cxn ang="0">
                  <a:pos x="961" y="50"/>
                </a:cxn>
                <a:cxn ang="0">
                  <a:pos x="934" y="22"/>
                </a:cxn>
              </a:cxnLst>
              <a:rect l="0" t="0" r="r" b="b"/>
              <a:pathLst>
                <a:path w="1850" h="1381">
                  <a:moveTo>
                    <a:pt x="934" y="22"/>
                  </a:moveTo>
                  <a:lnTo>
                    <a:pt x="901" y="60"/>
                  </a:lnTo>
                  <a:lnTo>
                    <a:pt x="891" y="54"/>
                  </a:lnTo>
                  <a:lnTo>
                    <a:pt x="883" y="51"/>
                  </a:lnTo>
                  <a:lnTo>
                    <a:pt x="870" y="50"/>
                  </a:lnTo>
                  <a:lnTo>
                    <a:pt x="863" y="51"/>
                  </a:lnTo>
                  <a:lnTo>
                    <a:pt x="858" y="56"/>
                  </a:lnTo>
                  <a:lnTo>
                    <a:pt x="848" y="71"/>
                  </a:lnTo>
                  <a:lnTo>
                    <a:pt x="846" y="73"/>
                  </a:lnTo>
                  <a:lnTo>
                    <a:pt x="843" y="75"/>
                  </a:lnTo>
                  <a:lnTo>
                    <a:pt x="844" y="23"/>
                  </a:lnTo>
                  <a:lnTo>
                    <a:pt x="797" y="0"/>
                  </a:lnTo>
                  <a:lnTo>
                    <a:pt x="736" y="49"/>
                  </a:lnTo>
                  <a:lnTo>
                    <a:pt x="750" y="74"/>
                  </a:lnTo>
                  <a:lnTo>
                    <a:pt x="683" y="59"/>
                  </a:lnTo>
                  <a:lnTo>
                    <a:pt x="624" y="78"/>
                  </a:lnTo>
                  <a:lnTo>
                    <a:pt x="556" y="91"/>
                  </a:lnTo>
                  <a:lnTo>
                    <a:pt x="519" y="154"/>
                  </a:lnTo>
                  <a:lnTo>
                    <a:pt x="527" y="245"/>
                  </a:lnTo>
                  <a:lnTo>
                    <a:pt x="519" y="239"/>
                  </a:lnTo>
                  <a:lnTo>
                    <a:pt x="513" y="236"/>
                  </a:lnTo>
                  <a:lnTo>
                    <a:pt x="511" y="235"/>
                  </a:lnTo>
                  <a:lnTo>
                    <a:pt x="509" y="235"/>
                  </a:lnTo>
                  <a:lnTo>
                    <a:pt x="510" y="238"/>
                  </a:lnTo>
                  <a:lnTo>
                    <a:pt x="511" y="241"/>
                  </a:lnTo>
                  <a:lnTo>
                    <a:pt x="514" y="247"/>
                  </a:lnTo>
                  <a:lnTo>
                    <a:pt x="519" y="254"/>
                  </a:lnTo>
                  <a:lnTo>
                    <a:pt x="526" y="264"/>
                  </a:lnTo>
                  <a:lnTo>
                    <a:pt x="475" y="269"/>
                  </a:lnTo>
                  <a:lnTo>
                    <a:pt x="451" y="309"/>
                  </a:lnTo>
                  <a:lnTo>
                    <a:pt x="433" y="379"/>
                  </a:lnTo>
                  <a:lnTo>
                    <a:pt x="414" y="390"/>
                  </a:lnTo>
                  <a:lnTo>
                    <a:pt x="392" y="413"/>
                  </a:lnTo>
                  <a:lnTo>
                    <a:pt x="341" y="408"/>
                  </a:lnTo>
                  <a:lnTo>
                    <a:pt x="225" y="438"/>
                  </a:lnTo>
                  <a:lnTo>
                    <a:pt x="216" y="431"/>
                  </a:lnTo>
                  <a:lnTo>
                    <a:pt x="211" y="430"/>
                  </a:lnTo>
                  <a:lnTo>
                    <a:pt x="208" y="431"/>
                  </a:lnTo>
                  <a:lnTo>
                    <a:pt x="192" y="437"/>
                  </a:lnTo>
                  <a:lnTo>
                    <a:pt x="181" y="445"/>
                  </a:lnTo>
                  <a:lnTo>
                    <a:pt x="178" y="442"/>
                  </a:lnTo>
                  <a:lnTo>
                    <a:pt x="178" y="440"/>
                  </a:lnTo>
                  <a:lnTo>
                    <a:pt x="176" y="435"/>
                  </a:lnTo>
                  <a:lnTo>
                    <a:pt x="175" y="432"/>
                  </a:lnTo>
                  <a:lnTo>
                    <a:pt x="171" y="427"/>
                  </a:lnTo>
                  <a:lnTo>
                    <a:pt x="166" y="424"/>
                  </a:lnTo>
                  <a:lnTo>
                    <a:pt x="160" y="423"/>
                  </a:lnTo>
                  <a:lnTo>
                    <a:pt x="153" y="424"/>
                  </a:lnTo>
                  <a:lnTo>
                    <a:pt x="145" y="427"/>
                  </a:lnTo>
                  <a:lnTo>
                    <a:pt x="136" y="432"/>
                  </a:lnTo>
                  <a:lnTo>
                    <a:pt x="126" y="441"/>
                  </a:lnTo>
                  <a:lnTo>
                    <a:pt x="85" y="494"/>
                  </a:lnTo>
                  <a:lnTo>
                    <a:pt x="31" y="479"/>
                  </a:lnTo>
                  <a:lnTo>
                    <a:pt x="0" y="503"/>
                  </a:lnTo>
                  <a:lnTo>
                    <a:pt x="7" y="570"/>
                  </a:lnTo>
                  <a:lnTo>
                    <a:pt x="50" y="564"/>
                  </a:lnTo>
                  <a:lnTo>
                    <a:pt x="39" y="612"/>
                  </a:lnTo>
                  <a:lnTo>
                    <a:pt x="13" y="631"/>
                  </a:lnTo>
                  <a:lnTo>
                    <a:pt x="74" y="700"/>
                  </a:lnTo>
                  <a:lnTo>
                    <a:pt x="76" y="752"/>
                  </a:lnTo>
                  <a:lnTo>
                    <a:pt x="15" y="817"/>
                  </a:lnTo>
                  <a:lnTo>
                    <a:pt x="58" y="871"/>
                  </a:lnTo>
                  <a:lnTo>
                    <a:pt x="31" y="911"/>
                  </a:lnTo>
                  <a:lnTo>
                    <a:pt x="72" y="975"/>
                  </a:lnTo>
                  <a:lnTo>
                    <a:pt x="118" y="938"/>
                  </a:lnTo>
                  <a:lnTo>
                    <a:pt x="220" y="990"/>
                  </a:lnTo>
                  <a:lnTo>
                    <a:pt x="236" y="1026"/>
                  </a:lnTo>
                  <a:lnTo>
                    <a:pt x="256" y="1095"/>
                  </a:lnTo>
                  <a:lnTo>
                    <a:pt x="307" y="1128"/>
                  </a:lnTo>
                  <a:lnTo>
                    <a:pt x="334" y="1103"/>
                  </a:lnTo>
                  <a:lnTo>
                    <a:pt x="368" y="1097"/>
                  </a:lnTo>
                  <a:lnTo>
                    <a:pt x="384" y="1042"/>
                  </a:lnTo>
                  <a:lnTo>
                    <a:pt x="497" y="1090"/>
                  </a:lnTo>
                  <a:lnTo>
                    <a:pt x="547" y="1072"/>
                  </a:lnTo>
                  <a:lnTo>
                    <a:pt x="662" y="1065"/>
                  </a:lnTo>
                  <a:lnTo>
                    <a:pt x="671" y="1071"/>
                  </a:lnTo>
                  <a:lnTo>
                    <a:pt x="683" y="1075"/>
                  </a:lnTo>
                  <a:lnTo>
                    <a:pt x="696" y="1073"/>
                  </a:lnTo>
                  <a:lnTo>
                    <a:pt x="702" y="1071"/>
                  </a:lnTo>
                  <a:lnTo>
                    <a:pt x="711" y="1068"/>
                  </a:lnTo>
                  <a:lnTo>
                    <a:pt x="785" y="1070"/>
                  </a:lnTo>
                  <a:lnTo>
                    <a:pt x="826" y="1126"/>
                  </a:lnTo>
                  <a:lnTo>
                    <a:pt x="825" y="1159"/>
                  </a:lnTo>
                  <a:lnTo>
                    <a:pt x="885" y="1155"/>
                  </a:lnTo>
                  <a:lnTo>
                    <a:pt x="973" y="1213"/>
                  </a:lnTo>
                  <a:lnTo>
                    <a:pt x="1054" y="1179"/>
                  </a:lnTo>
                  <a:lnTo>
                    <a:pt x="1121" y="1247"/>
                  </a:lnTo>
                  <a:lnTo>
                    <a:pt x="1198" y="1240"/>
                  </a:lnTo>
                  <a:lnTo>
                    <a:pt x="1254" y="1285"/>
                  </a:lnTo>
                  <a:lnTo>
                    <a:pt x="1299" y="1336"/>
                  </a:lnTo>
                  <a:lnTo>
                    <a:pt x="1324" y="1381"/>
                  </a:lnTo>
                  <a:lnTo>
                    <a:pt x="1388" y="1358"/>
                  </a:lnTo>
                  <a:lnTo>
                    <a:pt x="1393" y="1296"/>
                  </a:lnTo>
                  <a:lnTo>
                    <a:pt x="1447" y="1328"/>
                  </a:lnTo>
                  <a:lnTo>
                    <a:pt x="1481" y="1366"/>
                  </a:lnTo>
                  <a:lnTo>
                    <a:pt x="1522" y="1337"/>
                  </a:lnTo>
                  <a:lnTo>
                    <a:pt x="1558" y="1324"/>
                  </a:lnTo>
                  <a:lnTo>
                    <a:pt x="1552" y="1318"/>
                  </a:lnTo>
                  <a:lnTo>
                    <a:pt x="1544" y="1313"/>
                  </a:lnTo>
                  <a:lnTo>
                    <a:pt x="1537" y="1309"/>
                  </a:lnTo>
                  <a:lnTo>
                    <a:pt x="1532" y="1304"/>
                  </a:lnTo>
                  <a:lnTo>
                    <a:pt x="1530" y="1300"/>
                  </a:lnTo>
                  <a:lnTo>
                    <a:pt x="1527" y="1290"/>
                  </a:lnTo>
                  <a:lnTo>
                    <a:pt x="1528" y="1285"/>
                  </a:lnTo>
                  <a:lnTo>
                    <a:pt x="1531" y="1281"/>
                  </a:lnTo>
                  <a:lnTo>
                    <a:pt x="1538" y="1272"/>
                  </a:lnTo>
                  <a:lnTo>
                    <a:pt x="1676" y="1246"/>
                  </a:lnTo>
                  <a:lnTo>
                    <a:pt x="1630" y="1142"/>
                  </a:lnTo>
                  <a:lnTo>
                    <a:pt x="1635" y="1134"/>
                  </a:lnTo>
                  <a:lnTo>
                    <a:pt x="1640" y="1126"/>
                  </a:lnTo>
                  <a:lnTo>
                    <a:pt x="1641" y="1118"/>
                  </a:lnTo>
                  <a:lnTo>
                    <a:pt x="1640" y="1112"/>
                  </a:lnTo>
                  <a:lnTo>
                    <a:pt x="1634" y="1104"/>
                  </a:lnTo>
                  <a:lnTo>
                    <a:pt x="1629" y="1098"/>
                  </a:lnTo>
                  <a:lnTo>
                    <a:pt x="1619" y="1092"/>
                  </a:lnTo>
                  <a:lnTo>
                    <a:pt x="1609" y="1086"/>
                  </a:lnTo>
                  <a:lnTo>
                    <a:pt x="1569" y="1034"/>
                  </a:lnTo>
                  <a:lnTo>
                    <a:pt x="1568" y="1024"/>
                  </a:lnTo>
                  <a:lnTo>
                    <a:pt x="1566" y="1015"/>
                  </a:lnTo>
                  <a:lnTo>
                    <a:pt x="1562" y="1009"/>
                  </a:lnTo>
                  <a:lnTo>
                    <a:pt x="1560" y="1007"/>
                  </a:lnTo>
                  <a:lnTo>
                    <a:pt x="1559" y="1007"/>
                  </a:lnTo>
                  <a:lnTo>
                    <a:pt x="1555" y="1007"/>
                  </a:lnTo>
                  <a:lnTo>
                    <a:pt x="1553" y="1009"/>
                  </a:lnTo>
                  <a:lnTo>
                    <a:pt x="1549" y="1015"/>
                  </a:lnTo>
                  <a:lnTo>
                    <a:pt x="1548" y="935"/>
                  </a:lnTo>
                  <a:lnTo>
                    <a:pt x="1604" y="926"/>
                  </a:lnTo>
                  <a:lnTo>
                    <a:pt x="1630" y="932"/>
                  </a:lnTo>
                  <a:lnTo>
                    <a:pt x="1730" y="899"/>
                  </a:lnTo>
                  <a:lnTo>
                    <a:pt x="1721" y="855"/>
                  </a:lnTo>
                  <a:lnTo>
                    <a:pt x="1730" y="780"/>
                  </a:lnTo>
                  <a:lnTo>
                    <a:pt x="1721" y="777"/>
                  </a:lnTo>
                  <a:lnTo>
                    <a:pt x="1715" y="774"/>
                  </a:lnTo>
                  <a:lnTo>
                    <a:pt x="1710" y="770"/>
                  </a:lnTo>
                  <a:lnTo>
                    <a:pt x="1709" y="766"/>
                  </a:lnTo>
                  <a:lnTo>
                    <a:pt x="1710" y="763"/>
                  </a:lnTo>
                  <a:lnTo>
                    <a:pt x="1715" y="757"/>
                  </a:lnTo>
                  <a:lnTo>
                    <a:pt x="1715" y="753"/>
                  </a:lnTo>
                  <a:lnTo>
                    <a:pt x="1712" y="740"/>
                  </a:lnTo>
                  <a:lnTo>
                    <a:pt x="1711" y="730"/>
                  </a:lnTo>
                  <a:lnTo>
                    <a:pt x="1712" y="721"/>
                  </a:lnTo>
                  <a:lnTo>
                    <a:pt x="1716" y="715"/>
                  </a:lnTo>
                  <a:lnTo>
                    <a:pt x="1721" y="709"/>
                  </a:lnTo>
                  <a:lnTo>
                    <a:pt x="1728" y="706"/>
                  </a:lnTo>
                  <a:lnTo>
                    <a:pt x="1738" y="703"/>
                  </a:lnTo>
                  <a:lnTo>
                    <a:pt x="1750" y="704"/>
                  </a:lnTo>
                  <a:lnTo>
                    <a:pt x="1824" y="640"/>
                  </a:lnTo>
                  <a:lnTo>
                    <a:pt x="1850" y="604"/>
                  </a:lnTo>
                  <a:lnTo>
                    <a:pt x="1846" y="546"/>
                  </a:lnTo>
                  <a:lnTo>
                    <a:pt x="1818" y="521"/>
                  </a:lnTo>
                  <a:lnTo>
                    <a:pt x="1819" y="519"/>
                  </a:lnTo>
                  <a:lnTo>
                    <a:pt x="1821" y="518"/>
                  </a:lnTo>
                  <a:lnTo>
                    <a:pt x="1825" y="516"/>
                  </a:lnTo>
                  <a:lnTo>
                    <a:pt x="1832" y="512"/>
                  </a:lnTo>
                  <a:lnTo>
                    <a:pt x="1835" y="506"/>
                  </a:lnTo>
                  <a:lnTo>
                    <a:pt x="1835" y="503"/>
                  </a:lnTo>
                  <a:lnTo>
                    <a:pt x="1836" y="501"/>
                  </a:lnTo>
                  <a:lnTo>
                    <a:pt x="1834" y="497"/>
                  </a:lnTo>
                  <a:lnTo>
                    <a:pt x="1833" y="495"/>
                  </a:lnTo>
                  <a:lnTo>
                    <a:pt x="1833" y="494"/>
                  </a:lnTo>
                  <a:lnTo>
                    <a:pt x="1831" y="490"/>
                  </a:lnTo>
                  <a:lnTo>
                    <a:pt x="1828" y="487"/>
                  </a:lnTo>
                  <a:lnTo>
                    <a:pt x="1824" y="482"/>
                  </a:lnTo>
                  <a:lnTo>
                    <a:pt x="1821" y="478"/>
                  </a:lnTo>
                  <a:lnTo>
                    <a:pt x="1812" y="470"/>
                  </a:lnTo>
                  <a:lnTo>
                    <a:pt x="1760" y="441"/>
                  </a:lnTo>
                  <a:lnTo>
                    <a:pt x="1721" y="371"/>
                  </a:lnTo>
                  <a:lnTo>
                    <a:pt x="1723" y="334"/>
                  </a:lnTo>
                  <a:lnTo>
                    <a:pt x="1630" y="295"/>
                  </a:lnTo>
                  <a:lnTo>
                    <a:pt x="1551" y="306"/>
                  </a:lnTo>
                  <a:lnTo>
                    <a:pt x="1483" y="348"/>
                  </a:lnTo>
                  <a:lnTo>
                    <a:pt x="1469" y="286"/>
                  </a:lnTo>
                  <a:lnTo>
                    <a:pt x="1410" y="303"/>
                  </a:lnTo>
                  <a:lnTo>
                    <a:pt x="1369" y="354"/>
                  </a:lnTo>
                  <a:lnTo>
                    <a:pt x="1323" y="363"/>
                  </a:lnTo>
                  <a:lnTo>
                    <a:pt x="1293" y="335"/>
                  </a:lnTo>
                  <a:lnTo>
                    <a:pt x="1175" y="330"/>
                  </a:lnTo>
                  <a:lnTo>
                    <a:pt x="1154" y="355"/>
                  </a:lnTo>
                  <a:lnTo>
                    <a:pt x="1080" y="356"/>
                  </a:lnTo>
                  <a:lnTo>
                    <a:pt x="1106" y="304"/>
                  </a:lnTo>
                  <a:lnTo>
                    <a:pt x="1139" y="303"/>
                  </a:lnTo>
                  <a:lnTo>
                    <a:pt x="1159" y="243"/>
                  </a:lnTo>
                  <a:lnTo>
                    <a:pt x="1133" y="173"/>
                  </a:lnTo>
                  <a:lnTo>
                    <a:pt x="1063" y="147"/>
                  </a:lnTo>
                  <a:lnTo>
                    <a:pt x="1041" y="123"/>
                  </a:lnTo>
                  <a:lnTo>
                    <a:pt x="1043" y="76"/>
                  </a:lnTo>
                  <a:lnTo>
                    <a:pt x="1022" y="41"/>
                  </a:lnTo>
                  <a:lnTo>
                    <a:pt x="1008" y="48"/>
                  </a:lnTo>
                  <a:lnTo>
                    <a:pt x="995" y="53"/>
                  </a:lnTo>
                  <a:lnTo>
                    <a:pt x="983" y="55"/>
                  </a:lnTo>
                  <a:lnTo>
                    <a:pt x="972" y="55"/>
                  </a:lnTo>
                  <a:lnTo>
                    <a:pt x="961" y="50"/>
                  </a:lnTo>
                  <a:lnTo>
                    <a:pt x="952" y="43"/>
                  </a:lnTo>
                  <a:lnTo>
                    <a:pt x="942" y="33"/>
                  </a:lnTo>
                  <a:lnTo>
                    <a:pt x="935" y="21"/>
                  </a:lnTo>
                  <a:lnTo>
                    <a:pt x="934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0000000-0008-0000-0000-000028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214"/>
              <a:ext cx="55" cy="69"/>
            </a:xfrm>
            <a:custGeom>
              <a:avLst/>
              <a:gdLst/>
              <a:ahLst/>
              <a:cxnLst>
                <a:cxn ang="0">
                  <a:pos x="27" y="136"/>
                </a:cxn>
                <a:cxn ang="0">
                  <a:pos x="14" y="159"/>
                </a:cxn>
                <a:cxn ang="0">
                  <a:pos x="17" y="166"/>
                </a:cxn>
                <a:cxn ang="0">
                  <a:pos x="35" y="167"/>
                </a:cxn>
                <a:cxn ang="0">
                  <a:pos x="60" y="163"/>
                </a:cxn>
                <a:cxn ang="0">
                  <a:pos x="57" y="243"/>
                </a:cxn>
                <a:cxn ang="0">
                  <a:pos x="71" y="257"/>
                </a:cxn>
                <a:cxn ang="0">
                  <a:pos x="96" y="260"/>
                </a:cxn>
                <a:cxn ang="0">
                  <a:pos x="114" y="326"/>
                </a:cxn>
                <a:cxn ang="0">
                  <a:pos x="108" y="340"/>
                </a:cxn>
                <a:cxn ang="0">
                  <a:pos x="118" y="352"/>
                </a:cxn>
                <a:cxn ang="0">
                  <a:pos x="141" y="410"/>
                </a:cxn>
                <a:cxn ang="0">
                  <a:pos x="184" y="549"/>
                </a:cxn>
                <a:cxn ang="0">
                  <a:pos x="182" y="552"/>
                </a:cxn>
                <a:cxn ang="0">
                  <a:pos x="151" y="584"/>
                </a:cxn>
                <a:cxn ang="0">
                  <a:pos x="145" y="599"/>
                </a:cxn>
                <a:cxn ang="0">
                  <a:pos x="150" y="621"/>
                </a:cxn>
                <a:cxn ang="0">
                  <a:pos x="232" y="755"/>
                </a:cxn>
                <a:cxn ang="0">
                  <a:pos x="334" y="821"/>
                </a:cxn>
                <a:cxn ang="0">
                  <a:pos x="382" y="988"/>
                </a:cxn>
                <a:cxn ang="0">
                  <a:pos x="517" y="1010"/>
                </a:cxn>
                <a:cxn ang="0">
                  <a:pos x="566" y="904"/>
                </a:cxn>
                <a:cxn ang="0">
                  <a:pos x="577" y="898"/>
                </a:cxn>
                <a:cxn ang="0">
                  <a:pos x="579" y="887"/>
                </a:cxn>
                <a:cxn ang="0">
                  <a:pos x="625" y="852"/>
                </a:cxn>
                <a:cxn ang="0">
                  <a:pos x="658" y="769"/>
                </a:cxn>
                <a:cxn ang="0">
                  <a:pos x="666" y="755"/>
                </a:cxn>
                <a:cxn ang="0">
                  <a:pos x="660" y="736"/>
                </a:cxn>
                <a:cxn ang="0">
                  <a:pos x="650" y="722"/>
                </a:cxn>
                <a:cxn ang="0">
                  <a:pos x="708" y="636"/>
                </a:cxn>
                <a:cxn ang="0">
                  <a:pos x="727" y="571"/>
                </a:cxn>
                <a:cxn ang="0">
                  <a:pos x="735" y="559"/>
                </a:cxn>
                <a:cxn ang="0">
                  <a:pos x="768" y="560"/>
                </a:cxn>
                <a:cxn ang="0">
                  <a:pos x="847" y="473"/>
                </a:cxn>
                <a:cxn ang="0">
                  <a:pos x="791" y="388"/>
                </a:cxn>
                <a:cxn ang="0">
                  <a:pos x="841" y="291"/>
                </a:cxn>
                <a:cxn ang="0">
                  <a:pos x="829" y="224"/>
                </a:cxn>
                <a:cxn ang="0">
                  <a:pos x="813" y="211"/>
                </a:cxn>
                <a:cxn ang="0">
                  <a:pos x="814" y="186"/>
                </a:cxn>
                <a:cxn ang="0">
                  <a:pos x="757" y="133"/>
                </a:cxn>
                <a:cxn ang="0">
                  <a:pos x="754" y="120"/>
                </a:cxn>
                <a:cxn ang="0">
                  <a:pos x="743" y="126"/>
                </a:cxn>
                <a:cxn ang="0">
                  <a:pos x="716" y="123"/>
                </a:cxn>
                <a:cxn ang="0">
                  <a:pos x="644" y="146"/>
                </a:cxn>
                <a:cxn ang="0">
                  <a:pos x="516" y="64"/>
                </a:cxn>
                <a:cxn ang="0">
                  <a:pos x="454" y="42"/>
                </a:cxn>
                <a:cxn ang="0">
                  <a:pos x="424" y="22"/>
                </a:cxn>
                <a:cxn ang="0">
                  <a:pos x="398" y="30"/>
                </a:cxn>
                <a:cxn ang="0">
                  <a:pos x="275" y="46"/>
                </a:cxn>
                <a:cxn ang="0">
                  <a:pos x="183" y="16"/>
                </a:cxn>
                <a:cxn ang="0">
                  <a:pos x="180" y="11"/>
                </a:cxn>
                <a:cxn ang="0">
                  <a:pos x="103" y="26"/>
                </a:cxn>
                <a:cxn ang="0">
                  <a:pos x="82" y="19"/>
                </a:cxn>
                <a:cxn ang="0">
                  <a:pos x="70" y="0"/>
                </a:cxn>
              </a:cxnLst>
              <a:rect l="0" t="0" r="r" b="b"/>
              <a:pathLst>
                <a:path w="868" h="1038">
                  <a:moveTo>
                    <a:pt x="0" y="52"/>
                  </a:moveTo>
                  <a:lnTo>
                    <a:pt x="33" y="131"/>
                  </a:lnTo>
                  <a:lnTo>
                    <a:pt x="27" y="136"/>
                  </a:lnTo>
                  <a:lnTo>
                    <a:pt x="22" y="142"/>
                  </a:lnTo>
                  <a:lnTo>
                    <a:pt x="17" y="152"/>
                  </a:lnTo>
                  <a:lnTo>
                    <a:pt x="14" y="159"/>
                  </a:lnTo>
                  <a:lnTo>
                    <a:pt x="14" y="162"/>
                  </a:lnTo>
                  <a:lnTo>
                    <a:pt x="16" y="165"/>
                  </a:lnTo>
                  <a:lnTo>
                    <a:pt x="17" y="166"/>
                  </a:lnTo>
                  <a:lnTo>
                    <a:pt x="20" y="167"/>
                  </a:lnTo>
                  <a:lnTo>
                    <a:pt x="30" y="168"/>
                  </a:lnTo>
                  <a:lnTo>
                    <a:pt x="35" y="167"/>
                  </a:lnTo>
                  <a:lnTo>
                    <a:pt x="43" y="166"/>
                  </a:lnTo>
                  <a:lnTo>
                    <a:pt x="50" y="164"/>
                  </a:lnTo>
                  <a:lnTo>
                    <a:pt x="60" y="163"/>
                  </a:lnTo>
                  <a:lnTo>
                    <a:pt x="55" y="228"/>
                  </a:lnTo>
                  <a:lnTo>
                    <a:pt x="55" y="236"/>
                  </a:lnTo>
                  <a:lnTo>
                    <a:pt x="57" y="243"/>
                  </a:lnTo>
                  <a:lnTo>
                    <a:pt x="61" y="249"/>
                  </a:lnTo>
                  <a:lnTo>
                    <a:pt x="66" y="254"/>
                  </a:lnTo>
                  <a:lnTo>
                    <a:pt x="71" y="257"/>
                  </a:lnTo>
                  <a:lnTo>
                    <a:pt x="79" y="259"/>
                  </a:lnTo>
                  <a:lnTo>
                    <a:pt x="86" y="260"/>
                  </a:lnTo>
                  <a:lnTo>
                    <a:pt x="96" y="260"/>
                  </a:lnTo>
                  <a:lnTo>
                    <a:pt x="120" y="320"/>
                  </a:lnTo>
                  <a:lnTo>
                    <a:pt x="118" y="324"/>
                  </a:lnTo>
                  <a:lnTo>
                    <a:pt x="114" y="326"/>
                  </a:lnTo>
                  <a:lnTo>
                    <a:pt x="112" y="329"/>
                  </a:lnTo>
                  <a:lnTo>
                    <a:pt x="109" y="335"/>
                  </a:lnTo>
                  <a:lnTo>
                    <a:pt x="108" y="340"/>
                  </a:lnTo>
                  <a:lnTo>
                    <a:pt x="109" y="345"/>
                  </a:lnTo>
                  <a:lnTo>
                    <a:pt x="112" y="348"/>
                  </a:lnTo>
                  <a:lnTo>
                    <a:pt x="118" y="352"/>
                  </a:lnTo>
                  <a:lnTo>
                    <a:pt x="126" y="355"/>
                  </a:lnTo>
                  <a:lnTo>
                    <a:pt x="137" y="358"/>
                  </a:lnTo>
                  <a:lnTo>
                    <a:pt x="141" y="410"/>
                  </a:lnTo>
                  <a:lnTo>
                    <a:pt x="134" y="471"/>
                  </a:lnTo>
                  <a:lnTo>
                    <a:pt x="144" y="515"/>
                  </a:lnTo>
                  <a:lnTo>
                    <a:pt x="184" y="549"/>
                  </a:lnTo>
                  <a:lnTo>
                    <a:pt x="183" y="549"/>
                  </a:lnTo>
                  <a:lnTo>
                    <a:pt x="183" y="550"/>
                  </a:lnTo>
                  <a:lnTo>
                    <a:pt x="182" y="552"/>
                  </a:lnTo>
                  <a:lnTo>
                    <a:pt x="168" y="563"/>
                  </a:lnTo>
                  <a:lnTo>
                    <a:pt x="159" y="574"/>
                  </a:lnTo>
                  <a:lnTo>
                    <a:pt x="151" y="584"/>
                  </a:lnTo>
                  <a:lnTo>
                    <a:pt x="148" y="589"/>
                  </a:lnTo>
                  <a:lnTo>
                    <a:pt x="147" y="595"/>
                  </a:lnTo>
                  <a:lnTo>
                    <a:pt x="145" y="599"/>
                  </a:lnTo>
                  <a:lnTo>
                    <a:pt x="145" y="604"/>
                  </a:lnTo>
                  <a:lnTo>
                    <a:pt x="146" y="613"/>
                  </a:lnTo>
                  <a:lnTo>
                    <a:pt x="150" y="621"/>
                  </a:lnTo>
                  <a:lnTo>
                    <a:pt x="158" y="630"/>
                  </a:lnTo>
                  <a:lnTo>
                    <a:pt x="182" y="697"/>
                  </a:lnTo>
                  <a:lnTo>
                    <a:pt x="232" y="755"/>
                  </a:lnTo>
                  <a:lnTo>
                    <a:pt x="284" y="756"/>
                  </a:lnTo>
                  <a:lnTo>
                    <a:pt x="280" y="809"/>
                  </a:lnTo>
                  <a:lnTo>
                    <a:pt x="334" y="821"/>
                  </a:lnTo>
                  <a:lnTo>
                    <a:pt x="361" y="871"/>
                  </a:lnTo>
                  <a:lnTo>
                    <a:pt x="354" y="892"/>
                  </a:lnTo>
                  <a:lnTo>
                    <a:pt x="382" y="988"/>
                  </a:lnTo>
                  <a:lnTo>
                    <a:pt x="430" y="1022"/>
                  </a:lnTo>
                  <a:lnTo>
                    <a:pt x="485" y="1038"/>
                  </a:lnTo>
                  <a:lnTo>
                    <a:pt x="517" y="1010"/>
                  </a:lnTo>
                  <a:lnTo>
                    <a:pt x="553" y="905"/>
                  </a:lnTo>
                  <a:lnTo>
                    <a:pt x="560" y="904"/>
                  </a:lnTo>
                  <a:lnTo>
                    <a:pt x="566" y="904"/>
                  </a:lnTo>
                  <a:lnTo>
                    <a:pt x="570" y="902"/>
                  </a:lnTo>
                  <a:lnTo>
                    <a:pt x="575" y="901"/>
                  </a:lnTo>
                  <a:lnTo>
                    <a:pt x="577" y="898"/>
                  </a:lnTo>
                  <a:lnTo>
                    <a:pt x="579" y="895"/>
                  </a:lnTo>
                  <a:lnTo>
                    <a:pt x="579" y="891"/>
                  </a:lnTo>
                  <a:lnTo>
                    <a:pt x="579" y="887"/>
                  </a:lnTo>
                  <a:lnTo>
                    <a:pt x="575" y="882"/>
                  </a:lnTo>
                  <a:lnTo>
                    <a:pt x="536" y="849"/>
                  </a:lnTo>
                  <a:lnTo>
                    <a:pt x="625" y="852"/>
                  </a:lnTo>
                  <a:lnTo>
                    <a:pt x="648" y="778"/>
                  </a:lnTo>
                  <a:lnTo>
                    <a:pt x="656" y="772"/>
                  </a:lnTo>
                  <a:lnTo>
                    <a:pt x="658" y="769"/>
                  </a:lnTo>
                  <a:lnTo>
                    <a:pt x="661" y="767"/>
                  </a:lnTo>
                  <a:lnTo>
                    <a:pt x="664" y="761"/>
                  </a:lnTo>
                  <a:lnTo>
                    <a:pt x="666" y="755"/>
                  </a:lnTo>
                  <a:lnTo>
                    <a:pt x="665" y="747"/>
                  </a:lnTo>
                  <a:lnTo>
                    <a:pt x="662" y="739"/>
                  </a:lnTo>
                  <a:lnTo>
                    <a:pt x="660" y="736"/>
                  </a:lnTo>
                  <a:lnTo>
                    <a:pt x="659" y="734"/>
                  </a:lnTo>
                  <a:lnTo>
                    <a:pt x="657" y="730"/>
                  </a:lnTo>
                  <a:lnTo>
                    <a:pt x="650" y="722"/>
                  </a:lnTo>
                  <a:lnTo>
                    <a:pt x="639" y="692"/>
                  </a:lnTo>
                  <a:lnTo>
                    <a:pt x="662" y="643"/>
                  </a:lnTo>
                  <a:lnTo>
                    <a:pt x="708" y="636"/>
                  </a:lnTo>
                  <a:lnTo>
                    <a:pt x="737" y="586"/>
                  </a:lnTo>
                  <a:lnTo>
                    <a:pt x="730" y="577"/>
                  </a:lnTo>
                  <a:lnTo>
                    <a:pt x="727" y="571"/>
                  </a:lnTo>
                  <a:lnTo>
                    <a:pt x="726" y="565"/>
                  </a:lnTo>
                  <a:lnTo>
                    <a:pt x="729" y="562"/>
                  </a:lnTo>
                  <a:lnTo>
                    <a:pt x="735" y="559"/>
                  </a:lnTo>
                  <a:lnTo>
                    <a:pt x="743" y="558"/>
                  </a:lnTo>
                  <a:lnTo>
                    <a:pt x="754" y="558"/>
                  </a:lnTo>
                  <a:lnTo>
                    <a:pt x="768" y="560"/>
                  </a:lnTo>
                  <a:lnTo>
                    <a:pt x="828" y="511"/>
                  </a:lnTo>
                  <a:lnTo>
                    <a:pt x="868" y="504"/>
                  </a:lnTo>
                  <a:lnTo>
                    <a:pt x="847" y="473"/>
                  </a:lnTo>
                  <a:lnTo>
                    <a:pt x="820" y="469"/>
                  </a:lnTo>
                  <a:lnTo>
                    <a:pt x="785" y="437"/>
                  </a:lnTo>
                  <a:lnTo>
                    <a:pt x="791" y="388"/>
                  </a:lnTo>
                  <a:lnTo>
                    <a:pt x="783" y="352"/>
                  </a:lnTo>
                  <a:lnTo>
                    <a:pt x="805" y="312"/>
                  </a:lnTo>
                  <a:lnTo>
                    <a:pt x="841" y="291"/>
                  </a:lnTo>
                  <a:lnTo>
                    <a:pt x="848" y="225"/>
                  </a:lnTo>
                  <a:lnTo>
                    <a:pt x="836" y="225"/>
                  </a:lnTo>
                  <a:lnTo>
                    <a:pt x="829" y="224"/>
                  </a:lnTo>
                  <a:lnTo>
                    <a:pt x="821" y="221"/>
                  </a:lnTo>
                  <a:lnTo>
                    <a:pt x="817" y="217"/>
                  </a:lnTo>
                  <a:lnTo>
                    <a:pt x="813" y="211"/>
                  </a:lnTo>
                  <a:lnTo>
                    <a:pt x="812" y="204"/>
                  </a:lnTo>
                  <a:lnTo>
                    <a:pt x="810" y="195"/>
                  </a:lnTo>
                  <a:lnTo>
                    <a:pt x="814" y="186"/>
                  </a:lnTo>
                  <a:lnTo>
                    <a:pt x="753" y="153"/>
                  </a:lnTo>
                  <a:lnTo>
                    <a:pt x="755" y="142"/>
                  </a:lnTo>
                  <a:lnTo>
                    <a:pt x="757" y="133"/>
                  </a:lnTo>
                  <a:lnTo>
                    <a:pt x="757" y="126"/>
                  </a:lnTo>
                  <a:lnTo>
                    <a:pt x="757" y="123"/>
                  </a:lnTo>
                  <a:lnTo>
                    <a:pt x="754" y="120"/>
                  </a:lnTo>
                  <a:lnTo>
                    <a:pt x="751" y="121"/>
                  </a:lnTo>
                  <a:lnTo>
                    <a:pt x="746" y="124"/>
                  </a:lnTo>
                  <a:lnTo>
                    <a:pt x="743" y="126"/>
                  </a:lnTo>
                  <a:lnTo>
                    <a:pt x="741" y="130"/>
                  </a:lnTo>
                  <a:lnTo>
                    <a:pt x="727" y="123"/>
                  </a:lnTo>
                  <a:lnTo>
                    <a:pt x="716" y="123"/>
                  </a:lnTo>
                  <a:lnTo>
                    <a:pt x="706" y="128"/>
                  </a:lnTo>
                  <a:lnTo>
                    <a:pt x="698" y="140"/>
                  </a:lnTo>
                  <a:lnTo>
                    <a:pt x="644" y="146"/>
                  </a:lnTo>
                  <a:lnTo>
                    <a:pt x="609" y="109"/>
                  </a:lnTo>
                  <a:lnTo>
                    <a:pt x="547" y="104"/>
                  </a:lnTo>
                  <a:lnTo>
                    <a:pt x="516" y="64"/>
                  </a:lnTo>
                  <a:lnTo>
                    <a:pt x="461" y="114"/>
                  </a:lnTo>
                  <a:lnTo>
                    <a:pt x="465" y="57"/>
                  </a:lnTo>
                  <a:lnTo>
                    <a:pt x="454" y="42"/>
                  </a:lnTo>
                  <a:lnTo>
                    <a:pt x="444" y="32"/>
                  </a:lnTo>
                  <a:lnTo>
                    <a:pt x="433" y="25"/>
                  </a:lnTo>
                  <a:lnTo>
                    <a:pt x="424" y="22"/>
                  </a:lnTo>
                  <a:lnTo>
                    <a:pt x="415" y="21"/>
                  </a:lnTo>
                  <a:lnTo>
                    <a:pt x="406" y="24"/>
                  </a:lnTo>
                  <a:lnTo>
                    <a:pt x="398" y="30"/>
                  </a:lnTo>
                  <a:lnTo>
                    <a:pt x="390" y="40"/>
                  </a:lnTo>
                  <a:lnTo>
                    <a:pt x="338" y="57"/>
                  </a:lnTo>
                  <a:lnTo>
                    <a:pt x="275" y="46"/>
                  </a:lnTo>
                  <a:lnTo>
                    <a:pt x="222" y="6"/>
                  </a:lnTo>
                  <a:lnTo>
                    <a:pt x="201" y="9"/>
                  </a:lnTo>
                  <a:lnTo>
                    <a:pt x="183" y="16"/>
                  </a:lnTo>
                  <a:lnTo>
                    <a:pt x="181" y="14"/>
                  </a:lnTo>
                  <a:lnTo>
                    <a:pt x="180" y="12"/>
                  </a:lnTo>
                  <a:lnTo>
                    <a:pt x="180" y="11"/>
                  </a:lnTo>
                  <a:lnTo>
                    <a:pt x="124" y="23"/>
                  </a:lnTo>
                  <a:lnTo>
                    <a:pt x="113" y="25"/>
                  </a:lnTo>
                  <a:lnTo>
                    <a:pt x="103" y="26"/>
                  </a:lnTo>
                  <a:lnTo>
                    <a:pt x="95" y="25"/>
                  </a:lnTo>
                  <a:lnTo>
                    <a:pt x="88" y="23"/>
                  </a:lnTo>
                  <a:lnTo>
                    <a:pt x="82" y="19"/>
                  </a:lnTo>
                  <a:lnTo>
                    <a:pt x="77" y="14"/>
                  </a:lnTo>
                  <a:lnTo>
                    <a:pt x="72" y="7"/>
                  </a:lnTo>
                  <a:lnTo>
                    <a:pt x="70" y="0"/>
                  </a:lnTo>
                  <a:lnTo>
                    <a:pt x="44" y="4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fr-FR" sz="1354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0000000-0008-0000-0000-000029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211"/>
              <a:ext cx="82" cy="106"/>
            </a:xfrm>
            <a:custGeom>
              <a:avLst/>
              <a:gdLst/>
              <a:ahLst/>
              <a:cxnLst>
                <a:cxn ang="0">
                  <a:pos x="188" y="134"/>
                </a:cxn>
                <a:cxn ang="0">
                  <a:pos x="180" y="163"/>
                </a:cxn>
                <a:cxn ang="0">
                  <a:pos x="197" y="369"/>
                </a:cxn>
                <a:cxn ang="0">
                  <a:pos x="207" y="397"/>
                </a:cxn>
                <a:cxn ang="0">
                  <a:pos x="230" y="617"/>
                </a:cxn>
                <a:cxn ang="0">
                  <a:pos x="210" y="703"/>
                </a:cxn>
                <a:cxn ang="0">
                  <a:pos x="203" y="712"/>
                </a:cxn>
                <a:cxn ang="0">
                  <a:pos x="194" y="715"/>
                </a:cxn>
                <a:cxn ang="0">
                  <a:pos x="171" y="821"/>
                </a:cxn>
                <a:cxn ang="0">
                  <a:pos x="152" y="869"/>
                </a:cxn>
                <a:cxn ang="0">
                  <a:pos x="118" y="1055"/>
                </a:cxn>
                <a:cxn ang="0">
                  <a:pos x="39" y="1249"/>
                </a:cxn>
                <a:cxn ang="0">
                  <a:pos x="0" y="1250"/>
                </a:cxn>
                <a:cxn ang="0">
                  <a:pos x="26" y="1356"/>
                </a:cxn>
                <a:cxn ang="0">
                  <a:pos x="91" y="1537"/>
                </a:cxn>
                <a:cxn ang="0">
                  <a:pos x="308" y="1596"/>
                </a:cxn>
                <a:cxn ang="0">
                  <a:pos x="536" y="1539"/>
                </a:cxn>
                <a:cxn ang="0">
                  <a:pos x="706" y="1298"/>
                </a:cxn>
                <a:cxn ang="0">
                  <a:pos x="769" y="1223"/>
                </a:cxn>
                <a:cxn ang="0">
                  <a:pos x="801" y="1227"/>
                </a:cxn>
                <a:cxn ang="0">
                  <a:pos x="892" y="1188"/>
                </a:cxn>
                <a:cxn ang="0">
                  <a:pos x="919" y="1206"/>
                </a:cxn>
                <a:cxn ang="0">
                  <a:pos x="1094" y="1183"/>
                </a:cxn>
                <a:cxn ang="0">
                  <a:pos x="1126" y="1023"/>
                </a:cxn>
                <a:cxn ang="0">
                  <a:pos x="1158" y="947"/>
                </a:cxn>
                <a:cxn ang="0">
                  <a:pos x="1194" y="941"/>
                </a:cxn>
                <a:cxn ang="0">
                  <a:pos x="1227" y="865"/>
                </a:cxn>
                <a:cxn ang="0">
                  <a:pos x="1248" y="858"/>
                </a:cxn>
                <a:cxn ang="0">
                  <a:pos x="1264" y="841"/>
                </a:cxn>
                <a:cxn ang="0">
                  <a:pos x="1259" y="822"/>
                </a:cxn>
                <a:cxn ang="0">
                  <a:pos x="1241" y="765"/>
                </a:cxn>
                <a:cxn ang="0">
                  <a:pos x="1208" y="758"/>
                </a:cxn>
                <a:cxn ang="0">
                  <a:pos x="1207" y="740"/>
                </a:cxn>
                <a:cxn ang="0">
                  <a:pos x="1220" y="626"/>
                </a:cxn>
                <a:cxn ang="0">
                  <a:pos x="1205" y="605"/>
                </a:cxn>
                <a:cxn ang="0">
                  <a:pos x="1139" y="556"/>
                </a:cxn>
                <a:cxn ang="0">
                  <a:pos x="1163" y="537"/>
                </a:cxn>
                <a:cxn ang="0">
                  <a:pos x="1158" y="491"/>
                </a:cxn>
                <a:cxn ang="0">
                  <a:pos x="1221" y="475"/>
                </a:cxn>
                <a:cxn ang="0">
                  <a:pos x="1209" y="446"/>
                </a:cxn>
                <a:cxn ang="0">
                  <a:pos x="1141" y="395"/>
                </a:cxn>
                <a:cxn ang="0">
                  <a:pos x="1133" y="388"/>
                </a:cxn>
                <a:cxn ang="0">
                  <a:pos x="1059" y="332"/>
                </a:cxn>
                <a:cxn ang="0">
                  <a:pos x="908" y="180"/>
                </a:cxn>
                <a:cxn ang="0">
                  <a:pos x="871" y="153"/>
                </a:cxn>
                <a:cxn ang="0">
                  <a:pos x="889" y="114"/>
                </a:cxn>
                <a:cxn ang="0">
                  <a:pos x="844" y="28"/>
                </a:cxn>
                <a:cxn ang="0">
                  <a:pos x="792" y="2"/>
                </a:cxn>
                <a:cxn ang="0">
                  <a:pos x="749" y="36"/>
                </a:cxn>
                <a:cxn ang="0">
                  <a:pos x="737" y="46"/>
                </a:cxn>
                <a:cxn ang="0">
                  <a:pos x="716" y="50"/>
                </a:cxn>
                <a:cxn ang="0">
                  <a:pos x="690" y="45"/>
                </a:cxn>
                <a:cxn ang="0">
                  <a:pos x="675" y="65"/>
                </a:cxn>
                <a:cxn ang="0">
                  <a:pos x="659" y="60"/>
                </a:cxn>
                <a:cxn ang="0">
                  <a:pos x="392" y="90"/>
                </a:cxn>
              </a:cxnLst>
              <a:rect l="0" t="0" r="r" b="b"/>
              <a:pathLst>
                <a:path w="1317" h="1596">
                  <a:moveTo>
                    <a:pt x="228" y="59"/>
                  </a:moveTo>
                  <a:lnTo>
                    <a:pt x="226" y="112"/>
                  </a:lnTo>
                  <a:lnTo>
                    <a:pt x="210" y="118"/>
                  </a:lnTo>
                  <a:lnTo>
                    <a:pt x="198" y="126"/>
                  </a:lnTo>
                  <a:lnTo>
                    <a:pt x="188" y="134"/>
                  </a:lnTo>
                  <a:lnTo>
                    <a:pt x="182" y="142"/>
                  </a:lnTo>
                  <a:lnTo>
                    <a:pt x="178" y="148"/>
                  </a:lnTo>
                  <a:lnTo>
                    <a:pt x="178" y="156"/>
                  </a:lnTo>
                  <a:lnTo>
                    <a:pt x="178" y="159"/>
                  </a:lnTo>
                  <a:lnTo>
                    <a:pt x="180" y="163"/>
                  </a:lnTo>
                  <a:lnTo>
                    <a:pt x="185" y="171"/>
                  </a:lnTo>
                  <a:lnTo>
                    <a:pt x="215" y="211"/>
                  </a:lnTo>
                  <a:lnTo>
                    <a:pt x="241" y="300"/>
                  </a:lnTo>
                  <a:lnTo>
                    <a:pt x="201" y="362"/>
                  </a:lnTo>
                  <a:lnTo>
                    <a:pt x="197" y="369"/>
                  </a:lnTo>
                  <a:lnTo>
                    <a:pt x="196" y="376"/>
                  </a:lnTo>
                  <a:lnTo>
                    <a:pt x="195" y="382"/>
                  </a:lnTo>
                  <a:lnTo>
                    <a:pt x="198" y="388"/>
                  </a:lnTo>
                  <a:lnTo>
                    <a:pt x="201" y="392"/>
                  </a:lnTo>
                  <a:lnTo>
                    <a:pt x="207" y="397"/>
                  </a:lnTo>
                  <a:lnTo>
                    <a:pt x="213" y="400"/>
                  </a:lnTo>
                  <a:lnTo>
                    <a:pt x="223" y="403"/>
                  </a:lnTo>
                  <a:lnTo>
                    <a:pt x="228" y="495"/>
                  </a:lnTo>
                  <a:lnTo>
                    <a:pt x="240" y="549"/>
                  </a:lnTo>
                  <a:lnTo>
                    <a:pt x="230" y="617"/>
                  </a:lnTo>
                  <a:lnTo>
                    <a:pt x="203" y="680"/>
                  </a:lnTo>
                  <a:lnTo>
                    <a:pt x="204" y="684"/>
                  </a:lnTo>
                  <a:lnTo>
                    <a:pt x="207" y="689"/>
                  </a:lnTo>
                  <a:lnTo>
                    <a:pt x="210" y="697"/>
                  </a:lnTo>
                  <a:lnTo>
                    <a:pt x="210" y="703"/>
                  </a:lnTo>
                  <a:lnTo>
                    <a:pt x="209" y="709"/>
                  </a:lnTo>
                  <a:lnTo>
                    <a:pt x="207" y="709"/>
                  </a:lnTo>
                  <a:lnTo>
                    <a:pt x="205" y="709"/>
                  </a:lnTo>
                  <a:lnTo>
                    <a:pt x="205" y="710"/>
                  </a:lnTo>
                  <a:lnTo>
                    <a:pt x="203" y="712"/>
                  </a:lnTo>
                  <a:lnTo>
                    <a:pt x="201" y="712"/>
                  </a:lnTo>
                  <a:lnTo>
                    <a:pt x="200" y="712"/>
                  </a:lnTo>
                  <a:lnTo>
                    <a:pt x="200" y="713"/>
                  </a:lnTo>
                  <a:lnTo>
                    <a:pt x="198" y="715"/>
                  </a:lnTo>
                  <a:lnTo>
                    <a:pt x="194" y="715"/>
                  </a:lnTo>
                  <a:lnTo>
                    <a:pt x="189" y="716"/>
                  </a:lnTo>
                  <a:lnTo>
                    <a:pt x="180" y="716"/>
                  </a:lnTo>
                  <a:lnTo>
                    <a:pt x="178" y="717"/>
                  </a:lnTo>
                  <a:lnTo>
                    <a:pt x="147" y="776"/>
                  </a:lnTo>
                  <a:lnTo>
                    <a:pt x="171" y="821"/>
                  </a:lnTo>
                  <a:lnTo>
                    <a:pt x="141" y="854"/>
                  </a:lnTo>
                  <a:lnTo>
                    <a:pt x="144" y="856"/>
                  </a:lnTo>
                  <a:lnTo>
                    <a:pt x="147" y="860"/>
                  </a:lnTo>
                  <a:lnTo>
                    <a:pt x="151" y="869"/>
                  </a:lnTo>
                  <a:lnTo>
                    <a:pt x="152" y="869"/>
                  </a:lnTo>
                  <a:lnTo>
                    <a:pt x="153" y="869"/>
                  </a:lnTo>
                  <a:lnTo>
                    <a:pt x="156" y="870"/>
                  </a:lnTo>
                  <a:lnTo>
                    <a:pt x="121" y="943"/>
                  </a:lnTo>
                  <a:lnTo>
                    <a:pt x="137" y="980"/>
                  </a:lnTo>
                  <a:lnTo>
                    <a:pt x="118" y="1055"/>
                  </a:lnTo>
                  <a:lnTo>
                    <a:pt x="128" y="1098"/>
                  </a:lnTo>
                  <a:lnTo>
                    <a:pt x="154" y="1140"/>
                  </a:lnTo>
                  <a:lnTo>
                    <a:pt x="91" y="1181"/>
                  </a:lnTo>
                  <a:lnTo>
                    <a:pt x="53" y="1221"/>
                  </a:lnTo>
                  <a:lnTo>
                    <a:pt x="39" y="1249"/>
                  </a:lnTo>
                  <a:lnTo>
                    <a:pt x="25" y="1245"/>
                  </a:lnTo>
                  <a:lnTo>
                    <a:pt x="16" y="1244"/>
                  </a:lnTo>
                  <a:lnTo>
                    <a:pt x="8" y="1244"/>
                  </a:lnTo>
                  <a:lnTo>
                    <a:pt x="3" y="1247"/>
                  </a:lnTo>
                  <a:lnTo>
                    <a:pt x="0" y="1250"/>
                  </a:lnTo>
                  <a:lnTo>
                    <a:pt x="0" y="1257"/>
                  </a:lnTo>
                  <a:lnTo>
                    <a:pt x="2" y="1264"/>
                  </a:lnTo>
                  <a:lnTo>
                    <a:pt x="7" y="1274"/>
                  </a:lnTo>
                  <a:lnTo>
                    <a:pt x="28" y="1309"/>
                  </a:lnTo>
                  <a:lnTo>
                    <a:pt x="26" y="1356"/>
                  </a:lnTo>
                  <a:lnTo>
                    <a:pt x="48" y="1380"/>
                  </a:lnTo>
                  <a:lnTo>
                    <a:pt x="118" y="1406"/>
                  </a:lnTo>
                  <a:lnTo>
                    <a:pt x="144" y="1476"/>
                  </a:lnTo>
                  <a:lnTo>
                    <a:pt x="124" y="1536"/>
                  </a:lnTo>
                  <a:lnTo>
                    <a:pt x="91" y="1537"/>
                  </a:lnTo>
                  <a:lnTo>
                    <a:pt x="65" y="1589"/>
                  </a:lnTo>
                  <a:lnTo>
                    <a:pt x="139" y="1588"/>
                  </a:lnTo>
                  <a:lnTo>
                    <a:pt x="160" y="1563"/>
                  </a:lnTo>
                  <a:lnTo>
                    <a:pt x="278" y="1568"/>
                  </a:lnTo>
                  <a:lnTo>
                    <a:pt x="308" y="1596"/>
                  </a:lnTo>
                  <a:lnTo>
                    <a:pt x="354" y="1587"/>
                  </a:lnTo>
                  <a:lnTo>
                    <a:pt x="395" y="1536"/>
                  </a:lnTo>
                  <a:lnTo>
                    <a:pt x="454" y="1519"/>
                  </a:lnTo>
                  <a:lnTo>
                    <a:pt x="468" y="1581"/>
                  </a:lnTo>
                  <a:lnTo>
                    <a:pt x="536" y="1539"/>
                  </a:lnTo>
                  <a:lnTo>
                    <a:pt x="615" y="1528"/>
                  </a:lnTo>
                  <a:lnTo>
                    <a:pt x="665" y="1460"/>
                  </a:lnTo>
                  <a:lnTo>
                    <a:pt x="742" y="1390"/>
                  </a:lnTo>
                  <a:lnTo>
                    <a:pt x="738" y="1354"/>
                  </a:lnTo>
                  <a:lnTo>
                    <a:pt x="706" y="1298"/>
                  </a:lnTo>
                  <a:lnTo>
                    <a:pt x="729" y="1268"/>
                  </a:lnTo>
                  <a:lnTo>
                    <a:pt x="749" y="1212"/>
                  </a:lnTo>
                  <a:lnTo>
                    <a:pt x="756" y="1217"/>
                  </a:lnTo>
                  <a:lnTo>
                    <a:pt x="764" y="1222"/>
                  </a:lnTo>
                  <a:lnTo>
                    <a:pt x="769" y="1223"/>
                  </a:lnTo>
                  <a:lnTo>
                    <a:pt x="774" y="1225"/>
                  </a:lnTo>
                  <a:lnTo>
                    <a:pt x="778" y="1226"/>
                  </a:lnTo>
                  <a:lnTo>
                    <a:pt x="784" y="1228"/>
                  </a:lnTo>
                  <a:lnTo>
                    <a:pt x="792" y="1228"/>
                  </a:lnTo>
                  <a:lnTo>
                    <a:pt x="801" y="1227"/>
                  </a:lnTo>
                  <a:lnTo>
                    <a:pt x="807" y="1223"/>
                  </a:lnTo>
                  <a:lnTo>
                    <a:pt x="813" y="1218"/>
                  </a:lnTo>
                  <a:lnTo>
                    <a:pt x="818" y="1211"/>
                  </a:lnTo>
                  <a:lnTo>
                    <a:pt x="822" y="1202"/>
                  </a:lnTo>
                  <a:lnTo>
                    <a:pt x="892" y="1188"/>
                  </a:lnTo>
                  <a:lnTo>
                    <a:pt x="895" y="1194"/>
                  </a:lnTo>
                  <a:lnTo>
                    <a:pt x="900" y="1199"/>
                  </a:lnTo>
                  <a:lnTo>
                    <a:pt x="905" y="1203"/>
                  </a:lnTo>
                  <a:lnTo>
                    <a:pt x="913" y="1207"/>
                  </a:lnTo>
                  <a:lnTo>
                    <a:pt x="919" y="1206"/>
                  </a:lnTo>
                  <a:lnTo>
                    <a:pt x="928" y="1204"/>
                  </a:lnTo>
                  <a:lnTo>
                    <a:pt x="936" y="1201"/>
                  </a:lnTo>
                  <a:lnTo>
                    <a:pt x="945" y="1197"/>
                  </a:lnTo>
                  <a:lnTo>
                    <a:pt x="1010" y="1185"/>
                  </a:lnTo>
                  <a:lnTo>
                    <a:pt x="1094" y="1183"/>
                  </a:lnTo>
                  <a:lnTo>
                    <a:pt x="1160" y="1164"/>
                  </a:lnTo>
                  <a:lnTo>
                    <a:pt x="1168" y="1121"/>
                  </a:lnTo>
                  <a:lnTo>
                    <a:pt x="1137" y="1109"/>
                  </a:lnTo>
                  <a:lnTo>
                    <a:pt x="1149" y="1063"/>
                  </a:lnTo>
                  <a:lnTo>
                    <a:pt x="1126" y="1023"/>
                  </a:lnTo>
                  <a:lnTo>
                    <a:pt x="1181" y="1003"/>
                  </a:lnTo>
                  <a:lnTo>
                    <a:pt x="1169" y="984"/>
                  </a:lnTo>
                  <a:lnTo>
                    <a:pt x="1161" y="969"/>
                  </a:lnTo>
                  <a:lnTo>
                    <a:pt x="1157" y="956"/>
                  </a:lnTo>
                  <a:lnTo>
                    <a:pt x="1158" y="947"/>
                  </a:lnTo>
                  <a:lnTo>
                    <a:pt x="1160" y="940"/>
                  </a:lnTo>
                  <a:lnTo>
                    <a:pt x="1168" y="937"/>
                  </a:lnTo>
                  <a:lnTo>
                    <a:pt x="1172" y="936"/>
                  </a:lnTo>
                  <a:lnTo>
                    <a:pt x="1178" y="937"/>
                  </a:lnTo>
                  <a:lnTo>
                    <a:pt x="1194" y="941"/>
                  </a:lnTo>
                  <a:lnTo>
                    <a:pt x="1233" y="918"/>
                  </a:lnTo>
                  <a:lnTo>
                    <a:pt x="1220" y="871"/>
                  </a:lnTo>
                  <a:lnTo>
                    <a:pt x="1222" y="868"/>
                  </a:lnTo>
                  <a:lnTo>
                    <a:pt x="1225" y="867"/>
                  </a:lnTo>
                  <a:lnTo>
                    <a:pt x="1227" y="865"/>
                  </a:lnTo>
                  <a:lnTo>
                    <a:pt x="1227" y="864"/>
                  </a:lnTo>
                  <a:lnTo>
                    <a:pt x="1228" y="864"/>
                  </a:lnTo>
                  <a:lnTo>
                    <a:pt x="1230" y="864"/>
                  </a:lnTo>
                  <a:lnTo>
                    <a:pt x="1237" y="862"/>
                  </a:lnTo>
                  <a:lnTo>
                    <a:pt x="1248" y="858"/>
                  </a:lnTo>
                  <a:lnTo>
                    <a:pt x="1255" y="852"/>
                  </a:lnTo>
                  <a:lnTo>
                    <a:pt x="1256" y="850"/>
                  </a:lnTo>
                  <a:lnTo>
                    <a:pt x="1258" y="849"/>
                  </a:lnTo>
                  <a:lnTo>
                    <a:pt x="1261" y="847"/>
                  </a:lnTo>
                  <a:lnTo>
                    <a:pt x="1264" y="841"/>
                  </a:lnTo>
                  <a:lnTo>
                    <a:pt x="1265" y="835"/>
                  </a:lnTo>
                  <a:lnTo>
                    <a:pt x="1264" y="831"/>
                  </a:lnTo>
                  <a:lnTo>
                    <a:pt x="1262" y="829"/>
                  </a:lnTo>
                  <a:lnTo>
                    <a:pt x="1262" y="828"/>
                  </a:lnTo>
                  <a:lnTo>
                    <a:pt x="1259" y="822"/>
                  </a:lnTo>
                  <a:lnTo>
                    <a:pt x="1317" y="794"/>
                  </a:lnTo>
                  <a:lnTo>
                    <a:pt x="1276" y="757"/>
                  </a:lnTo>
                  <a:lnTo>
                    <a:pt x="1266" y="759"/>
                  </a:lnTo>
                  <a:lnTo>
                    <a:pt x="1257" y="762"/>
                  </a:lnTo>
                  <a:lnTo>
                    <a:pt x="1241" y="765"/>
                  </a:lnTo>
                  <a:lnTo>
                    <a:pt x="1234" y="765"/>
                  </a:lnTo>
                  <a:lnTo>
                    <a:pt x="1228" y="766"/>
                  </a:lnTo>
                  <a:lnTo>
                    <a:pt x="1219" y="765"/>
                  </a:lnTo>
                  <a:lnTo>
                    <a:pt x="1211" y="761"/>
                  </a:lnTo>
                  <a:lnTo>
                    <a:pt x="1208" y="758"/>
                  </a:lnTo>
                  <a:lnTo>
                    <a:pt x="1207" y="756"/>
                  </a:lnTo>
                  <a:lnTo>
                    <a:pt x="1205" y="752"/>
                  </a:lnTo>
                  <a:lnTo>
                    <a:pt x="1205" y="749"/>
                  </a:lnTo>
                  <a:lnTo>
                    <a:pt x="1205" y="744"/>
                  </a:lnTo>
                  <a:lnTo>
                    <a:pt x="1207" y="740"/>
                  </a:lnTo>
                  <a:lnTo>
                    <a:pt x="1190" y="712"/>
                  </a:lnTo>
                  <a:lnTo>
                    <a:pt x="1226" y="671"/>
                  </a:lnTo>
                  <a:lnTo>
                    <a:pt x="1214" y="649"/>
                  </a:lnTo>
                  <a:lnTo>
                    <a:pt x="1218" y="636"/>
                  </a:lnTo>
                  <a:lnTo>
                    <a:pt x="1220" y="626"/>
                  </a:lnTo>
                  <a:lnTo>
                    <a:pt x="1220" y="617"/>
                  </a:lnTo>
                  <a:lnTo>
                    <a:pt x="1219" y="612"/>
                  </a:lnTo>
                  <a:lnTo>
                    <a:pt x="1214" y="607"/>
                  </a:lnTo>
                  <a:lnTo>
                    <a:pt x="1209" y="606"/>
                  </a:lnTo>
                  <a:lnTo>
                    <a:pt x="1205" y="605"/>
                  </a:lnTo>
                  <a:lnTo>
                    <a:pt x="1202" y="606"/>
                  </a:lnTo>
                  <a:lnTo>
                    <a:pt x="1192" y="609"/>
                  </a:lnTo>
                  <a:lnTo>
                    <a:pt x="1140" y="579"/>
                  </a:lnTo>
                  <a:lnTo>
                    <a:pt x="1138" y="566"/>
                  </a:lnTo>
                  <a:lnTo>
                    <a:pt x="1139" y="556"/>
                  </a:lnTo>
                  <a:lnTo>
                    <a:pt x="1141" y="547"/>
                  </a:lnTo>
                  <a:lnTo>
                    <a:pt x="1145" y="542"/>
                  </a:lnTo>
                  <a:lnTo>
                    <a:pt x="1149" y="537"/>
                  </a:lnTo>
                  <a:lnTo>
                    <a:pt x="1156" y="536"/>
                  </a:lnTo>
                  <a:lnTo>
                    <a:pt x="1163" y="537"/>
                  </a:lnTo>
                  <a:lnTo>
                    <a:pt x="1174" y="540"/>
                  </a:lnTo>
                  <a:lnTo>
                    <a:pt x="1174" y="504"/>
                  </a:lnTo>
                  <a:lnTo>
                    <a:pt x="1163" y="499"/>
                  </a:lnTo>
                  <a:lnTo>
                    <a:pt x="1159" y="495"/>
                  </a:lnTo>
                  <a:lnTo>
                    <a:pt x="1158" y="491"/>
                  </a:lnTo>
                  <a:lnTo>
                    <a:pt x="1162" y="487"/>
                  </a:lnTo>
                  <a:lnTo>
                    <a:pt x="1170" y="483"/>
                  </a:lnTo>
                  <a:lnTo>
                    <a:pt x="1182" y="480"/>
                  </a:lnTo>
                  <a:lnTo>
                    <a:pt x="1200" y="477"/>
                  </a:lnTo>
                  <a:lnTo>
                    <a:pt x="1221" y="475"/>
                  </a:lnTo>
                  <a:lnTo>
                    <a:pt x="1235" y="424"/>
                  </a:lnTo>
                  <a:lnTo>
                    <a:pt x="1224" y="425"/>
                  </a:lnTo>
                  <a:lnTo>
                    <a:pt x="1217" y="431"/>
                  </a:lnTo>
                  <a:lnTo>
                    <a:pt x="1210" y="437"/>
                  </a:lnTo>
                  <a:lnTo>
                    <a:pt x="1209" y="446"/>
                  </a:lnTo>
                  <a:lnTo>
                    <a:pt x="1210" y="447"/>
                  </a:lnTo>
                  <a:lnTo>
                    <a:pt x="1209" y="447"/>
                  </a:lnTo>
                  <a:lnTo>
                    <a:pt x="1209" y="446"/>
                  </a:lnTo>
                  <a:lnTo>
                    <a:pt x="1139" y="401"/>
                  </a:lnTo>
                  <a:lnTo>
                    <a:pt x="1141" y="395"/>
                  </a:lnTo>
                  <a:lnTo>
                    <a:pt x="1142" y="392"/>
                  </a:lnTo>
                  <a:lnTo>
                    <a:pt x="1142" y="389"/>
                  </a:lnTo>
                  <a:lnTo>
                    <a:pt x="1141" y="388"/>
                  </a:lnTo>
                  <a:lnTo>
                    <a:pt x="1138" y="387"/>
                  </a:lnTo>
                  <a:lnTo>
                    <a:pt x="1133" y="388"/>
                  </a:lnTo>
                  <a:lnTo>
                    <a:pt x="1127" y="389"/>
                  </a:lnTo>
                  <a:lnTo>
                    <a:pt x="1120" y="393"/>
                  </a:lnTo>
                  <a:lnTo>
                    <a:pt x="1106" y="342"/>
                  </a:lnTo>
                  <a:lnTo>
                    <a:pt x="1101" y="302"/>
                  </a:lnTo>
                  <a:lnTo>
                    <a:pt x="1059" y="332"/>
                  </a:lnTo>
                  <a:lnTo>
                    <a:pt x="1039" y="287"/>
                  </a:lnTo>
                  <a:lnTo>
                    <a:pt x="981" y="277"/>
                  </a:lnTo>
                  <a:lnTo>
                    <a:pt x="951" y="224"/>
                  </a:lnTo>
                  <a:lnTo>
                    <a:pt x="912" y="178"/>
                  </a:lnTo>
                  <a:lnTo>
                    <a:pt x="908" y="180"/>
                  </a:lnTo>
                  <a:lnTo>
                    <a:pt x="895" y="174"/>
                  </a:lnTo>
                  <a:lnTo>
                    <a:pt x="885" y="169"/>
                  </a:lnTo>
                  <a:lnTo>
                    <a:pt x="877" y="163"/>
                  </a:lnTo>
                  <a:lnTo>
                    <a:pt x="873" y="159"/>
                  </a:lnTo>
                  <a:lnTo>
                    <a:pt x="871" y="153"/>
                  </a:lnTo>
                  <a:lnTo>
                    <a:pt x="873" y="149"/>
                  </a:lnTo>
                  <a:lnTo>
                    <a:pt x="877" y="145"/>
                  </a:lnTo>
                  <a:lnTo>
                    <a:pt x="885" y="141"/>
                  </a:lnTo>
                  <a:lnTo>
                    <a:pt x="890" y="128"/>
                  </a:lnTo>
                  <a:lnTo>
                    <a:pt x="889" y="114"/>
                  </a:lnTo>
                  <a:lnTo>
                    <a:pt x="887" y="101"/>
                  </a:lnTo>
                  <a:lnTo>
                    <a:pt x="881" y="78"/>
                  </a:lnTo>
                  <a:lnTo>
                    <a:pt x="870" y="57"/>
                  </a:lnTo>
                  <a:lnTo>
                    <a:pt x="855" y="38"/>
                  </a:lnTo>
                  <a:lnTo>
                    <a:pt x="844" y="28"/>
                  </a:lnTo>
                  <a:lnTo>
                    <a:pt x="835" y="21"/>
                  </a:lnTo>
                  <a:lnTo>
                    <a:pt x="824" y="14"/>
                  </a:lnTo>
                  <a:lnTo>
                    <a:pt x="815" y="9"/>
                  </a:lnTo>
                  <a:lnTo>
                    <a:pt x="803" y="4"/>
                  </a:lnTo>
                  <a:lnTo>
                    <a:pt x="792" y="2"/>
                  </a:lnTo>
                  <a:lnTo>
                    <a:pt x="769" y="0"/>
                  </a:lnTo>
                  <a:lnTo>
                    <a:pt x="759" y="8"/>
                  </a:lnTo>
                  <a:lnTo>
                    <a:pt x="754" y="18"/>
                  </a:lnTo>
                  <a:lnTo>
                    <a:pt x="751" y="26"/>
                  </a:lnTo>
                  <a:lnTo>
                    <a:pt x="749" y="36"/>
                  </a:lnTo>
                  <a:lnTo>
                    <a:pt x="748" y="40"/>
                  </a:lnTo>
                  <a:lnTo>
                    <a:pt x="745" y="44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7" y="46"/>
                  </a:lnTo>
                  <a:lnTo>
                    <a:pt x="737" y="47"/>
                  </a:lnTo>
                  <a:lnTo>
                    <a:pt x="735" y="49"/>
                  </a:lnTo>
                  <a:lnTo>
                    <a:pt x="726" y="49"/>
                  </a:lnTo>
                  <a:lnTo>
                    <a:pt x="721" y="49"/>
                  </a:lnTo>
                  <a:lnTo>
                    <a:pt x="716" y="50"/>
                  </a:lnTo>
                  <a:lnTo>
                    <a:pt x="710" y="49"/>
                  </a:lnTo>
                  <a:lnTo>
                    <a:pt x="705" y="49"/>
                  </a:lnTo>
                  <a:lnTo>
                    <a:pt x="698" y="48"/>
                  </a:lnTo>
                  <a:lnTo>
                    <a:pt x="693" y="48"/>
                  </a:lnTo>
                  <a:lnTo>
                    <a:pt x="690" y="45"/>
                  </a:lnTo>
                  <a:lnTo>
                    <a:pt x="688" y="46"/>
                  </a:lnTo>
                  <a:lnTo>
                    <a:pt x="685" y="48"/>
                  </a:lnTo>
                  <a:lnTo>
                    <a:pt x="683" y="53"/>
                  </a:lnTo>
                  <a:lnTo>
                    <a:pt x="679" y="60"/>
                  </a:lnTo>
                  <a:lnTo>
                    <a:pt x="675" y="65"/>
                  </a:lnTo>
                  <a:lnTo>
                    <a:pt x="671" y="68"/>
                  </a:lnTo>
                  <a:lnTo>
                    <a:pt x="668" y="69"/>
                  </a:lnTo>
                  <a:lnTo>
                    <a:pt x="664" y="68"/>
                  </a:lnTo>
                  <a:lnTo>
                    <a:pt x="662" y="65"/>
                  </a:lnTo>
                  <a:lnTo>
                    <a:pt x="659" y="60"/>
                  </a:lnTo>
                  <a:lnTo>
                    <a:pt x="657" y="54"/>
                  </a:lnTo>
                  <a:lnTo>
                    <a:pt x="527" y="76"/>
                  </a:lnTo>
                  <a:lnTo>
                    <a:pt x="513" y="52"/>
                  </a:lnTo>
                  <a:lnTo>
                    <a:pt x="454" y="43"/>
                  </a:lnTo>
                  <a:lnTo>
                    <a:pt x="392" y="90"/>
                  </a:lnTo>
                  <a:lnTo>
                    <a:pt x="378" y="59"/>
                  </a:lnTo>
                  <a:lnTo>
                    <a:pt x="355" y="84"/>
                  </a:lnTo>
                  <a:lnTo>
                    <a:pt x="277" y="13"/>
                  </a:lnTo>
                  <a:lnTo>
                    <a:pt x="228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00000000-0008-0000-0000-00002A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142"/>
              <a:ext cx="102" cy="75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40" y="38"/>
                </a:cxn>
                <a:cxn ang="0">
                  <a:pos x="16" y="80"/>
                </a:cxn>
                <a:cxn ang="0">
                  <a:pos x="6" y="118"/>
                </a:cxn>
                <a:cxn ang="0">
                  <a:pos x="65" y="118"/>
                </a:cxn>
                <a:cxn ang="0">
                  <a:pos x="33" y="149"/>
                </a:cxn>
                <a:cxn ang="0">
                  <a:pos x="35" y="349"/>
                </a:cxn>
                <a:cxn ang="0">
                  <a:pos x="46" y="385"/>
                </a:cxn>
                <a:cxn ang="0">
                  <a:pos x="66" y="417"/>
                </a:cxn>
                <a:cxn ang="0">
                  <a:pos x="86" y="461"/>
                </a:cxn>
                <a:cxn ang="0">
                  <a:pos x="44" y="569"/>
                </a:cxn>
                <a:cxn ang="0">
                  <a:pos x="67" y="628"/>
                </a:cxn>
                <a:cxn ang="0">
                  <a:pos x="98" y="796"/>
                </a:cxn>
                <a:cxn ang="0">
                  <a:pos x="75" y="808"/>
                </a:cxn>
                <a:cxn ang="0">
                  <a:pos x="26" y="844"/>
                </a:cxn>
                <a:cxn ang="0">
                  <a:pos x="13" y="892"/>
                </a:cxn>
                <a:cxn ang="0">
                  <a:pos x="75" y="928"/>
                </a:cxn>
                <a:cxn ang="0">
                  <a:pos x="161" y="946"/>
                </a:cxn>
                <a:cxn ang="0">
                  <a:pos x="197" y="952"/>
                </a:cxn>
                <a:cxn ang="0">
                  <a:pos x="582" y="946"/>
                </a:cxn>
                <a:cxn ang="0">
                  <a:pos x="580" y="981"/>
                </a:cxn>
                <a:cxn ang="0">
                  <a:pos x="926" y="1067"/>
                </a:cxn>
                <a:cxn ang="0">
                  <a:pos x="951" y="1033"/>
                </a:cxn>
                <a:cxn ang="0">
                  <a:pos x="992" y="1099"/>
                </a:cxn>
                <a:cxn ang="0">
                  <a:pos x="1277" y="1092"/>
                </a:cxn>
                <a:cxn ang="0">
                  <a:pos x="1432" y="1109"/>
                </a:cxn>
                <a:cxn ang="0">
                  <a:pos x="1452" y="1086"/>
                </a:cxn>
                <a:cxn ang="0">
                  <a:pos x="1480" y="1090"/>
                </a:cxn>
                <a:cxn ang="0">
                  <a:pos x="1502" y="1086"/>
                </a:cxn>
                <a:cxn ang="0">
                  <a:pos x="1518" y="1058"/>
                </a:cxn>
                <a:cxn ang="0">
                  <a:pos x="1606" y="983"/>
                </a:cxn>
                <a:cxn ang="0">
                  <a:pos x="1588" y="969"/>
                </a:cxn>
                <a:cxn ang="0">
                  <a:pos x="1457" y="929"/>
                </a:cxn>
                <a:cxn ang="0">
                  <a:pos x="1476" y="944"/>
                </a:cxn>
                <a:cxn ang="0">
                  <a:pos x="1457" y="939"/>
                </a:cxn>
                <a:cxn ang="0">
                  <a:pos x="1469" y="859"/>
                </a:cxn>
                <a:cxn ang="0">
                  <a:pos x="1479" y="875"/>
                </a:cxn>
                <a:cxn ang="0">
                  <a:pos x="1427" y="728"/>
                </a:cxn>
                <a:cxn ang="0">
                  <a:pos x="1440" y="691"/>
                </a:cxn>
                <a:cxn ang="0">
                  <a:pos x="1502" y="697"/>
                </a:cxn>
                <a:cxn ang="0">
                  <a:pos x="1535" y="669"/>
                </a:cxn>
                <a:cxn ang="0">
                  <a:pos x="1590" y="390"/>
                </a:cxn>
                <a:cxn ang="0">
                  <a:pos x="1571" y="213"/>
                </a:cxn>
                <a:cxn ang="0">
                  <a:pos x="1570" y="194"/>
                </a:cxn>
                <a:cxn ang="0">
                  <a:pos x="1571" y="101"/>
                </a:cxn>
                <a:cxn ang="0">
                  <a:pos x="1529" y="94"/>
                </a:cxn>
                <a:cxn ang="0">
                  <a:pos x="1512" y="84"/>
                </a:cxn>
                <a:cxn ang="0">
                  <a:pos x="1440" y="93"/>
                </a:cxn>
                <a:cxn ang="0">
                  <a:pos x="1317" y="137"/>
                </a:cxn>
                <a:cxn ang="0">
                  <a:pos x="1295" y="136"/>
                </a:cxn>
                <a:cxn ang="0">
                  <a:pos x="1228" y="237"/>
                </a:cxn>
                <a:cxn ang="0">
                  <a:pos x="988" y="262"/>
                </a:cxn>
                <a:cxn ang="0">
                  <a:pos x="966" y="238"/>
                </a:cxn>
                <a:cxn ang="0">
                  <a:pos x="875" y="224"/>
                </a:cxn>
                <a:cxn ang="0">
                  <a:pos x="864" y="206"/>
                </a:cxn>
                <a:cxn ang="0">
                  <a:pos x="855" y="210"/>
                </a:cxn>
                <a:cxn ang="0">
                  <a:pos x="842" y="197"/>
                </a:cxn>
                <a:cxn ang="0">
                  <a:pos x="666" y="128"/>
                </a:cxn>
                <a:cxn ang="0">
                  <a:pos x="406" y="116"/>
                </a:cxn>
                <a:cxn ang="0">
                  <a:pos x="302" y="75"/>
                </a:cxn>
                <a:cxn ang="0">
                  <a:pos x="298" y="83"/>
                </a:cxn>
                <a:cxn ang="0">
                  <a:pos x="276" y="80"/>
                </a:cxn>
                <a:cxn ang="0">
                  <a:pos x="161" y="56"/>
                </a:cxn>
              </a:cxnLst>
              <a:rect l="0" t="0" r="r" b="b"/>
              <a:pathLst>
                <a:path w="1632" h="1130">
                  <a:moveTo>
                    <a:pt x="104" y="3"/>
                  </a:moveTo>
                  <a:lnTo>
                    <a:pt x="100" y="3"/>
                  </a:lnTo>
                  <a:lnTo>
                    <a:pt x="87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8" y="17"/>
                  </a:lnTo>
                  <a:lnTo>
                    <a:pt x="58" y="24"/>
                  </a:lnTo>
                  <a:lnTo>
                    <a:pt x="61" y="34"/>
                  </a:lnTo>
                  <a:lnTo>
                    <a:pt x="49" y="35"/>
                  </a:lnTo>
                  <a:lnTo>
                    <a:pt x="40" y="38"/>
                  </a:lnTo>
                  <a:lnTo>
                    <a:pt x="29" y="47"/>
                  </a:lnTo>
                  <a:lnTo>
                    <a:pt x="24" y="52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27" y="75"/>
                  </a:lnTo>
                  <a:lnTo>
                    <a:pt x="16" y="80"/>
                  </a:lnTo>
                  <a:lnTo>
                    <a:pt x="8" y="86"/>
                  </a:lnTo>
                  <a:lnTo>
                    <a:pt x="3" y="92"/>
                  </a:lnTo>
                  <a:lnTo>
                    <a:pt x="1" y="99"/>
                  </a:lnTo>
                  <a:lnTo>
                    <a:pt x="0" y="105"/>
                  </a:lnTo>
                  <a:lnTo>
                    <a:pt x="2" y="112"/>
                  </a:lnTo>
                  <a:lnTo>
                    <a:pt x="6" y="118"/>
                  </a:lnTo>
                  <a:lnTo>
                    <a:pt x="14" y="126"/>
                  </a:lnTo>
                  <a:lnTo>
                    <a:pt x="58" y="95"/>
                  </a:lnTo>
                  <a:lnTo>
                    <a:pt x="62" y="103"/>
                  </a:lnTo>
                  <a:lnTo>
                    <a:pt x="65" y="111"/>
                  </a:lnTo>
                  <a:lnTo>
                    <a:pt x="65" y="114"/>
                  </a:lnTo>
                  <a:lnTo>
                    <a:pt x="65" y="118"/>
                  </a:lnTo>
                  <a:lnTo>
                    <a:pt x="64" y="126"/>
                  </a:lnTo>
                  <a:lnTo>
                    <a:pt x="59" y="132"/>
                  </a:lnTo>
                  <a:lnTo>
                    <a:pt x="52" y="138"/>
                  </a:lnTo>
                  <a:lnTo>
                    <a:pt x="47" y="140"/>
                  </a:lnTo>
                  <a:lnTo>
                    <a:pt x="43" y="143"/>
                  </a:lnTo>
                  <a:lnTo>
                    <a:pt x="33" y="149"/>
                  </a:lnTo>
                  <a:lnTo>
                    <a:pt x="6" y="184"/>
                  </a:lnTo>
                  <a:lnTo>
                    <a:pt x="29" y="210"/>
                  </a:lnTo>
                  <a:lnTo>
                    <a:pt x="20" y="276"/>
                  </a:lnTo>
                  <a:lnTo>
                    <a:pt x="6" y="291"/>
                  </a:lnTo>
                  <a:lnTo>
                    <a:pt x="39" y="318"/>
                  </a:lnTo>
                  <a:lnTo>
                    <a:pt x="35" y="349"/>
                  </a:lnTo>
                  <a:lnTo>
                    <a:pt x="45" y="352"/>
                  </a:lnTo>
                  <a:lnTo>
                    <a:pt x="51" y="357"/>
                  </a:lnTo>
                  <a:lnTo>
                    <a:pt x="54" y="362"/>
                  </a:lnTo>
                  <a:lnTo>
                    <a:pt x="55" y="369"/>
                  </a:lnTo>
                  <a:lnTo>
                    <a:pt x="52" y="376"/>
                  </a:lnTo>
                  <a:lnTo>
                    <a:pt x="46" y="385"/>
                  </a:lnTo>
                  <a:lnTo>
                    <a:pt x="36" y="395"/>
                  </a:lnTo>
                  <a:lnTo>
                    <a:pt x="24" y="407"/>
                  </a:lnTo>
                  <a:lnTo>
                    <a:pt x="54" y="434"/>
                  </a:lnTo>
                  <a:lnTo>
                    <a:pt x="61" y="426"/>
                  </a:lnTo>
                  <a:lnTo>
                    <a:pt x="63" y="421"/>
                  </a:lnTo>
                  <a:lnTo>
                    <a:pt x="66" y="417"/>
                  </a:lnTo>
                  <a:lnTo>
                    <a:pt x="68" y="408"/>
                  </a:lnTo>
                  <a:lnTo>
                    <a:pt x="71" y="403"/>
                  </a:lnTo>
                  <a:lnTo>
                    <a:pt x="80" y="398"/>
                  </a:lnTo>
                  <a:lnTo>
                    <a:pt x="90" y="399"/>
                  </a:lnTo>
                  <a:lnTo>
                    <a:pt x="101" y="408"/>
                  </a:lnTo>
                  <a:lnTo>
                    <a:pt x="86" y="461"/>
                  </a:lnTo>
                  <a:lnTo>
                    <a:pt x="55" y="481"/>
                  </a:lnTo>
                  <a:lnTo>
                    <a:pt x="17" y="562"/>
                  </a:lnTo>
                  <a:lnTo>
                    <a:pt x="27" y="562"/>
                  </a:lnTo>
                  <a:lnTo>
                    <a:pt x="35" y="563"/>
                  </a:lnTo>
                  <a:lnTo>
                    <a:pt x="40" y="565"/>
                  </a:lnTo>
                  <a:lnTo>
                    <a:pt x="44" y="569"/>
                  </a:lnTo>
                  <a:lnTo>
                    <a:pt x="44" y="572"/>
                  </a:lnTo>
                  <a:lnTo>
                    <a:pt x="43" y="577"/>
                  </a:lnTo>
                  <a:lnTo>
                    <a:pt x="37" y="583"/>
                  </a:lnTo>
                  <a:lnTo>
                    <a:pt x="31" y="590"/>
                  </a:lnTo>
                  <a:lnTo>
                    <a:pt x="38" y="596"/>
                  </a:lnTo>
                  <a:lnTo>
                    <a:pt x="67" y="628"/>
                  </a:lnTo>
                  <a:lnTo>
                    <a:pt x="100" y="756"/>
                  </a:lnTo>
                  <a:lnTo>
                    <a:pt x="103" y="762"/>
                  </a:lnTo>
                  <a:lnTo>
                    <a:pt x="106" y="768"/>
                  </a:lnTo>
                  <a:lnTo>
                    <a:pt x="106" y="782"/>
                  </a:lnTo>
                  <a:lnTo>
                    <a:pt x="102" y="788"/>
                  </a:lnTo>
                  <a:lnTo>
                    <a:pt x="98" y="796"/>
                  </a:lnTo>
                  <a:lnTo>
                    <a:pt x="93" y="804"/>
                  </a:lnTo>
                  <a:lnTo>
                    <a:pt x="86" y="812"/>
                  </a:lnTo>
                  <a:lnTo>
                    <a:pt x="81" y="814"/>
                  </a:lnTo>
                  <a:lnTo>
                    <a:pt x="78" y="815"/>
                  </a:lnTo>
                  <a:lnTo>
                    <a:pt x="76" y="812"/>
                  </a:lnTo>
                  <a:lnTo>
                    <a:pt x="75" y="808"/>
                  </a:lnTo>
                  <a:lnTo>
                    <a:pt x="54" y="789"/>
                  </a:lnTo>
                  <a:lnTo>
                    <a:pt x="7" y="796"/>
                  </a:lnTo>
                  <a:lnTo>
                    <a:pt x="1" y="845"/>
                  </a:lnTo>
                  <a:lnTo>
                    <a:pt x="12" y="842"/>
                  </a:lnTo>
                  <a:lnTo>
                    <a:pt x="20" y="843"/>
                  </a:lnTo>
                  <a:lnTo>
                    <a:pt x="26" y="844"/>
                  </a:lnTo>
                  <a:lnTo>
                    <a:pt x="30" y="849"/>
                  </a:lnTo>
                  <a:lnTo>
                    <a:pt x="30" y="854"/>
                  </a:lnTo>
                  <a:lnTo>
                    <a:pt x="29" y="863"/>
                  </a:lnTo>
                  <a:lnTo>
                    <a:pt x="23" y="872"/>
                  </a:lnTo>
                  <a:lnTo>
                    <a:pt x="17" y="885"/>
                  </a:lnTo>
                  <a:lnTo>
                    <a:pt x="13" y="892"/>
                  </a:lnTo>
                  <a:lnTo>
                    <a:pt x="43" y="929"/>
                  </a:lnTo>
                  <a:lnTo>
                    <a:pt x="51" y="935"/>
                  </a:lnTo>
                  <a:lnTo>
                    <a:pt x="55" y="936"/>
                  </a:lnTo>
                  <a:lnTo>
                    <a:pt x="62" y="936"/>
                  </a:lnTo>
                  <a:lnTo>
                    <a:pt x="70" y="932"/>
                  </a:lnTo>
                  <a:lnTo>
                    <a:pt x="75" y="928"/>
                  </a:lnTo>
                  <a:lnTo>
                    <a:pt x="81" y="923"/>
                  </a:lnTo>
                  <a:lnTo>
                    <a:pt x="104" y="922"/>
                  </a:lnTo>
                  <a:lnTo>
                    <a:pt x="133" y="932"/>
                  </a:lnTo>
                  <a:lnTo>
                    <a:pt x="145" y="954"/>
                  </a:lnTo>
                  <a:lnTo>
                    <a:pt x="152" y="949"/>
                  </a:lnTo>
                  <a:lnTo>
                    <a:pt x="161" y="946"/>
                  </a:lnTo>
                  <a:lnTo>
                    <a:pt x="168" y="943"/>
                  </a:lnTo>
                  <a:lnTo>
                    <a:pt x="176" y="943"/>
                  </a:lnTo>
                  <a:lnTo>
                    <a:pt x="181" y="943"/>
                  </a:lnTo>
                  <a:lnTo>
                    <a:pt x="188" y="945"/>
                  </a:lnTo>
                  <a:lnTo>
                    <a:pt x="192" y="947"/>
                  </a:lnTo>
                  <a:lnTo>
                    <a:pt x="197" y="952"/>
                  </a:lnTo>
                  <a:lnTo>
                    <a:pt x="273" y="947"/>
                  </a:lnTo>
                  <a:lnTo>
                    <a:pt x="302" y="928"/>
                  </a:lnTo>
                  <a:lnTo>
                    <a:pt x="331" y="940"/>
                  </a:lnTo>
                  <a:lnTo>
                    <a:pt x="434" y="895"/>
                  </a:lnTo>
                  <a:lnTo>
                    <a:pt x="514" y="955"/>
                  </a:lnTo>
                  <a:lnTo>
                    <a:pt x="582" y="946"/>
                  </a:lnTo>
                  <a:lnTo>
                    <a:pt x="589" y="953"/>
                  </a:lnTo>
                  <a:lnTo>
                    <a:pt x="590" y="957"/>
                  </a:lnTo>
                  <a:lnTo>
                    <a:pt x="590" y="961"/>
                  </a:lnTo>
                  <a:lnTo>
                    <a:pt x="586" y="969"/>
                  </a:lnTo>
                  <a:lnTo>
                    <a:pt x="577" y="979"/>
                  </a:lnTo>
                  <a:lnTo>
                    <a:pt x="580" y="981"/>
                  </a:lnTo>
                  <a:lnTo>
                    <a:pt x="647" y="969"/>
                  </a:lnTo>
                  <a:lnTo>
                    <a:pt x="678" y="928"/>
                  </a:lnTo>
                  <a:lnTo>
                    <a:pt x="747" y="971"/>
                  </a:lnTo>
                  <a:lnTo>
                    <a:pt x="832" y="1009"/>
                  </a:lnTo>
                  <a:lnTo>
                    <a:pt x="881" y="1048"/>
                  </a:lnTo>
                  <a:lnTo>
                    <a:pt x="926" y="1067"/>
                  </a:lnTo>
                  <a:lnTo>
                    <a:pt x="933" y="1037"/>
                  </a:lnTo>
                  <a:lnTo>
                    <a:pt x="939" y="1033"/>
                  </a:lnTo>
                  <a:lnTo>
                    <a:pt x="944" y="1032"/>
                  </a:lnTo>
                  <a:lnTo>
                    <a:pt x="947" y="1031"/>
                  </a:lnTo>
                  <a:lnTo>
                    <a:pt x="950" y="1032"/>
                  </a:lnTo>
                  <a:lnTo>
                    <a:pt x="951" y="1033"/>
                  </a:lnTo>
                  <a:lnTo>
                    <a:pt x="952" y="1037"/>
                  </a:lnTo>
                  <a:lnTo>
                    <a:pt x="951" y="1041"/>
                  </a:lnTo>
                  <a:lnTo>
                    <a:pt x="950" y="1047"/>
                  </a:lnTo>
                  <a:lnTo>
                    <a:pt x="951" y="1049"/>
                  </a:lnTo>
                  <a:lnTo>
                    <a:pt x="955" y="1054"/>
                  </a:lnTo>
                  <a:lnTo>
                    <a:pt x="992" y="1099"/>
                  </a:lnTo>
                  <a:lnTo>
                    <a:pt x="1041" y="1053"/>
                  </a:lnTo>
                  <a:lnTo>
                    <a:pt x="1119" y="1124"/>
                  </a:lnTo>
                  <a:lnTo>
                    <a:pt x="1142" y="1099"/>
                  </a:lnTo>
                  <a:lnTo>
                    <a:pt x="1156" y="1130"/>
                  </a:lnTo>
                  <a:lnTo>
                    <a:pt x="1218" y="1083"/>
                  </a:lnTo>
                  <a:lnTo>
                    <a:pt x="1277" y="1092"/>
                  </a:lnTo>
                  <a:lnTo>
                    <a:pt x="1291" y="1116"/>
                  </a:lnTo>
                  <a:lnTo>
                    <a:pt x="1421" y="1094"/>
                  </a:lnTo>
                  <a:lnTo>
                    <a:pt x="1423" y="1100"/>
                  </a:lnTo>
                  <a:lnTo>
                    <a:pt x="1426" y="1105"/>
                  </a:lnTo>
                  <a:lnTo>
                    <a:pt x="1428" y="1108"/>
                  </a:lnTo>
                  <a:lnTo>
                    <a:pt x="1432" y="1109"/>
                  </a:lnTo>
                  <a:lnTo>
                    <a:pt x="1435" y="1108"/>
                  </a:lnTo>
                  <a:lnTo>
                    <a:pt x="1439" y="1105"/>
                  </a:lnTo>
                  <a:lnTo>
                    <a:pt x="1443" y="1100"/>
                  </a:lnTo>
                  <a:lnTo>
                    <a:pt x="1447" y="1093"/>
                  </a:lnTo>
                  <a:lnTo>
                    <a:pt x="1449" y="1088"/>
                  </a:lnTo>
                  <a:lnTo>
                    <a:pt x="1452" y="1086"/>
                  </a:lnTo>
                  <a:lnTo>
                    <a:pt x="1454" y="1085"/>
                  </a:lnTo>
                  <a:lnTo>
                    <a:pt x="1457" y="1088"/>
                  </a:lnTo>
                  <a:lnTo>
                    <a:pt x="1462" y="1088"/>
                  </a:lnTo>
                  <a:lnTo>
                    <a:pt x="1469" y="1089"/>
                  </a:lnTo>
                  <a:lnTo>
                    <a:pt x="1474" y="1089"/>
                  </a:lnTo>
                  <a:lnTo>
                    <a:pt x="1480" y="1090"/>
                  </a:lnTo>
                  <a:lnTo>
                    <a:pt x="1485" y="1089"/>
                  </a:lnTo>
                  <a:lnTo>
                    <a:pt x="1490" y="1089"/>
                  </a:lnTo>
                  <a:lnTo>
                    <a:pt x="1499" y="1089"/>
                  </a:lnTo>
                  <a:lnTo>
                    <a:pt x="1501" y="1087"/>
                  </a:lnTo>
                  <a:lnTo>
                    <a:pt x="1501" y="1086"/>
                  </a:lnTo>
                  <a:lnTo>
                    <a:pt x="1502" y="1086"/>
                  </a:lnTo>
                  <a:lnTo>
                    <a:pt x="1504" y="1086"/>
                  </a:lnTo>
                  <a:lnTo>
                    <a:pt x="1509" y="1084"/>
                  </a:lnTo>
                  <a:lnTo>
                    <a:pt x="1512" y="1080"/>
                  </a:lnTo>
                  <a:lnTo>
                    <a:pt x="1513" y="1076"/>
                  </a:lnTo>
                  <a:lnTo>
                    <a:pt x="1515" y="1066"/>
                  </a:lnTo>
                  <a:lnTo>
                    <a:pt x="1518" y="1058"/>
                  </a:lnTo>
                  <a:lnTo>
                    <a:pt x="1523" y="1048"/>
                  </a:lnTo>
                  <a:lnTo>
                    <a:pt x="1533" y="1040"/>
                  </a:lnTo>
                  <a:lnTo>
                    <a:pt x="1573" y="994"/>
                  </a:lnTo>
                  <a:lnTo>
                    <a:pt x="1593" y="994"/>
                  </a:lnTo>
                  <a:lnTo>
                    <a:pt x="1601" y="988"/>
                  </a:lnTo>
                  <a:lnTo>
                    <a:pt x="1606" y="983"/>
                  </a:lnTo>
                  <a:lnTo>
                    <a:pt x="1608" y="978"/>
                  </a:lnTo>
                  <a:lnTo>
                    <a:pt x="1609" y="975"/>
                  </a:lnTo>
                  <a:lnTo>
                    <a:pt x="1606" y="972"/>
                  </a:lnTo>
                  <a:lnTo>
                    <a:pt x="1603" y="970"/>
                  </a:lnTo>
                  <a:lnTo>
                    <a:pt x="1596" y="969"/>
                  </a:lnTo>
                  <a:lnTo>
                    <a:pt x="1588" y="969"/>
                  </a:lnTo>
                  <a:lnTo>
                    <a:pt x="1566" y="911"/>
                  </a:lnTo>
                  <a:lnTo>
                    <a:pt x="1564" y="980"/>
                  </a:lnTo>
                  <a:lnTo>
                    <a:pt x="1549" y="932"/>
                  </a:lnTo>
                  <a:lnTo>
                    <a:pt x="1510" y="897"/>
                  </a:lnTo>
                  <a:lnTo>
                    <a:pt x="1453" y="886"/>
                  </a:lnTo>
                  <a:lnTo>
                    <a:pt x="1457" y="929"/>
                  </a:lnTo>
                  <a:lnTo>
                    <a:pt x="1491" y="934"/>
                  </a:lnTo>
                  <a:lnTo>
                    <a:pt x="1488" y="936"/>
                  </a:lnTo>
                  <a:lnTo>
                    <a:pt x="1486" y="939"/>
                  </a:lnTo>
                  <a:lnTo>
                    <a:pt x="1481" y="943"/>
                  </a:lnTo>
                  <a:lnTo>
                    <a:pt x="1478" y="943"/>
                  </a:lnTo>
                  <a:lnTo>
                    <a:pt x="1476" y="944"/>
                  </a:lnTo>
                  <a:lnTo>
                    <a:pt x="1473" y="944"/>
                  </a:lnTo>
                  <a:lnTo>
                    <a:pt x="1471" y="945"/>
                  </a:lnTo>
                  <a:lnTo>
                    <a:pt x="1467" y="943"/>
                  </a:lnTo>
                  <a:lnTo>
                    <a:pt x="1464" y="942"/>
                  </a:lnTo>
                  <a:lnTo>
                    <a:pt x="1463" y="942"/>
                  </a:lnTo>
                  <a:lnTo>
                    <a:pt x="1457" y="939"/>
                  </a:lnTo>
                  <a:lnTo>
                    <a:pt x="1448" y="932"/>
                  </a:lnTo>
                  <a:lnTo>
                    <a:pt x="1444" y="928"/>
                  </a:lnTo>
                  <a:lnTo>
                    <a:pt x="1442" y="926"/>
                  </a:lnTo>
                  <a:lnTo>
                    <a:pt x="1441" y="925"/>
                  </a:lnTo>
                  <a:lnTo>
                    <a:pt x="1411" y="858"/>
                  </a:lnTo>
                  <a:lnTo>
                    <a:pt x="1469" y="859"/>
                  </a:lnTo>
                  <a:lnTo>
                    <a:pt x="1465" y="863"/>
                  </a:lnTo>
                  <a:lnTo>
                    <a:pt x="1467" y="867"/>
                  </a:lnTo>
                  <a:lnTo>
                    <a:pt x="1468" y="872"/>
                  </a:lnTo>
                  <a:lnTo>
                    <a:pt x="1471" y="876"/>
                  </a:lnTo>
                  <a:lnTo>
                    <a:pt x="1474" y="876"/>
                  </a:lnTo>
                  <a:lnTo>
                    <a:pt x="1479" y="875"/>
                  </a:lnTo>
                  <a:lnTo>
                    <a:pt x="1488" y="825"/>
                  </a:lnTo>
                  <a:lnTo>
                    <a:pt x="1488" y="822"/>
                  </a:lnTo>
                  <a:lnTo>
                    <a:pt x="1483" y="791"/>
                  </a:lnTo>
                  <a:lnTo>
                    <a:pt x="1483" y="764"/>
                  </a:lnTo>
                  <a:lnTo>
                    <a:pt x="1446" y="769"/>
                  </a:lnTo>
                  <a:lnTo>
                    <a:pt x="1427" y="728"/>
                  </a:lnTo>
                  <a:lnTo>
                    <a:pt x="1422" y="718"/>
                  </a:lnTo>
                  <a:lnTo>
                    <a:pt x="1420" y="711"/>
                  </a:lnTo>
                  <a:lnTo>
                    <a:pt x="1420" y="704"/>
                  </a:lnTo>
                  <a:lnTo>
                    <a:pt x="1424" y="699"/>
                  </a:lnTo>
                  <a:lnTo>
                    <a:pt x="1430" y="694"/>
                  </a:lnTo>
                  <a:lnTo>
                    <a:pt x="1440" y="691"/>
                  </a:lnTo>
                  <a:lnTo>
                    <a:pt x="1452" y="688"/>
                  </a:lnTo>
                  <a:lnTo>
                    <a:pt x="1468" y="688"/>
                  </a:lnTo>
                  <a:lnTo>
                    <a:pt x="1476" y="693"/>
                  </a:lnTo>
                  <a:lnTo>
                    <a:pt x="1485" y="697"/>
                  </a:lnTo>
                  <a:lnTo>
                    <a:pt x="1493" y="698"/>
                  </a:lnTo>
                  <a:lnTo>
                    <a:pt x="1502" y="697"/>
                  </a:lnTo>
                  <a:lnTo>
                    <a:pt x="1503" y="695"/>
                  </a:lnTo>
                  <a:lnTo>
                    <a:pt x="1505" y="694"/>
                  </a:lnTo>
                  <a:lnTo>
                    <a:pt x="1509" y="692"/>
                  </a:lnTo>
                  <a:lnTo>
                    <a:pt x="1518" y="687"/>
                  </a:lnTo>
                  <a:lnTo>
                    <a:pt x="1526" y="678"/>
                  </a:lnTo>
                  <a:lnTo>
                    <a:pt x="1535" y="669"/>
                  </a:lnTo>
                  <a:lnTo>
                    <a:pt x="1555" y="626"/>
                  </a:lnTo>
                  <a:lnTo>
                    <a:pt x="1572" y="525"/>
                  </a:lnTo>
                  <a:lnTo>
                    <a:pt x="1632" y="516"/>
                  </a:lnTo>
                  <a:lnTo>
                    <a:pt x="1576" y="461"/>
                  </a:lnTo>
                  <a:lnTo>
                    <a:pt x="1559" y="398"/>
                  </a:lnTo>
                  <a:lnTo>
                    <a:pt x="1590" y="390"/>
                  </a:lnTo>
                  <a:lnTo>
                    <a:pt x="1605" y="301"/>
                  </a:lnTo>
                  <a:lnTo>
                    <a:pt x="1556" y="230"/>
                  </a:lnTo>
                  <a:lnTo>
                    <a:pt x="1563" y="225"/>
                  </a:lnTo>
                  <a:lnTo>
                    <a:pt x="1568" y="221"/>
                  </a:lnTo>
                  <a:lnTo>
                    <a:pt x="1571" y="215"/>
                  </a:lnTo>
                  <a:lnTo>
                    <a:pt x="1571" y="213"/>
                  </a:lnTo>
                  <a:lnTo>
                    <a:pt x="1571" y="212"/>
                  </a:lnTo>
                  <a:lnTo>
                    <a:pt x="1572" y="212"/>
                  </a:lnTo>
                  <a:lnTo>
                    <a:pt x="1574" y="210"/>
                  </a:lnTo>
                  <a:lnTo>
                    <a:pt x="1573" y="204"/>
                  </a:lnTo>
                  <a:lnTo>
                    <a:pt x="1572" y="198"/>
                  </a:lnTo>
                  <a:lnTo>
                    <a:pt x="1570" y="194"/>
                  </a:lnTo>
                  <a:lnTo>
                    <a:pt x="1569" y="192"/>
                  </a:lnTo>
                  <a:lnTo>
                    <a:pt x="1569" y="191"/>
                  </a:lnTo>
                  <a:lnTo>
                    <a:pt x="1564" y="185"/>
                  </a:lnTo>
                  <a:lnTo>
                    <a:pt x="1593" y="167"/>
                  </a:lnTo>
                  <a:lnTo>
                    <a:pt x="1583" y="96"/>
                  </a:lnTo>
                  <a:lnTo>
                    <a:pt x="1571" y="101"/>
                  </a:lnTo>
                  <a:lnTo>
                    <a:pt x="1561" y="106"/>
                  </a:lnTo>
                  <a:lnTo>
                    <a:pt x="1553" y="107"/>
                  </a:lnTo>
                  <a:lnTo>
                    <a:pt x="1547" y="108"/>
                  </a:lnTo>
                  <a:lnTo>
                    <a:pt x="1539" y="105"/>
                  </a:lnTo>
                  <a:lnTo>
                    <a:pt x="1534" y="101"/>
                  </a:lnTo>
                  <a:lnTo>
                    <a:pt x="1529" y="94"/>
                  </a:lnTo>
                  <a:lnTo>
                    <a:pt x="1527" y="87"/>
                  </a:lnTo>
                  <a:lnTo>
                    <a:pt x="1525" y="86"/>
                  </a:lnTo>
                  <a:lnTo>
                    <a:pt x="1522" y="86"/>
                  </a:lnTo>
                  <a:lnTo>
                    <a:pt x="1517" y="83"/>
                  </a:lnTo>
                  <a:lnTo>
                    <a:pt x="1513" y="83"/>
                  </a:lnTo>
                  <a:lnTo>
                    <a:pt x="1512" y="84"/>
                  </a:lnTo>
                  <a:lnTo>
                    <a:pt x="1513" y="88"/>
                  </a:lnTo>
                  <a:lnTo>
                    <a:pt x="1516" y="95"/>
                  </a:lnTo>
                  <a:lnTo>
                    <a:pt x="1516" y="106"/>
                  </a:lnTo>
                  <a:lnTo>
                    <a:pt x="1513" y="114"/>
                  </a:lnTo>
                  <a:lnTo>
                    <a:pt x="1480" y="138"/>
                  </a:lnTo>
                  <a:lnTo>
                    <a:pt x="1440" y="93"/>
                  </a:lnTo>
                  <a:lnTo>
                    <a:pt x="1401" y="142"/>
                  </a:lnTo>
                  <a:lnTo>
                    <a:pt x="1375" y="144"/>
                  </a:lnTo>
                  <a:lnTo>
                    <a:pt x="1353" y="98"/>
                  </a:lnTo>
                  <a:lnTo>
                    <a:pt x="1303" y="102"/>
                  </a:lnTo>
                  <a:lnTo>
                    <a:pt x="1320" y="141"/>
                  </a:lnTo>
                  <a:lnTo>
                    <a:pt x="1317" y="137"/>
                  </a:lnTo>
                  <a:lnTo>
                    <a:pt x="1315" y="135"/>
                  </a:lnTo>
                  <a:lnTo>
                    <a:pt x="1310" y="132"/>
                  </a:lnTo>
                  <a:lnTo>
                    <a:pt x="1305" y="131"/>
                  </a:lnTo>
                  <a:lnTo>
                    <a:pt x="1302" y="132"/>
                  </a:lnTo>
                  <a:lnTo>
                    <a:pt x="1298" y="133"/>
                  </a:lnTo>
                  <a:lnTo>
                    <a:pt x="1295" y="136"/>
                  </a:lnTo>
                  <a:lnTo>
                    <a:pt x="1287" y="141"/>
                  </a:lnTo>
                  <a:lnTo>
                    <a:pt x="1284" y="148"/>
                  </a:lnTo>
                  <a:lnTo>
                    <a:pt x="1283" y="155"/>
                  </a:lnTo>
                  <a:lnTo>
                    <a:pt x="1285" y="164"/>
                  </a:lnTo>
                  <a:lnTo>
                    <a:pt x="1232" y="171"/>
                  </a:lnTo>
                  <a:lnTo>
                    <a:pt x="1228" y="237"/>
                  </a:lnTo>
                  <a:lnTo>
                    <a:pt x="1117" y="224"/>
                  </a:lnTo>
                  <a:lnTo>
                    <a:pt x="1068" y="309"/>
                  </a:lnTo>
                  <a:lnTo>
                    <a:pt x="1035" y="254"/>
                  </a:lnTo>
                  <a:lnTo>
                    <a:pt x="1004" y="249"/>
                  </a:lnTo>
                  <a:lnTo>
                    <a:pt x="995" y="257"/>
                  </a:lnTo>
                  <a:lnTo>
                    <a:pt x="988" y="262"/>
                  </a:lnTo>
                  <a:lnTo>
                    <a:pt x="980" y="263"/>
                  </a:lnTo>
                  <a:lnTo>
                    <a:pt x="975" y="262"/>
                  </a:lnTo>
                  <a:lnTo>
                    <a:pt x="966" y="256"/>
                  </a:lnTo>
                  <a:lnTo>
                    <a:pt x="963" y="250"/>
                  </a:lnTo>
                  <a:lnTo>
                    <a:pt x="964" y="242"/>
                  </a:lnTo>
                  <a:lnTo>
                    <a:pt x="966" y="238"/>
                  </a:lnTo>
                  <a:lnTo>
                    <a:pt x="971" y="235"/>
                  </a:lnTo>
                  <a:lnTo>
                    <a:pt x="902" y="202"/>
                  </a:lnTo>
                  <a:lnTo>
                    <a:pt x="893" y="210"/>
                  </a:lnTo>
                  <a:lnTo>
                    <a:pt x="885" y="217"/>
                  </a:lnTo>
                  <a:lnTo>
                    <a:pt x="879" y="221"/>
                  </a:lnTo>
                  <a:lnTo>
                    <a:pt x="875" y="224"/>
                  </a:lnTo>
                  <a:lnTo>
                    <a:pt x="870" y="223"/>
                  </a:lnTo>
                  <a:lnTo>
                    <a:pt x="868" y="222"/>
                  </a:lnTo>
                  <a:lnTo>
                    <a:pt x="866" y="218"/>
                  </a:lnTo>
                  <a:lnTo>
                    <a:pt x="866" y="213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1" y="204"/>
                  </a:lnTo>
                  <a:lnTo>
                    <a:pt x="857" y="205"/>
                  </a:lnTo>
                  <a:lnTo>
                    <a:pt x="856" y="205"/>
                  </a:lnTo>
                  <a:lnTo>
                    <a:pt x="856" y="206"/>
                  </a:lnTo>
                  <a:lnTo>
                    <a:pt x="856" y="208"/>
                  </a:lnTo>
                  <a:lnTo>
                    <a:pt x="855" y="210"/>
                  </a:lnTo>
                  <a:lnTo>
                    <a:pt x="852" y="210"/>
                  </a:lnTo>
                  <a:lnTo>
                    <a:pt x="850" y="209"/>
                  </a:lnTo>
                  <a:lnTo>
                    <a:pt x="849" y="209"/>
                  </a:lnTo>
                  <a:lnTo>
                    <a:pt x="844" y="205"/>
                  </a:lnTo>
                  <a:lnTo>
                    <a:pt x="843" y="199"/>
                  </a:lnTo>
                  <a:lnTo>
                    <a:pt x="842" y="197"/>
                  </a:lnTo>
                  <a:lnTo>
                    <a:pt x="842" y="195"/>
                  </a:lnTo>
                  <a:lnTo>
                    <a:pt x="839" y="187"/>
                  </a:lnTo>
                  <a:lnTo>
                    <a:pt x="797" y="166"/>
                  </a:lnTo>
                  <a:lnTo>
                    <a:pt x="756" y="174"/>
                  </a:lnTo>
                  <a:lnTo>
                    <a:pt x="704" y="129"/>
                  </a:lnTo>
                  <a:lnTo>
                    <a:pt x="666" y="128"/>
                  </a:lnTo>
                  <a:lnTo>
                    <a:pt x="599" y="98"/>
                  </a:lnTo>
                  <a:lnTo>
                    <a:pt x="516" y="98"/>
                  </a:lnTo>
                  <a:lnTo>
                    <a:pt x="476" y="120"/>
                  </a:lnTo>
                  <a:lnTo>
                    <a:pt x="405" y="119"/>
                  </a:lnTo>
                  <a:lnTo>
                    <a:pt x="406" y="117"/>
                  </a:lnTo>
                  <a:lnTo>
                    <a:pt x="406" y="116"/>
                  </a:lnTo>
                  <a:lnTo>
                    <a:pt x="404" y="114"/>
                  </a:lnTo>
                  <a:lnTo>
                    <a:pt x="401" y="112"/>
                  </a:lnTo>
                  <a:lnTo>
                    <a:pt x="394" y="106"/>
                  </a:lnTo>
                  <a:lnTo>
                    <a:pt x="387" y="99"/>
                  </a:lnTo>
                  <a:lnTo>
                    <a:pt x="375" y="83"/>
                  </a:lnTo>
                  <a:lnTo>
                    <a:pt x="302" y="75"/>
                  </a:lnTo>
                  <a:lnTo>
                    <a:pt x="301" y="75"/>
                  </a:lnTo>
                  <a:lnTo>
                    <a:pt x="301" y="76"/>
                  </a:lnTo>
                  <a:lnTo>
                    <a:pt x="301" y="78"/>
                  </a:lnTo>
                  <a:lnTo>
                    <a:pt x="301" y="81"/>
                  </a:lnTo>
                  <a:lnTo>
                    <a:pt x="299" y="83"/>
                  </a:lnTo>
                  <a:lnTo>
                    <a:pt x="298" y="83"/>
                  </a:lnTo>
                  <a:lnTo>
                    <a:pt x="298" y="84"/>
                  </a:lnTo>
                  <a:lnTo>
                    <a:pt x="298" y="86"/>
                  </a:lnTo>
                  <a:lnTo>
                    <a:pt x="293" y="88"/>
                  </a:lnTo>
                  <a:lnTo>
                    <a:pt x="290" y="88"/>
                  </a:lnTo>
                  <a:lnTo>
                    <a:pt x="288" y="88"/>
                  </a:lnTo>
                  <a:lnTo>
                    <a:pt x="276" y="80"/>
                  </a:lnTo>
                  <a:lnTo>
                    <a:pt x="272" y="74"/>
                  </a:lnTo>
                  <a:lnTo>
                    <a:pt x="269" y="67"/>
                  </a:lnTo>
                  <a:lnTo>
                    <a:pt x="225" y="100"/>
                  </a:lnTo>
                  <a:lnTo>
                    <a:pt x="168" y="90"/>
                  </a:lnTo>
                  <a:lnTo>
                    <a:pt x="166" y="71"/>
                  </a:lnTo>
                  <a:lnTo>
                    <a:pt x="161" y="56"/>
                  </a:lnTo>
                  <a:lnTo>
                    <a:pt x="167" y="42"/>
                  </a:lnTo>
                  <a:lnTo>
                    <a:pt x="132" y="10"/>
                  </a:lnTo>
                  <a:lnTo>
                    <a:pt x="10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0000000-0008-0000-0000-00002B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" y="109"/>
              <a:ext cx="88" cy="132"/>
            </a:xfrm>
            <a:custGeom>
              <a:avLst/>
              <a:gdLst/>
              <a:ahLst/>
              <a:cxnLst>
                <a:cxn ang="0">
                  <a:pos x="1299" y="140"/>
                </a:cxn>
                <a:cxn ang="0">
                  <a:pos x="1006" y="52"/>
                </a:cxn>
                <a:cxn ang="0">
                  <a:pos x="759" y="52"/>
                </a:cxn>
                <a:cxn ang="0">
                  <a:pos x="749" y="56"/>
                </a:cxn>
                <a:cxn ang="0">
                  <a:pos x="513" y="78"/>
                </a:cxn>
                <a:cxn ang="0">
                  <a:pos x="217" y="131"/>
                </a:cxn>
                <a:cxn ang="0">
                  <a:pos x="136" y="311"/>
                </a:cxn>
                <a:cxn ang="0">
                  <a:pos x="134" y="407"/>
                </a:cxn>
                <a:cxn ang="0">
                  <a:pos x="123" y="488"/>
                </a:cxn>
                <a:cxn ang="0">
                  <a:pos x="144" y="490"/>
                </a:cxn>
                <a:cxn ang="0">
                  <a:pos x="158" y="681"/>
                </a:cxn>
                <a:cxn ang="0">
                  <a:pos x="161" y="702"/>
                </a:cxn>
                <a:cxn ang="0">
                  <a:pos x="145" y="720"/>
                </a:cxn>
                <a:cxn ang="0">
                  <a:pos x="161" y="1015"/>
                </a:cxn>
                <a:cxn ang="0">
                  <a:pos x="94" y="1184"/>
                </a:cxn>
                <a:cxn ang="0">
                  <a:pos x="57" y="1178"/>
                </a:cxn>
                <a:cxn ang="0">
                  <a:pos x="9" y="1201"/>
                </a:cxn>
                <a:cxn ang="0">
                  <a:pos x="77" y="1312"/>
                </a:cxn>
                <a:cxn ang="0">
                  <a:pos x="57" y="1362"/>
                </a:cxn>
                <a:cxn ang="0">
                  <a:pos x="31" y="1416"/>
                </a:cxn>
                <a:cxn ang="0">
                  <a:pos x="56" y="1433"/>
                </a:cxn>
                <a:cxn ang="0">
                  <a:pos x="75" y="1429"/>
                </a:cxn>
                <a:cxn ang="0">
                  <a:pos x="37" y="1379"/>
                </a:cxn>
                <a:cxn ang="0">
                  <a:pos x="25" y="1373"/>
                </a:cxn>
                <a:cxn ang="0">
                  <a:pos x="42" y="1363"/>
                </a:cxn>
                <a:cxn ang="0">
                  <a:pos x="155" y="1401"/>
                </a:cxn>
                <a:cxn ang="0">
                  <a:pos x="197" y="1468"/>
                </a:cxn>
                <a:cxn ang="0">
                  <a:pos x="145" y="1532"/>
                </a:cxn>
                <a:cxn ang="0">
                  <a:pos x="208" y="1568"/>
                </a:cxn>
                <a:cxn ang="0">
                  <a:pos x="238" y="1671"/>
                </a:cxn>
                <a:cxn ang="0">
                  <a:pos x="238" y="1699"/>
                </a:cxn>
                <a:cxn ang="0">
                  <a:pos x="392" y="1817"/>
                </a:cxn>
                <a:cxn ang="0">
                  <a:pos x="486" y="1918"/>
                </a:cxn>
                <a:cxn ang="0">
                  <a:pos x="492" y="1931"/>
                </a:cxn>
                <a:cxn ang="0">
                  <a:pos x="641" y="1859"/>
                </a:cxn>
                <a:cxn ang="0">
                  <a:pos x="673" y="1852"/>
                </a:cxn>
                <a:cxn ang="0">
                  <a:pos x="688" y="1825"/>
                </a:cxn>
                <a:cxn ang="0">
                  <a:pos x="699" y="1653"/>
                </a:cxn>
                <a:cxn ang="0">
                  <a:pos x="751" y="1595"/>
                </a:cxn>
                <a:cxn ang="0">
                  <a:pos x="758" y="1585"/>
                </a:cxn>
                <a:cxn ang="0">
                  <a:pos x="830" y="1413"/>
                </a:cxn>
                <a:cxn ang="0">
                  <a:pos x="819" y="1392"/>
                </a:cxn>
                <a:cxn ang="0">
                  <a:pos x="793" y="1378"/>
                </a:cxn>
                <a:cxn ang="0">
                  <a:pos x="796" y="1332"/>
                </a:cxn>
                <a:cxn ang="0">
                  <a:pos x="772" y="1213"/>
                </a:cxn>
                <a:cxn ang="0">
                  <a:pos x="870" y="1175"/>
                </a:cxn>
                <a:cxn ang="0">
                  <a:pos x="995" y="1149"/>
                </a:cxn>
                <a:cxn ang="0">
                  <a:pos x="1114" y="1107"/>
                </a:cxn>
                <a:cxn ang="0">
                  <a:pos x="1200" y="1033"/>
                </a:cxn>
                <a:cxn ang="0">
                  <a:pos x="1222" y="994"/>
                </a:cxn>
                <a:cxn ang="0">
                  <a:pos x="1214" y="834"/>
                </a:cxn>
                <a:cxn ang="0">
                  <a:pos x="1237" y="796"/>
                </a:cxn>
                <a:cxn ang="0">
                  <a:pos x="1225" y="757"/>
                </a:cxn>
                <a:cxn ang="0">
                  <a:pos x="1399" y="533"/>
                </a:cxn>
                <a:cxn ang="0">
                  <a:pos x="1412" y="480"/>
                </a:cxn>
                <a:cxn ang="0">
                  <a:pos x="1381" y="466"/>
                </a:cxn>
                <a:cxn ang="0">
                  <a:pos x="1393" y="445"/>
                </a:cxn>
                <a:cxn ang="0">
                  <a:pos x="94" y="1351"/>
                </a:cxn>
              </a:cxnLst>
              <a:rect l="0" t="0" r="r" b="b"/>
              <a:pathLst>
                <a:path w="1422" h="1976">
                  <a:moveTo>
                    <a:pt x="1403" y="354"/>
                  </a:moveTo>
                  <a:lnTo>
                    <a:pt x="1422" y="334"/>
                  </a:lnTo>
                  <a:lnTo>
                    <a:pt x="1404" y="258"/>
                  </a:lnTo>
                  <a:lnTo>
                    <a:pt x="1402" y="173"/>
                  </a:lnTo>
                  <a:lnTo>
                    <a:pt x="1349" y="152"/>
                  </a:lnTo>
                  <a:lnTo>
                    <a:pt x="1299" y="140"/>
                  </a:lnTo>
                  <a:lnTo>
                    <a:pt x="1237" y="156"/>
                  </a:lnTo>
                  <a:lnTo>
                    <a:pt x="1167" y="132"/>
                  </a:lnTo>
                  <a:lnTo>
                    <a:pt x="1132" y="116"/>
                  </a:lnTo>
                  <a:lnTo>
                    <a:pt x="1132" y="43"/>
                  </a:lnTo>
                  <a:lnTo>
                    <a:pt x="1025" y="94"/>
                  </a:lnTo>
                  <a:lnTo>
                    <a:pt x="1006" y="52"/>
                  </a:lnTo>
                  <a:lnTo>
                    <a:pt x="942" y="47"/>
                  </a:lnTo>
                  <a:lnTo>
                    <a:pt x="829" y="0"/>
                  </a:lnTo>
                  <a:lnTo>
                    <a:pt x="756" y="45"/>
                  </a:lnTo>
                  <a:lnTo>
                    <a:pt x="763" y="49"/>
                  </a:lnTo>
                  <a:lnTo>
                    <a:pt x="761" y="50"/>
                  </a:lnTo>
                  <a:lnTo>
                    <a:pt x="759" y="52"/>
                  </a:lnTo>
                  <a:lnTo>
                    <a:pt x="757" y="53"/>
                  </a:lnTo>
                  <a:lnTo>
                    <a:pt x="756" y="55"/>
                  </a:lnTo>
                  <a:lnTo>
                    <a:pt x="752" y="55"/>
                  </a:lnTo>
                  <a:lnTo>
                    <a:pt x="750" y="55"/>
                  </a:lnTo>
                  <a:lnTo>
                    <a:pt x="749" y="55"/>
                  </a:lnTo>
                  <a:lnTo>
                    <a:pt x="749" y="56"/>
                  </a:lnTo>
                  <a:lnTo>
                    <a:pt x="745" y="55"/>
                  </a:lnTo>
                  <a:lnTo>
                    <a:pt x="740" y="55"/>
                  </a:lnTo>
                  <a:lnTo>
                    <a:pt x="713" y="65"/>
                  </a:lnTo>
                  <a:lnTo>
                    <a:pt x="639" y="30"/>
                  </a:lnTo>
                  <a:lnTo>
                    <a:pt x="598" y="59"/>
                  </a:lnTo>
                  <a:lnTo>
                    <a:pt x="513" y="78"/>
                  </a:lnTo>
                  <a:lnTo>
                    <a:pt x="429" y="57"/>
                  </a:lnTo>
                  <a:lnTo>
                    <a:pt x="413" y="86"/>
                  </a:lnTo>
                  <a:lnTo>
                    <a:pt x="339" y="67"/>
                  </a:lnTo>
                  <a:lnTo>
                    <a:pt x="312" y="70"/>
                  </a:lnTo>
                  <a:lnTo>
                    <a:pt x="232" y="95"/>
                  </a:lnTo>
                  <a:lnTo>
                    <a:pt x="217" y="131"/>
                  </a:lnTo>
                  <a:lnTo>
                    <a:pt x="254" y="151"/>
                  </a:lnTo>
                  <a:lnTo>
                    <a:pt x="224" y="197"/>
                  </a:lnTo>
                  <a:lnTo>
                    <a:pt x="191" y="218"/>
                  </a:lnTo>
                  <a:lnTo>
                    <a:pt x="171" y="252"/>
                  </a:lnTo>
                  <a:lnTo>
                    <a:pt x="172" y="291"/>
                  </a:lnTo>
                  <a:lnTo>
                    <a:pt x="136" y="311"/>
                  </a:lnTo>
                  <a:lnTo>
                    <a:pt x="102" y="385"/>
                  </a:lnTo>
                  <a:lnTo>
                    <a:pt x="110" y="394"/>
                  </a:lnTo>
                  <a:lnTo>
                    <a:pt x="117" y="394"/>
                  </a:lnTo>
                  <a:lnTo>
                    <a:pt x="124" y="397"/>
                  </a:lnTo>
                  <a:lnTo>
                    <a:pt x="129" y="401"/>
                  </a:lnTo>
                  <a:lnTo>
                    <a:pt x="134" y="407"/>
                  </a:lnTo>
                  <a:lnTo>
                    <a:pt x="113" y="469"/>
                  </a:lnTo>
                  <a:lnTo>
                    <a:pt x="112" y="477"/>
                  </a:lnTo>
                  <a:lnTo>
                    <a:pt x="113" y="480"/>
                  </a:lnTo>
                  <a:lnTo>
                    <a:pt x="116" y="484"/>
                  </a:lnTo>
                  <a:lnTo>
                    <a:pt x="118" y="486"/>
                  </a:lnTo>
                  <a:lnTo>
                    <a:pt x="123" y="488"/>
                  </a:lnTo>
                  <a:lnTo>
                    <a:pt x="134" y="490"/>
                  </a:lnTo>
                  <a:lnTo>
                    <a:pt x="139" y="490"/>
                  </a:lnTo>
                  <a:lnTo>
                    <a:pt x="141" y="490"/>
                  </a:lnTo>
                  <a:lnTo>
                    <a:pt x="142" y="490"/>
                  </a:lnTo>
                  <a:lnTo>
                    <a:pt x="144" y="491"/>
                  </a:lnTo>
                  <a:lnTo>
                    <a:pt x="144" y="490"/>
                  </a:lnTo>
                  <a:lnTo>
                    <a:pt x="145" y="490"/>
                  </a:lnTo>
                  <a:lnTo>
                    <a:pt x="147" y="490"/>
                  </a:lnTo>
                  <a:lnTo>
                    <a:pt x="152" y="490"/>
                  </a:lnTo>
                  <a:lnTo>
                    <a:pt x="182" y="657"/>
                  </a:lnTo>
                  <a:lnTo>
                    <a:pt x="153" y="675"/>
                  </a:lnTo>
                  <a:lnTo>
                    <a:pt x="158" y="681"/>
                  </a:lnTo>
                  <a:lnTo>
                    <a:pt x="158" y="682"/>
                  </a:lnTo>
                  <a:lnTo>
                    <a:pt x="159" y="684"/>
                  </a:lnTo>
                  <a:lnTo>
                    <a:pt x="161" y="688"/>
                  </a:lnTo>
                  <a:lnTo>
                    <a:pt x="162" y="694"/>
                  </a:lnTo>
                  <a:lnTo>
                    <a:pt x="163" y="700"/>
                  </a:lnTo>
                  <a:lnTo>
                    <a:pt x="161" y="702"/>
                  </a:lnTo>
                  <a:lnTo>
                    <a:pt x="160" y="702"/>
                  </a:lnTo>
                  <a:lnTo>
                    <a:pt x="160" y="703"/>
                  </a:lnTo>
                  <a:lnTo>
                    <a:pt x="160" y="705"/>
                  </a:lnTo>
                  <a:lnTo>
                    <a:pt x="157" y="711"/>
                  </a:lnTo>
                  <a:lnTo>
                    <a:pt x="152" y="715"/>
                  </a:lnTo>
                  <a:lnTo>
                    <a:pt x="145" y="720"/>
                  </a:lnTo>
                  <a:lnTo>
                    <a:pt x="194" y="791"/>
                  </a:lnTo>
                  <a:lnTo>
                    <a:pt x="179" y="880"/>
                  </a:lnTo>
                  <a:lnTo>
                    <a:pt x="148" y="888"/>
                  </a:lnTo>
                  <a:lnTo>
                    <a:pt x="165" y="951"/>
                  </a:lnTo>
                  <a:lnTo>
                    <a:pt x="221" y="1006"/>
                  </a:lnTo>
                  <a:lnTo>
                    <a:pt x="161" y="1015"/>
                  </a:lnTo>
                  <a:lnTo>
                    <a:pt x="144" y="1116"/>
                  </a:lnTo>
                  <a:lnTo>
                    <a:pt x="124" y="1159"/>
                  </a:lnTo>
                  <a:lnTo>
                    <a:pt x="115" y="1168"/>
                  </a:lnTo>
                  <a:lnTo>
                    <a:pt x="107" y="1177"/>
                  </a:lnTo>
                  <a:lnTo>
                    <a:pt x="98" y="1182"/>
                  </a:lnTo>
                  <a:lnTo>
                    <a:pt x="94" y="1184"/>
                  </a:lnTo>
                  <a:lnTo>
                    <a:pt x="92" y="1185"/>
                  </a:lnTo>
                  <a:lnTo>
                    <a:pt x="91" y="1187"/>
                  </a:lnTo>
                  <a:lnTo>
                    <a:pt x="82" y="1188"/>
                  </a:lnTo>
                  <a:lnTo>
                    <a:pt x="74" y="1187"/>
                  </a:lnTo>
                  <a:lnTo>
                    <a:pt x="65" y="1183"/>
                  </a:lnTo>
                  <a:lnTo>
                    <a:pt x="57" y="1178"/>
                  </a:lnTo>
                  <a:lnTo>
                    <a:pt x="41" y="1178"/>
                  </a:lnTo>
                  <a:lnTo>
                    <a:pt x="29" y="1181"/>
                  </a:lnTo>
                  <a:lnTo>
                    <a:pt x="19" y="1184"/>
                  </a:lnTo>
                  <a:lnTo>
                    <a:pt x="13" y="1189"/>
                  </a:lnTo>
                  <a:lnTo>
                    <a:pt x="9" y="1194"/>
                  </a:lnTo>
                  <a:lnTo>
                    <a:pt x="9" y="1201"/>
                  </a:lnTo>
                  <a:lnTo>
                    <a:pt x="11" y="1208"/>
                  </a:lnTo>
                  <a:lnTo>
                    <a:pt x="16" y="1218"/>
                  </a:lnTo>
                  <a:lnTo>
                    <a:pt x="35" y="1259"/>
                  </a:lnTo>
                  <a:lnTo>
                    <a:pt x="72" y="1254"/>
                  </a:lnTo>
                  <a:lnTo>
                    <a:pt x="72" y="1281"/>
                  </a:lnTo>
                  <a:lnTo>
                    <a:pt x="77" y="1312"/>
                  </a:lnTo>
                  <a:lnTo>
                    <a:pt x="78" y="1319"/>
                  </a:lnTo>
                  <a:lnTo>
                    <a:pt x="77" y="1315"/>
                  </a:lnTo>
                  <a:lnTo>
                    <a:pt x="68" y="1365"/>
                  </a:lnTo>
                  <a:lnTo>
                    <a:pt x="63" y="1366"/>
                  </a:lnTo>
                  <a:lnTo>
                    <a:pt x="60" y="1366"/>
                  </a:lnTo>
                  <a:lnTo>
                    <a:pt x="57" y="1362"/>
                  </a:lnTo>
                  <a:lnTo>
                    <a:pt x="56" y="1357"/>
                  </a:lnTo>
                  <a:lnTo>
                    <a:pt x="54" y="1353"/>
                  </a:lnTo>
                  <a:lnTo>
                    <a:pt x="58" y="1349"/>
                  </a:lnTo>
                  <a:lnTo>
                    <a:pt x="0" y="1348"/>
                  </a:lnTo>
                  <a:lnTo>
                    <a:pt x="30" y="1415"/>
                  </a:lnTo>
                  <a:lnTo>
                    <a:pt x="31" y="1416"/>
                  </a:lnTo>
                  <a:lnTo>
                    <a:pt x="33" y="1418"/>
                  </a:lnTo>
                  <a:lnTo>
                    <a:pt x="37" y="1422"/>
                  </a:lnTo>
                  <a:lnTo>
                    <a:pt x="46" y="1429"/>
                  </a:lnTo>
                  <a:lnTo>
                    <a:pt x="52" y="1432"/>
                  </a:lnTo>
                  <a:lnTo>
                    <a:pt x="53" y="1432"/>
                  </a:lnTo>
                  <a:lnTo>
                    <a:pt x="56" y="1433"/>
                  </a:lnTo>
                  <a:lnTo>
                    <a:pt x="60" y="1435"/>
                  </a:lnTo>
                  <a:lnTo>
                    <a:pt x="62" y="1434"/>
                  </a:lnTo>
                  <a:lnTo>
                    <a:pt x="65" y="1434"/>
                  </a:lnTo>
                  <a:lnTo>
                    <a:pt x="67" y="1433"/>
                  </a:lnTo>
                  <a:lnTo>
                    <a:pt x="70" y="1433"/>
                  </a:lnTo>
                  <a:lnTo>
                    <a:pt x="75" y="1429"/>
                  </a:lnTo>
                  <a:lnTo>
                    <a:pt x="77" y="1426"/>
                  </a:lnTo>
                  <a:lnTo>
                    <a:pt x="80" y="1424"/>
                  </a:lnTo>
                  <a:lnTo>
                    <a:pt x="46" y="1419"/>
                  </a:lnTo>
                  <a:lnTo>
                    <a:pt x="42" y="1376"/>
                  </a:lnTo>
                  <a:lnTo>
                    <a:pt x="42" y="1377"/>
                  </a:lnTo>
                  <a:lnTo>
                    <a:pt x="37" y="1379"/>
                  </a:lnTo>
                  <a:lnTo>
                    <a:pt x="35" y="1379"/>
                  </a:lnTo>
                  <a:lnTo>
                    <a:pt x="34" y="1379"/>
                  </a:lnTo>
                  <a:lnTo>
                    <a:pt x="34" y="1380"/>
                  </a:lnTo>
                  <a:lnTo>
                    <a:pt x="30" y="1379"/>
                  </a:lnTo>
                  <a:lnTo>
                    <a:pt x="28" y="1377"/>
                  </a:lnTo>
                  <a:lnTo>
                    <a:pt x="25" y="1373"/>
                  </a:lnTo>
                  <a:lnTo>
                    <a:pt x="25" y="1370"/>
                  </a:lnTo>
                  <a:lnTo>
                    <a:pt x="28" y="1363"/>
                  </a:lnTo>
                  <a:lnTo>
                    <a:pt x="30" y="1360"/>
                  </a:lnTo>
                  <a:lnTo>
                    <a:pt x="34" y="1360"/>
                  </a:lnTo>
                  <a:lnTo>
                    <a:pt x="37" y="1360"/>
                  </a:lnTo>
                  <a:lnTo>
                    <a:pt x="42" y="1363"/>
                  </a:lnTo>
                  <a:lnTo>
                    <a:pt x="44" y="1370"/>
                  </a:lnTo>
                  <a:lnTo>
                    <a:pt x="42" y="1376"/>
                  </a:lnTo>
                  <a:lnTo>
                    <a:pt x="99" y="1387"/>
                  </a:lnTo>
                  <a:lnTo>
                    <a:pt x="138" y="1422"/>
                  </a:lnTo>
                  <a:lnTo>
                    <a:pt x="153" y="1470"/>
                  </a:lnTo>
                  <a:lnTo>
                    <a:pt x="155" y="1401"/>
                  </a:lnTo>
                  <a:lnTo>
                    <a:pt x="177" y="1459"/>
                  </a:lnTo>
                  <a:lnTo>
                    <a:pt x="185" y="1459"/>
                  </a:lnTo>
                  <a:lnTo>
                    <a:pt x="192" y="1460"/>
                  </a:lnTo>
                  <a:lnTo>
                    <a:pt x="195" y="1462"/>
                  </a:lnTo>
                  <a:lnTo>
                    <a:pt x="198" y="1465"/>
                  </a:lnTo>
                  <a:lnTo>
                    <a:pt x="197" y="1468"/>
                  </a:lnTo>
                  <a:lnTo>
                    <a:pt x="195" y="1473"/>
                  </a:lnTo>
                  <a:lnTo>
                    <a:pt x="190" y="1478"/>
                  </a:lnTo>
                  <a:lnTo>
                    <a:pt x="182" y="1484"/>
                  </a:lnTo>
                  <a:lnTo>
                    <a:pt x="162" y="1484"/>
                  </a:lnTo>
                  <a:lnTo>
                    <a:pt x="122" y="1530"/>
                  </a:lnTo>
                  <a:lnTo>
                    <a:pt x="145" y="1532"/>
                  </a:lnTo>
                  <a:lnTo>
                    <a:pt x="156" y="1534"/>
                  </a:lnTo>
                  <a:lnTo>
                    <a:pt x="168" y="1539"/>
                  </a:lnTo>
                  <a:lnTo>
                    <a:pt x="177" y="1544"/>
                  </a:lnTo>
                  <a:lnTo>
                    <a:pt x="188" y="1551"/>
                  </a:lnTo>
                  <a:lnTo>
                    <a:pt x="197" y="1558"/>
                  </a:lnTo>
                  <a:lnTo>
                    <a:pt x="208" y="1568"/>
                  </a:lnTo>
                  <a:lnTo>
                    <a:pt x="223" y="1587"/>
                  </a:lnTo>
                  <a:lnTo>
                    <a:pt x="234" y="1608"/>
                  </a:lnTo>
                  <a:lnTo>
                    <a:pt x="240" y="1631"/>
                  </a:lnTo>
                  <a:lnTo>
                    <a:pt x="242" y="1644"/>
                  </a:lnTo>
                  <a:lnTo>
                    <a:pt x="243" y="1658"/>
                  </a:lnTo>
                  <a:lnTo>
                    <a:pt x="238" y="1671"/>
                  </a:lnTo>
                  <a:lnTo>
                    <a:pt x="230" y="1675"/>
                  </a:lnTo>
                  <a:lnTo>
                    <a:pt x="226" y="1679"/>
                  </a:lnTo>
                  <a:lnTo>
                    <a:pt x="224" y="1683"/>
                  </a:lnTo>
                  <a:lnTo>
                    <a:pt x="226" y="1689"/>
                  </a:lnTo>
                  <a:lnTo>
                    <a:pt x="230" y="1693"/>
                  </a:lnTo>
                  <a:lnTo>
                    <a:pt x="238" y="1699"/>
                  </a:lnTo>
                  <a:lnTo>
                    <a:pt x="248" y="1704"/>
                  </a:lnTo>
                  <a:lnTo>
                    <a:pt x="261" y="1710"/>
                  </a:lnTo>
                  <a:lnTo>
                    <a:pt x="265" y="1708"/>
                  </a:lnTo>
                  <a:lnTo>
                    <a:pt x="304" y="1754"/>
                  </a:lnTo>
                  <a:lnTo>
                    <a:pt x="334" y="1807"/>
                  </a:lnTo>
                  <a:lnTo>
                    <a:pt x="392" y="1817"/>
                  </a:lnTo>
                  <a:lnTo>
                    <a:pt x="412" y="1862"/>
                  </a:lnTo>
                  <a:lnTo>
                    <a:pt x="454" y="1832"/>
                  </a:lnTo>
                  <a:lnTo>
                    <a:pt x="459" y="1872"/>
                  </a:lnTo>
                  <a:lnTo>
                    <a:pt x="473" y="1923"/>
                  </a:lnTo>
                  <a:lnTo>
                    <a:pt x="480" y="1919"/>
                  </a:lnTo>
                  <a:lnTo>
                    <a:pt x="486" y="1918"/>
                  </a:lnTo>
                  <a:lnTo>
                    <a:pt x="491" y="1917"/>
                  </a:lnTo>
                  <a:lnTo>
                    <a:pt x="494" y="1918"/>
                  </a:lnTo>
                  <a:lnTo>
                    <a:pt x="495" y="1919"/>
                  </a:lnTo>
                  <a:lnTo>
                    <a:pt x="495" y="1922"/>
                  </a:lnTo>
                  <a:lnTo>
                    <a:pt x="494" y="1925"/>
                  </a:lnTo>
                  <a:lnTo>
                    <a:pt x="492" y="1931"/>
                  </a:lnTo>
                  <a:lnTo>
                    <a:pt x="562" y="1976"/>
                  </a:lnTo>
                  <a:lnTo>
                    <a:pt x="563" y="1967"/>
                  </a:lnTo>
                  <a:lnTo>
                    <a:pt x="570" y="1961"/>
                  </a:lnTo>
                  <a:lnTo>
                    <a:pt x="577" y="1955"/>
                  </a:lnTo>
                  <a:lnTo>
                    <a:pt x="588" y="1954"/>
                  </a:lnTo>
                  <a:lnTo>
                    <a:pt x="641" y="1859"/>
                  </a:lnTo>
                  <a:lnTo>
                    <a:pt x="643" y="1858"/>
                  </a:lnTo>
                  <a:lnTo>
                    <a:pt x="646" y="1858"/>
                  </a:lnTo>
                  <a:lnTo>
                    <a:pt x="653" y="1858"/>
                  </a:lnTo>
                  <a:lnTo>
                    <a:pt x="663" y="1857"/>
                  </a:lnTo>
                  <a:lnTo>
                    <a:pt x="672" y="1854"/>
                  </a:lnTo>
                  <a:lnTo>
                    <a:pt x="673" y="1852"/>
                  </a:lnTo>
                  <a:lnTo>
                    <a:pt x="675" y="1851"/>
                  </a:lnTo>
                  <a:lnTo>
                    <a:pt x="679" y="1849"/>
                  </a:lnTo>
                  <a:lnTo>
                    <a:pt x="684" y="1842"/>
                  </a:lnTo>
                  <a:lnTo>
                    <a:pt x="687" y="1834"/>
                  </a:lnTo>
                  <a:lnTo>
                    <a:pt x="687" y="1829"/>
                  </a:lnTo>
                  <a:lnTo>
                    <a:pt x="688" y="1825"/>
                  </a:lnTo>
                  <a:lnTo>
                    <a:pt x="688" y="1814"/>
                  </a:lnTo>
                  <a:lnTo>
                    <a:pt x="732" y="1771"/>
                  </a:lnTo>
                  <a:lnTo>
                    <a:pt x="759" y="1710"/>
                  </a:lnTo>
                  <a:lnTo>
                    <a:pt x="796" y="1700"/>
                  </a:lnTo>
                  <a:lnTo>
                    <a:pt x="783" y="1656"/>
                  </a:lnTo>
                  <a:lnTo>
                    <a:pt x="699" y="1653"/>
                  </a:lnTo>
                  <a:lnTo>
                    <a:pt x="724" y="1598"/>
                  </a:lnTo>
                  <a:lnTo>
                    <a:pt x="730" y="1599"/>
                  </a:lnTo>
                  <a:lnTo>
                    <a:pt x="736" y="1600"/>
                  </a:lnTo>
                  <a:lnTo>
                    <a:pt x="742" y="1599"/>
                  </a:lnTo>
                  <a:lnTo>
                    <a:pt x="750" y="1597"/>
                  </a:lnTo>
                  <a:lnTo>
                    <a:pt x="751" y="1595"/>
                  </a:lnTo>
                  <a:lnTo>
                    <a:pt x="753" y="1594"/>
                  </a:lnTo>
                  <a:lnTo>
                    <a:pt x="756" y="1592"/>
                  </a:lnTo>
                  <a:lnTo>
                    <a:pt x="757" y="1588"/>
                  </a:lnTo>
                  <a:lnTo>
                    <a:pt x="757" y="1586"/>
                  </a:lnTo>
                  <a:lnTo>
                    <a:pt x="757" y="1585"/>
                  </a:lnTo>
                  <a:lnTo>
                    <a:pt x="758" y="1585"/>
                  </a:lnTo>
                  <a:lnTo>
                    <a:pt x="714" y="1522"/>
                  </a:lnTo>
                  <a:lnTo>
                    <a:pt x="737" y="1475"/>
                  </a:lnTo>
                  <a:lnTo>
                    <a:pt x="826" y="1481"/>
                  </a:lnTo>
                  <a:lnTo>
                    <a:pt x="883" y="1439"/>
                  </a:lnTo>
                  <a:lnTo>
                    <a:pt x="830" y="1424"/>
                  </a:lnTo>
                  <a:lnTo>
                    <a:pt x="830" y="1413"/>
                  </a:lnTo>
                  <a:lnTo>
                    <a:pt x="830" y="1405"/>
                  </a:lnTo>
                  <a:lnTo>
                    <a:pt x="829" y="1398"/>
                  </a:lnTo>
                  <a:lnTo>
                    <a:pt x="828" y="1395"/>
                  </a:lnTo>
                  <a:lnTo>
                    <a:pt x="825" y="1392"/>
                  </a:lnTo>
                  <a:lnTo>
                    <a:pt x="822" y="1391"/>
                  </a:lnTo>
                  <a:lnTo>
                    <a:pt x="819" y="1392"/>
                  </a:lnTo>
                  <a:lnTo>
                    <a:pt x="816" y="1396"/>
                  </a:lnTo>
                  <a:lnTo>
                    <a:pt x="811" y="1398"/>
                  </a:lnTo>
                  <a:lnTo>
                    <a:pt x="806" y="1399"/>
                  </a:lnTo>
                  <a:lnTo>
                    <a:pt x="802" y="1398"/>
                  </a:lnTo>
                  <a:lnTo>
                    <a:pt x="799" y="1395"/>
                  </a:lnTo>
                  <a:lnTo>
                    <a:pt x="793" y="1378"/>
                  </a:lnTo>
                  <a:lnTo>
                    <a:pt x="788" y="1369"/>
                  </a:lnTo>
                  <a:lnTo>
                    <a:pt x="785" y="1361"/>
                  </a:lnTo>
                  <a:lnTo>
                    <a:pt x="791" y="1350"/>
                  </a:lnTo>
                  <a:lnTo>
                    <a:pt x="795" y="1342"/>
                  </a:lnTo>
                  <a:lnTo>
                    <a:pt x="797" y="1337"/>
                  </a:lnTo>
                  <a:lnTo>
                    <a:pt x="796" y="1332"/>
                  </a:lnTo>
                  <a:lnTo>
                    <a:pt x="795" y="1331"/>
                  </a:lnTo>
                  <a:lnTo>
                    <a:pt x="789" y="1328"/>
                  </a:lnTo>
                  <a:lnTo>
                    <a:pt x="785" y="1311"/>
                  </a:lnTo>
                  <a:lnTo>
                    <a:pt x="759" y="1241"/>
                  </a:lnTo>
                  <a:lnTo>
                    <a:pt x="765" y="1226"/>
                  </a:lnTo>
                  <a:lnTo>
                    <a:pt x="772" y="1213"/>
                  </a:lnTo>
                  <a:lnTo>
                    <a:pt x="782" y="1202"/>
                  </a:lnTo>
                  <a:lnTo>
                    <a:pt x="796" y="1193"/>
                  </a:lnTo>
                  <a:lnTo>
                    <a:pt x="810" y="1185"/>
                  </a:lnTo>
                  <a:lnTo>
                    <a:pt x="828" y="1180"/>
                  </a:lnTo>
                  <a:lnTo>
                    <a:pt x="848" y="1176"/>
                  </a:lnTo>
                  <a:lnTo>
                    <a:pt x="870" y="1175"/>
                  </a:lnTo>
                  <a:lnTo>
                    <a:pt x="972" y="1152"/>
                  </a:lnTo>
                  <a:lnTo>
                    <a:pt x="975" y="1152"/>
                  </a:lnTo>
                  <a:lnTo>
                    <a:pt x="979" y="1153"/>
                  </a:lnTo>
                  <a:lnTo>
                    <a:pt x="986" y="1153"/>
                  </a:lnTo>
                  <a:lnTo>
                    <a:pt x="991" y="1151"/>
                  </a:lnTo>
                  <a:lnTo>
                    <a:pt x="995" y="1149"/>
                  </a:lnTo>
                  <a:lnTo>
                    <a:pt x="996" y="1145"/>
                  </a:lnTo>
                  <a:lnTo>
                    <a:pt x="996" y="1140"/>
                  </a:lnTo>
                  <a:lnTo>
                    <a:pt x="995" y="1134"/>
                  </a:lnTo>
                  <a:lnTo>
                    <a:pt x="993" y="1127"/>
                  </a:lnTo>
                  <a:lnTo>
                    <a:pt x="1073" y="1059"/>
                  </a:lnTo>
                  <a:lnTo>
                    <a:pt x="1114" y="1107"/>
                  </a:lnTo>
                  <a:lnTo>
                    <a:pt x="1142" y="1104"/>
                  </a:lnTo>
                  <a:lnTo>
                    <a:pt x="1172" y="1137"/>
                  </a:lnTo>
                  <a:lnTo>
                    <a:pt x="1210" y="1061"/>
                  </a:lnTo>
                  <a:lnTo>
                    <a:pt x="1213" y="1050"/>
                  </a:lnTo>
                  <a:lnTo>
                    <a:pt x="1205" y="1041"/>
                  </a:lnTo>
                  <a:lnTo>
                    <a:pt x="1200" y="1033"/>
                  </a:lnTo>
                  <a:lnTo>
                    <a:pt x="1197" y="1025"/>
                  </a:lnTo>
                  <a:lnTo>
                    <a:pt x="1198" y="1018"/>
                  </a:lnTo>
                  <a:lnTo>
                    <a:pt x="1200" y="1011"/>
                  </a:lnTo>
                  <a:lnTo>
                    <a:pt x="1205" y="1005"/>
                  </a:lnTo>
                  <a:lnTo>
                    <a:pt x="1213" y="999"/>
                  </a:lnTo>
                  <a:lnTo>
                    <a:pt x="1222" y="994"/>
                  </a:lnTo>
                  <a:lnTo>
                    <a:pt x="1225" y="995"/>
                  </a:lnTo>
                  <a:lnTo>
                    <a:pt x="1223" y="889"/>
                  </a:lnTo>
                  <a:lnTo>
                    <a:pt x="1239" y="853"/>
                  </a:lnTo>
                  <a:lnTo>
                    <a:pt x="1228" y="847"/>
                  </a:lnTo>
                  <a:lnTo>
                    <a:pt x="1219" y="841"/>
                  </a:lnTo>
                  <a:lnTo>
                    <a:pt x="1214" y="834"/>
                  </a:lnTo>
                  <a:lnTo>
                    <a:pt x="1213" y="828"/>
                  </a:lnTo>
                  <a:lnTo>
                    <a:pt x="1214" y="820"/>
                  </a:lnTo>
                  <a:lnTo>
                    <a:pt x="1215" y="816"/>
                  </a:lnTo>
                  <a:lnTo>
                    <a:pt x="1218" y="813"/>
                  </a:lnTo>
                  <a:lnTo>
                    <a:pt x="1226" y="804"/>
                  </a:lnTo>
                  <a:lnTo>
                    <a:pt x="1237" y="796"/>
                  </a:lnTo>
                  <a:lnTo>
                    <a:pt x="1228" y="794"/>
                  </a:lnTo>
                  <a:lnTo>
                    <a:pt x="1222" y="790"/>
                  </a:lnTo>
                  <a:lnTo>
                    <a:pt x="1219" y="782"/>
                  </a:lnTo>
                  <a:lnTo>
                    <a:pt x="1220" y="772"/>
                  </a:lnTo>
                  <a:lnTo>
                    <a:pt x="1221" y="764"/>
                  </a:lnTo>
                  <a:lnTo>
                    <a:pt x="1225" y="757"/>
                  </a:lnTo>
                  <a:lnTo>
                    <a:pt x="1182" y="720"/>
                  </a:lnTo>
                  <a:lnTo>
                    <a:pt x="1204" y="688"/>
                  </a:lnTo>
                  <a:lnTo>
                    <a:pt x="1278" y="694"/>
                  </a:lnTo>
                  <a:lnTo>
                    <a:pt x="1310" y="625"/>
                  </a:lnTo>
                  <a:lnTo>
                    <a:pt x="1356" y="589"/>
                  </a:lnTo>
                  <a:lnTo>
                    <a:pt x="1399" y="533"/>
                  </a:lnTo>
                  <a:lnTo>
                    <a:pt x="1410" y="515"/>
                  </a:lnTo>
                  <a:lnTo>
                    <a:pt x="1413" y="507"/>
                  </a:lnTo>
                  <a:lnTo>
                    <a:pt x="1415" y="500"/>
                  </a:lnTo>
                  <a:lnTo>
                    <a:pt x="1415" y="492"/>
                  </a:lnTo>
                  <a:lnTo>
                    <a:pt x="1414" y="486"/>
                  </a:lnTo>
                  <a:lnTo>
                    <a:pt x="1412" y="480"/>
                  </a:lnTo>
                  <a:lnTo>
                    <a:pt x="1409" y="475"/>
                  </a:lnTo>
                  <a:lnTo>
                    <a:pt x="1404" y="470"/>
                  </a:lnTo>
                  <a:lnTo>
                    <a:pt x="1399" y="468"/>
                  </a:lnTo>
                  <a:lnTo>
                    <a:pt x="1395" y="467"/>
                  </a:lnTo>
                  <a:lnTo>
                    <a:pt x="1391" y="470"/>
                  </a:lnTo>
                  <a:lnTo>
                    <a:pt x="1381" y="466"/>
                  </a:lnTo>
                  <a:lnTo>
                    <a:pt x="1379" y="463"/>
                  </a:lnTo>
                  <a:lnTo>
                    <a:pt x="1379" y="461"/>
                  </a:lnTo>
                  <a:lnTo>
                    <a:pt x="1379" y="457"/>
                  </a:lnTo>
                  <a:lnTo>
                    <a:pt x="1382" y="454"/>
                  </a:lnTo>
                  <a:lnTo>
                    <a:pt x="1387" y="449"/>
                  </a:lnTo>
                  <a:lnTo>
                    <a:pt x="1393" y="445"/>
                  </a:lnTo>
                  <a:lnTo>
                    <a:pt x="1397" y="439"/>
                  </a:lnTo>
                  <a:lnTo>
                    <a:pt x="1398" y="435"/>
                  </a:lnTo>
                  <a:lnTo>
                    <a:pt x="1403" y="354"/>
                  </a:lnTo>
                  <a:close/>
                  <a:moveTo>
                    <a:pt x="91" y="1350"/>
                  </a:moveTo>
                  <a:lnTo>
                    <a:pt x="93" y="1350"/>
                  </a:lnTo>
                  <a:lnTo>
                    <a:pt x="94" y="1351"/>
                  </a:lnTo>
                  <a:lnTo>
                    <a:pt x="93" y="1351"/>
                  </a:lnTo>
                  <a:lnTo>
                    <a:pt x="91" y="1351"/>
                  </a:lnTo>
                  <a:lnTo>
                    <a:pt x="90" y="1351"/>
                  </a:lnTo>
                  <a:lnTo>
                    <a:pt x="90" y="1352"/>
                  </a:lnTo>
                  <a:lnTo>
                    <a:pt x="91" y="13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0000000-0008-0000-0000-00002C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98"/>
              <a:ext cx="95" cy="100"/>
            </a:xfrm>
            <a:custGeom>
              <a:avLst/>
              <a:gdLst/>
              <a:ahLst/>
              <a:cxnLst>
                <a:cxn ang="0">
                  <a:pos x="724" y="264"/>
                </a:cxn>
                <a:cxn ang="0">
                  <a:pos x="455" y="366"/>
                </a:cxn>
                <a:cxn ang="0">
                  <a:pos x="222" y="423"/>
                </a:cxn>
                <a:cxn ang="0">
                  <a:pos x="215" y="604"/>
                </a:cxn>
                <a:cxn ang="0">
                  <a:pos x="197" y="622"/>
                </a:cxn>
                <a:cxn ang="0">
                  <a:pos x="209" y="635"/>
                </a:cxn>
                <a:cxn ang="0">
                  <a:pos x="227" y="640"/>
                </a:cxn>
                <a:cxn ang="0">
                  <a:pos x="233" y="665"/>
                </a:cxn>
                <a:cxn ang="0">
                  <a:pos x="174" y="754"/>
                </a:cxn>
                <a:cxn ang="0">
                  <a:pos x="0" y="885"/>
                </a:cxn>
                <a:cxn ang="0">
                  <a:pos x="37" y="947"/>
                </a:cxn>
                <a:cxn ang="0">
                  <a:pos x="44" y="969"/>
                </a:cxn>
                <a:cxn ang="0">
                  <a:pos x="31" y="993"/>
                </a:cxn>
                <a:cxn ang="0">
                  <a:pos x="57" y="1018"/>
                </a:cxn>
                <a:cxn ang="0">
                  <a:pos x="31" y="1164"/>
                </a:cxn>
                <a:cxn ang="0">
                  <a:pos x="15" y="1190"/>
                </a:cxn>
                <a:cxn ang="0">
                  <a:pos x="28" y="1226"/>
                </a:cxn>
                <a:cxn ang="0">
                  <a:pos x="246" y="1263"/>
                </a:cxn>
                <a:cxn ang="0">
                  <a:pos x="361" y="1354"/>
                </a:cxn>
                <a:cxn ang="0">
                  <a:pos x="382" y="1357"/>
                </a:cxn>
                <a:cxn ang="0">
                  <a:pos x="637" y="1398"/>
                </a:cxn>
                <a:cxn ang="0">
                  <a:pos x="641" y="1408"/>
                </a:cxn>
                <a:cxn ang="0">
                  <a:pos x="640" y="1428"/>
                </a:cxn>
                <a:cxn ang="0">
                  <a:pos x="856" y="1475"/>
                </a:cxn>
                <a:cxn ang="0">
                  <a:pos x="924" y="1492"/>
                </a:cxn>
                <a:cxn ang="0">
                  <a:pos x="937" y="1496"/>
                </a:cxn>
                <a:cxn ang="0">
                  <a:pos x="949" y="1486"/>
                </a:cxn>
                <a:cxn ang="0">
                  <a:pos x="1108" y="1425"/>
                </a:cxn>
                <a:cxn ang="0">
                  <a:pos x="1157" y="1396"/>
                </a:cxn>
                <a:cxn ang="0">
                  <a:pos x="1145" y="1382"/>
                </a:cxn>
                <a:cxn ang="0">
                  <a:pos x="1192" y="1261"/>
                </a:cxn>
                <a:cxn ang="0">
                  <a:pos x="1153" y="1045"/>
                </a:cxn>
                <a:cxn ang="0">
                  <a:pos x="1210" y="911"/>
                </a:cxn>
                <a:cxn ang="0">
                  <a:pos x="1227" y="905"/>
                </a:cxn>
                <a:cxn ang="0">
                  <a:pos x="1250" y="919"/>
                </a:cxn>
                <a:cxn ang="0">
                  <a:pos x="1392" y="976"/>
                </a:cxn>
                <a:cxn ang="0">
                  <a:pos x="1493" y="841"/>
                </a:cxn>
                <a:cxn ang="0">
                  <a:pos x="1458" y="842"/>
                </a:cxn>
                <a:cxn ang="0">
                  <a:pos x="1443" y="859"/>
                </a:cxn>
                <a:cxn ang="0">
                  <a:pos x="1422" y="858"/>
                </a:cxn>
                <a:cxn ang="0">
                  <a:pos x="1364" y="737"/>
                </a:cxn>
                <a:cxn ang="0">
                  <a:pos x="1296" y="744"/>
                </a:cxn>
                <a:cxn ang="0">
                  <a:pos x="1255" y="706"/>
                </a:cxn>
                <a:cxn ang="0">
                  <a:pos x="1241" y="708"/>
                </a:cxn>
                <a:cxn ang="0">
                  <a:pos x="1075" y="587"/>
                </a:cxn>
                <a:cxn ang="0">
                  <a:pos x="932" y="548"/>
                </a:cxn>
                <a:cxn ang="0">
                  <a:pos x="898" y="339"/>
                </a:cxn>
                <a:cxn ang="0">
                  <a:pos x="863" y="153"/>
                </a:cxn>
                <a:cxn ang="0">
                  <a:pos x="797" y="41"/>
                </a:cxn>
              </a:cxnLst>
              <a:rect l="0" t="0" r="r" b="b"/>
              <a:pathLst>
                <a:path w="1518" h="1496">
                  <a:moveTo>
                    <a:pt x="797" y="41"/>
                  </a:moveTo>
                  <a:lnTo>
                    <a:pt x="786" y="81"/>
                  </a:lnTo>
                  <a:lnTo>
                    <a:pt x="733" y="107"/>
                  </a:lnTo>
                  <a:lnTo>
                    <a:pt x="724" y="264"/>
                  </a:lnTo>
                  <a:lnTo>
                    <a:pt x="616" y="286"/>
                  </a:lnTo>
                  <a:lnTo>
                    <a:pt x="556" y="318"/>
                  </a:lnTo>
                  <a:lnTo>
                    <a:pt x="532" y="345"/>
                  </a:lnTo>
                  <a:lnTo>
                    <a:pt x="455" y="366"/>
                  </a:lnTo>
                  <a:lnTo>
                    <a:pt x="349" y="345"/>
                  </a:lnTo>
                  <a:lnTo>
                    <a:pt x="330" y="327"/>
                  </a:lnTo>
                  <a:lnTo>
                    <a:pt x="220" y="338"/>
                  </a:lnTo>
                  <a:lnTo>
                    <a:pt x="222" y="423"/>
                  </a:lnTo>
                  <a:lnTo>
                    <a:pt x="240" y="499"/>
                  </a:lnTo>
                  <a:lnTo>
                    <a:pt x="221" y="519"/>
                  </a:lnTo>
                  <a:lnTo>
                    <a:pt x="216" y="600"/>
                  </a:lnTo>
                  <a:lnTo>
                    <a:pt x="215" y="604"/>
                  </a:lnTo>
                  <a:lnTo>
                    <a:pt x="211" y="610"/>
                  </a:lnTo>
                  <a:lnTo>
                    <a:pt x="205" y="614"/>
                  </a:lnTo>
                  <a:lnTo>
                    <a:pt x="200" y="619"/>
                  </a:lnTo>
                  <a:lnTo>
                    <a:pt x="197" y="622"/>
                  </a:lnTo>
                  <a:lnTo>
                    <a:pt x="197" y="626"/>
                  </a:lnTo>
                  <a:lnTo>
                    <a:pt x="197" y="628"/>
                  </a:lnTo>
                  <a:lnTo>
                    <a:pt x="199" y="631"/>
                  </a:lnTo>
                  <a:lnTo>
                    <a:pt x="209" y="635"/>
                  </a:lnTo>
                  <a:lnTo>
                    <a:pt x="213" y="632"/>
                  </a:lnTo>
                  <a:lnTo>
                    <a:pt x="217" y="633"/>
                  </a:lnTo>
                  <a:lnTo>
                    <a:pt x="222" y="635"/>
                  </a:lnTo>
                  <a:lnTo>
                    <a:pt x="227" y="640"/>
                  </a:lnTo>
                  <a:lnTo>
                    <a:pt x="230" y="645"/>
                  </a:lnTo>
                  <a:lnTo>
                    <a:pt x="232" y="651"/>
                  </a:lnTo>
                  <a:lnTo>
                    <a:pt x="233" y="657"/>
                  </a:lnTo>
                  <a:lnTo>
                    <a:pt x="233" y="665"/>
                  </a:lnTo>
                  <a:lnTo>
                    <a:pt x="231" y="672"/>
                  </a:lnTo>
                  <a:lnTo>
                    <a:pt x="228" y="680"/>
                  </a:lnTo>
                  <a:lnTo>
                    <a:pt x="217" y="698"/>
                  </a:lnTo>
                  <a:lnTo>
                    <a:pt x="174" y="754"/>
                  </a:lnTo>
                  <a:lnTo>
                    <a:pt x="128" y="790"/>
                  </a:lnTo>
                  <a:lnTo>
                    <a:pt x="96" y="859"/>
                  </a:lnTo>
                  <a:lnTo>
                    <a:pt x="22" y="853"/>
                  </a:lnTo>
                  <a:lnTo>
                    <a:pt x="0" y="885"/>
                  </a:lnTo>
                  <a:lnTo>
                    <a:pt x="43" y="922"/>
                  </a:lnTo>
                  <a:lnTo>
                    <a:pt x="39" y="929"/>
                  </a:lnTo>
                  <a:lnTo>
                    <a:pt x="38" y="937"/>
                  </a:lnTo>
                  <a:lnTo>
                    <a:pt x="37" y="947"/>
                  </a:lnTo>
                  <a:lnTo>
                    <a:pt x="40" y="955"/>
                  </a:lnTo>
                  <a:lnTo>
                    <a:pt x="46" y="959"/>
                  </a:lnTo>
                  <a:lnTo>
                    <a:pt x="55" y="961"/>
                  </a:lnTo>
                  <a:lnTo>
                    <a:pt x="44" y="969"/>
                  </a:lnTo>
                  <a:lnTo>
                    <a:pt x="36" y="978"/>
                  </a:lnTo>
                  <a:lnTo>
                    <a:pt x="33" y="981"/>
                  </a:lnTo>
                  <a:lnTo>
                    <a:pt x="32" y="985"/>
                  </a:lnTo>
                  <a:lnTo>
                    <a:pt x="31" y="993"/>
                  </a:lnTo>
                  <a:lnTo>
                    <a:pt x="32" y="999"/>
                  </a:lnTo>
                  <a:lnTo>
                    <a:pt x="37" y="1006"/>
                  </a:lnTo>
                  <a:lnTo>
                    <a:pt x="46" y="1012"/>
                  </a:lnTo>
                  <a:lnTo>
                    <a:pt x="57" y="1018"/>
                  </a:lnTo>
                  <a:lnTo>
                    <a:pt x="41" y="1054"/>
                  </a:lnTo>
                  <a:lnTo>
                    <a:pt x="43" y="1160"/>
                  </a:lnTo>
                  <a:lnTo>
                    <a:pt x="40" y="1159"/>
                  </a:lnTo>
                  <a:lnTo>
                    <a:pt x="31" y="1164"/>
                  </a:lnTo>
                  <a:lnTo>
                    <a:pt x="23" y="1170"/>
                  </a:lnTo>
                  <a:lnTo>
                    <a:pt x="18" y="1176"/>
                  </a:lnTo>
                  <a:lnTo>
                    <a:pt x="16" y="1183"/>
                  </a:lnTo>
                  <a:lnTo>
                    <a:pt x="15" y="1190"/>
                  </a:lnTo>
                  <a:lnTo>
                    <a:pt x="18" y="1198"/>
                  </a:lnTo>
                  <a:lnTo>
                    <a:pt x="23" y="1206"/>
                  </a:lnTo>
                  <a:lnTo>
                    <a:pt x="31" y="1215"/>
                  </a:lnTo>
                  <a:lnTo>
                    <a:pt x="28" y="1226"/>
                  </a:lnTo>
                  <a:lnTo>
                    <a:pt x="185" y="1235"/>
                  </a:lnTo>
                  <a:lnTo>
                    <a:pt x="194" y="1248"/>
                  </a:lnTo>
                  <a:lnTo>
                    <a:pt x="196" y="1253"/>
                  </a:lnTo>
                  <a:lnTo>
                    <a:pt x="246" y="1263"/>
                  </a:lnTo>
                  <a:lnTo>
                    <a:pt x="272" y="1293"/>
                  </a:lnTo>
                  <a:lnTo>
                    <a:pt x="353" y="1349"/>
                  </a:lnTo>
                  <a:lnTo>
                    <a:pt x="358" y="1351"/>
                  </a:lnTo>
                  <a:lnTo>
                    <a:pt x="361" y="1354"/>
                  </a:lnTo>
                  <a:lnTo>
                    <a:pt x="362" y="1358"/>
                  </a:lnTo>
                  <a:lnTo>
                    <a:pt x="362" y="1363"/>
                  </a:lnTo>
                  <a:lnTo>
                    <a:pt x="374" y="1363"/>
                  </a:lnTo>
                  <a:lnTo>
                    <a:pt x="382" y="1357"/>
                  </a:lnTo>
                  <a:lnTo>
                    <a:pt x="478" y="1432"/>
                  </a:lnTo>
                  <a:lnTo>
                    <a:pt x="627" y="1395"/>
                  </a:lnTo>
                  <a:lnTo>
                    <a:pt x="632" y="1396"/>
                  </a:lnTo>
                  <a:lnTo>
                    <a:pt x="637" y="1398"/>
                  </a:lnTo>
                  <a:lnTo>
                    <a:pt x="640" y="1400"/>
                  </a:lnTo>
                  <a:lnTo>
                    <a:pt x="642" y="1402"/>
                  </a:lnTo>
                  <a:lnTo>
                    <a:pt x="642" y="1406"/>
                  </a:lnTo>
                  <a:lnTo>
                    <a:pt x="641" y="1408"/>
                  </a:lnTo>
                  <a:lnTo>
                    <a:pt x="639" y="1412"/>
                  </a:lnTo>
                  <a:lnTo>
                    <a:pt x="636" y="1415"/>
                  </a:lnTo>
                  <a:lnTo>
                    <a:pt x="634" y="1419"/>
                  </a:lnTo>
                  <a:lnTo>
                    <a:pt x="640" y="1428"/>
                  </a:lnTo>
                  <a:lnTo>
                    <a:pt x="701" y="1491"/>
                  </a:lnTo>
                  <a:lnTo>
                    <a:pt x="749" y="1451"/>
                  </a:lnTo>
                  <a:lnTo>
                    <a:pt x="810" y="1472"/>
                  </a:lnTo>
                  <a:lnTo>
                    <a:pt x="856" y="1475"/>
                  </a:lnTo>
                  <a:lnTo>
                    <a:pt x="890" y="1461"/>
                  </a:lnTo>
                  <a:lnTo>
                    <a:pt x="903" y="1483"/>
                  </a:lnTo>
                  <a:lnTo>
                    <a:pt x="914" y="1488"/>
                  </a:lnTo>
                  <a:lnTo>
                    <a:pt x="924" y="1492"/>
                  </a:lnTo>
                  <a:lnTo>
                    <a:pt x="925" y="1492"/>
                  </a:lnTo>
                  <a:lnTo>
                    <a:pt x="927" y="1493"/>
                  </a:lnTo>
                  <a:lnTo>
                    <a:pt x="931" y="1495"/>
                  </a:lnTo>
                  <a:lnTo>
                    <a:pt x="937" y="1496"/>
                  </a:lnTo>
                  <a:lnTo>
                    <a:pt x="942" y="1495"/>
                  </a:lnTo>
                  <a:lnTo>
                    <a:pt x="946" y="1493"/>
                  </a:lnTo>
                  <a:lnTo>
                    <a:pt x="948" y="1490"/>
                  </a:lnTo>
                  <a:lnTo>
                    <a:pt x="949" y="1486"/>
                  </a:lnTo>
                  <a:lnTo>
                    <a:pt x="958" y="1438"/>
                  </a:lnTo>
                  <a:lnTo>
                    <a:pt x="1013" y="1439"/>
                  </a:lnTo>
                  <a:lnTo>
                    <a:pt x="1043" y="1478"/>
                  </a:lnTo>
                  <a:lnTo>
                    <a:pt x="1108" y="1425"/>
                  </a:lnTo>
                  <a:lnTo>
                    <a:pt x="1149" y="1418"/>
                  </a:lnTo>
                  <a:lnTo>
                    <a:pt x="1153" y="1409"/>
                  </a:lnTo>
                  <a:lnTo>
                    <a:pt x="1156" y="1402"/>
                  </a:lnTo>
                  <a:lnTo>
                    <a:pt x="1157" y="1396"/>
                  </a:lnTo>
                  <a:lnTo>
                    <a:pt x="1157" y="1392"/>
                  </a:lnTo>
                  <a:lnTo>
                    <a:pt x="1154" y="1387"/>
                  </a:lnTo>
                  <a:lnTo>
                    <a:pt x="1151" y="1384"/>
                  </a:lnTo>
                  <a:lnTo>
                    <a:pt x="1145" y="1382"/>
                  </a:lnTo>
                  <a:lnTo>
                    <a:pt x="1139" y="1382"/>
                  </a:lnTo>
                  <a:lnTo>
                    <a:pt x="1122" y="1321"/>
                  </a:lnTo>
                  <a:lnTo>
                    <a:pt x="1158" y="1259"/>
                  </a:lnTo>
                  <a:lnTo>
                    <a:pt x="1192" y="1261"/>
                  </a:lnTo>
                  <a:lnTo>
                    <a:pt x="1190" y="1212"/>
                  </a:lnTo>
                  <a:lnTo>
                    <a:pt x="1218" y="1182"/>
                  </a:lnTo>
                  <a:lnTo>
                    <a:pt x="1202" y="1116"/>
                  </a:lnTo>
                  <a:lnTo>
                    <a:pt x="1153" y="1045"/>
                  </a:lnTo>
                  <a:lnTo>
                    <a:pt x="1197" y="995"/>
                  </a:lnTo>
                  <a:lnTo>
                    <a:pt x="1190" y="960"/>
                  </a:lnTo>
                  <a:lnTo>
                    <a:pt x="1202" y="919"/>
                  </a:lnTo>
                  <a:lnTo>
                    <a:pt x="1210" y="911"/>
                  </a:lnTo>
                  <a:lnTo>
                    <a:pt x="1215" y="908"/>
                  </a:lnTo>
                  <a:lnTo>
                    <a:pt x="1220" y="907"/>
                  </a:lnTo>
                  <a:lnTo>
                    <a:pt x="1223" y="905"/>
                  </a:lnTo>
                  <a:lnTo>
                    <a:pt x="1227" y="905"/>
                  </a:lnTo>
                  <a:lnTo>
                    <a:pt x="1236" y="907"/>
                  </a:lnTo>
                  <a:lnTo>
                    <a:pt x="1242" y="911"/>
                  </a:lnTo>
                  <a:lnTo>
                    <a:pt x="1246" y="914"/>
                  </a:lnTo>
                  <a:lnTo>
                    <a:pt x="1250" y="919"/>
                  </a:lnTo>
                  <a:lnTo>
                    <a:pt x="1256" y="929"/>
                  </a:lnTo>
                  <a:lnTo>
                    <a:pt x="1263" y="943"/>
                  </a:lnTo>
                  <a:lnTo>
                    <a:pt x="1329" y="935"/>
                  </a:lnTo>
                  <a:lnTo>
                    <a:pt x="1392" y="976"/>
                  </a:lnTo>
                  <a:lnTo>
                    <a:pt x="1430" y="951"/>
                  </a:lnTo>
                  <a:lnTo>
                    <a:pt x="1518" y="856"/>
                  </a:lnTo>
                  <a:lnTo>
                    <a:pt x="1505" y="847"/>
                  </a:lnTo>
                  <a:lnTo>
                    <a:pt x="1493" y="841"/>
                  </a:lnTo>
                  <a:lnTo>
                    <a:pt x="1482" y="838"/>
                  </a:lnTo>
                  <a:lnTo>
                    <a:pt x="1474" y="837"/>
                  </a:lnTo>
                  <a:lnTo>
                    <a:pt x="1465" y="838"/>
                  </a:lnTo>
                  <a:lnTo>
                    <a:pt x="1458" y="842"/>
                  </a:lnTo>
                  <a:lnTo>
                    <a:pt x="1451" y="849"/>
                  </a:lnTo>
                  <a:lnTo>
                    <a:pt x="1447" y="858"/>
                  </a:lnTo>
                  <a:lnTo>
                    <a:pt x="1445" y="858"/>
                  </a:lnTo>
                  <a:lnTo>
                    <a:pt x="1443" y="859"/>
                  </a:lnTo>
                  <a:lnTo>
                    <a:pt x="1439" y="861"/>
                  </a:lnTo>
                  <a:lnTo>
                    <a:pt x="1430" y="862"/>
                  </a:lnTo>
                  <a:lnTo>
                    <a:pt x="1425" y="861"/>
                  </a:lnTo>
                  <a:lnTo>
                    <a:pt x="1422" y="858"/>
                  </a:lnTo>
                  <a:lnTo>
                    <a:pt x="1419" y="853"/>
                  </a:lnTo>
                  <a:lnTo>
                    <a:pt x="1419" y="846"/>
                  </a:lnTo>
                  <a:lnTo>
                    <a:pt x="1448" y="801"/>
                  </a:lnTo>
                  <a:lnTo>
                    <a:pt x="1364" y="737"/>
                  </a:lnTo>
                  <a:lnTo>
                    <a:pt x="1344" y="742"/>
                  </a:lnTo>
                  <a:lnTo>
                    <a:pt x="1327" y="746"/>
                  </a:lnTo>
                  <a:lnTo>
                    <a:pt x="1310" y="746"/>
                  </a:lnTo>
                  <a:lnTo>
                    <a:pt x="1296" y="744"/>
                  </a:lnTo>
                  <a:lnTo>
                    <a:pt x="1282" y="738"/>
                  </a:lnTo>
                  <a:lnTo>
                    <a:pt x="1271" y="730"/>
                  </a:lnTo>
                  <a:lnTo>
                    <a:pt x="1262" y="719"/>
                  </a:lnTo>
                  <a:lnTo>
                    <a:pt x="1255" y="706"/>
                  </a:lnTo>
                  <a:lnTo>
                    <a:pt x="1251" y="704"/>
                  </a:lnTo>
                  <a:lnTo>
                    <a:pt x="1250" y="702"/>
                  </a:lnTo>
                  <a:lnTo>
                    <a:pt x="1247" y="703"/>
                  </a:lnTo>
                  <a:lnTo>
                    <a:pt x="1241" y="708"/>
                  </a:lnTo>
                  <a:lnTo>
                    <a:pt x="1238" y="714"/>
                  </a:lnTo>
                  <a:lnTo>
                    <a:pt x="1213" y="704"/>
                  </a:lnTo>
                  <a:lnTo>
                    <a:pt x="1178" y="630"/>
                  </a:lnTo>
                  <a:lnTo>
                    <a:pt x="1075" y="587"/>
                  </a:lnTo>
                  <a:lnTo>
                    <a:pt x="1022" y="574"/>
                  </a:lnTo>
                  <a:lnTo>
                    <a:pt x="998" y="596"/>
                  </a:lnTo>
                  <a:lnTo>
                    <a:pt x="926" y="595"/>
                  </a:lnTo>
                  <a:lnTo>
                    <a:pt x="932" y="548"/>
                  </a:lnTo>
                  <a:lnTo>
                    <a:pt x="906" y="480"/>
                  </a:lnTo>
                  <a:lnTo>
                    <a:pt x="942" y="419"/>
                  </a:lnTo>
                  <a:lnTo>
                    <a:pt x="936" y="381"/>
                  </a:lnTo>
                  <a:lnTo>
                    <a:pt x="898" y="339"/>
                  </a:lnTo>
                  <a:lnTo>
                    <a:pt x="836" y="324"/>
                  </a:lnTo>
                  <a:lnTo>
                    <a:pt x="865" y="265"/>
                  </a:lnTo>
                  <a:lnTo>
                    <a:pt x="887" y="197"/>
                  </a:lnTo>
                  <a:lnTo>
                    <a:pt x="863" y="153"/>
                  </a:lnTo>
                  <a:lnTo>
                    <a:pt x="943" y="41"/>
                  </a:lnTo>
                  <a:lnTo>
                    <a:pt x="921" y="10"/>
                  </a:lnTo>
                  <a:lnTo>
                    <a:pt x="864" y="0"/>
                  </a:lnTo>
                  <a:lnTo>
                    <a:pt x="797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0000000-0008-0000-0000-00002D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180"/>
              <a:ext cx="115" cy="95"/>
            </a:xfrm>
            <a:custGeom>
              <a:avLst/>
              <a:gdLst/>
              <a:ahLst/>
              <a:cxnLst>
                <a:cxn ang="0">
                  <a:pos x="651" y="45"/>
                </a:cxn>
                <a:cxn ang="0">
                  <a:pos x="505" y="81"/>
                </a:cxn>
                <a:cxn ang="0">
                  <a:pos x="488" y="94"/>
                </a:cxn>
                <a:cxn ang="0">
                  <a:pos x="337" y="121"/>
                </a:cxn>
                <a:cxn ang="0">
                  <a:pos x="274" y="167"/>
                </a:cxn>
                <a:cxn ang="0">
                  <a:pos x="305" y="273"/>
                </a:cxn>
                <a:cxn ang="0">
                  <a:pos x="297" y="310"/>
                </a:cxn>
                <a:cxn ang="0">
                  <a:pos x="320" y="339"/>
                </a:cxn>
                <a:cxn ang="0">
                  <a:pos x="337" y="336"/>
                </a:cxn>
                <a:cxn ang="0">
                  <a:pos x="392" y="380"/>
                </a:cxn>
                <a:cxn ang="0">
                  <a:pos x="266" y="526"/>
                </a:cxn>
                <a:cxn ang="0">
                  <a:pos x="260" y="536"/>
                </a:cxn>
                <a:cxn ang="0">
                  <a:pos x="233" y="539"/>
                </a:cxn>
                <a:cxn ang="0">
                  <a:pos x="241" y="712"/>
                </a:cxn>
                <a:cxn ang="0">
                  <a:pos x="193" y="783"/>
                </a:cxn>
                <a:cxn ang="0">
                  <a:pos x="172" y="798"/>
                </a:cxn>
                <a:cxn ang="0">
                  <a:pos x="97" y="895"/>
                </a:cxn>
                <a:cxn ang="0">
                  <a:pos x="24" y="958"/>
                </a:cxn>
                <a:cxn ang="0">
                  <a:pos x="36" y="1011"/>
                </a:cxn>
                <a:cxn ang="0">
                  <a:pos x="3" y="1018"/>
                </a:cxn>
                <a:cxn ang="0">
                  <a:pos x="64" y="1077"/>
                </a:cxn>
                <a:cxn ang="0">
                  <a:pos x="82" y="1088"/>
                </a:cxn>
                <a:cxn ang="0">
                  <a:pos x="52" y="1183"/>
                </a:cxn>
                <a:cxn ang="0">
                  <a:pos x="69" y="1227"/>
                </a:cxn>
                <a:cxn ang="0">
                  <a:pos x="96" y="1236"/>
                </a:cxn>
                <a:cxn ang="0">
                  <a:pos x="208" y="1293"/>
                </a:cxn>
                <a:cxn ang="0">
                  <a:pos x="519" y="1339"/>
                </a:cxn>
                <a:cxn ang="0">
                  <a:pos x="561" y="1333"/>
                </a:cxn>
                <a:cxn ang="0">
                  <a:pos x="772" y="1130"/>
                </a:cxn>
                <a:cxn ang="0">
                  <a:pos x="1048" y="1160"/>
                </a:cxn>
                <a:cxn ang="0">
                  <a:pos x="1076" y="1288"/>
                </a:cxn>
                <a:cxn ang="0">
                  <a:pos x="1127" y="1340"/>
                </a:cxn>
                <a:cxn ang="0">
                  <a:pos x="1210" y="1372"/>
                </a:cxn>
                <a:cxn ang="0">
                  <a:pos x="1414" y="1356"/>
                </a:cxn>
                <a:cxn ang="0">
                  <a:pos x="1424" y="1380"/>
                </a:cxn>
                <a:cxn ang="0">
                  <a:pos x="1577" y="1329"/>
                </a:cxn>
                <a:cxn ang="0">
                  <a:pos x="1553" y="1308"/>
                </a:cxn>
                <a:cxn ang="0">
                  <a:pos x="1647" y="1256"/>
                </a:cxn>
                <a:cxn ang="0">
                  <a:pos x="1583" y="1196"/>
                </a:cxn>
                <a:cxn ang="0">
                  <a:pos x="1607" y="1149"/>
                </a:cxn>
                <a:cxn ang="0">
                  <a:pos x="1819" y="1089"/>
                </a:cxn>
                <a:cxn ang="0">
                  <a:pos x="1826" y="1076"/>
                </a:cxn>
                <a:cxn ang="0">
                  <a:pos x="1796" y="1044"/>
                </a:cxn>
                <a:cxn ang="0">
                  <a:pos x="1734" y="886"/>
                </a:cxn>
                <a:cxn ang="0">
                  <a:pos x="1835" y="705"/>
                </a:cxn>
                <a:cxn ang="0">
                  <a:pos x="1797" y="657"/>
                </a:cxn>
                <a:cxn ang="0">
                  <a:pos x="1814" y="644"/>
                </a:cxn>
                <a:cxn ang="0">
                  <a:pos x="1802" y="536"/>
                </a:cxn>
                <a:cxn ang="0">
                  <a:pos x="1649" y="214"/>
                </a:cxn>
                <a:cxn ang="0">
                  <a:pos x="1628" y="272"/>
                </a:cxn>
                <a:cxn ang="0">
                  <a:pos x="1605" y="264"/>
                </a:cxn>
                <a:cxn ang="0">
                  <a:pos x="1440" y="227"/>
                </a:cxn>
                <a:cxn ang="0">
                  <a:pos x="1330" y="188"/>
                </a:cxn>
                <a:cxn ang="0">
                  <a:pos x="1328" y="174"/>
                </a:cxn>
                <a:cxn ang="0">
                  <a:pos x="1065" y="139"/>
                </a:cxn>
                <a:cxn ang="0">
                  <a:pos x="1044" y="125"/>
                </a:cxn>
              </a:cxnLst>
              <a:rect l="0" t="0" r="r" b="b"/>
              <a:pathLst>
                <a:path w="1839" h="1427">
                  <a:moveTo>
                    <a:pt x="887" y="29"/>
                  </a:moveTo>
                  <a:lnTo>
                    <a:pt x="876" y="11"/>
                  </a:lnTo>
                  <a:lnTo>
                    <a:pt x="719" y="2"/>
                  </a:lnTo>
                  <a:lnTo>
                    <a:pt x="681" y="78"/>
                  </a:lnTo>
                  <a:lnTo>
                    <a:pt x="651" y="45"/>
                  </a:lnTo>
                  <a:lnTo>
                    <a:pt x="623" y="48"/>
                  </a:lnTo>
                  <a:lnTo>
                    <a:pt x="582" y="0"/>
                  </a:lnTo>
                  <a:lnTo>
                    <a:pt x="502" y="68"/>
                  </a:lnTo>
                  <a:lnTo>
                    <a:pt x="504" y="75"/>
                  </a:lnTo>
                  <a:lnTo>
                    <a:pt x="505" y="81"/>
                  </a:lnTo>
                  <a:lnTo>
                    <a:pt x="505" y="86"/>
                  </a:lnTo>
                  <a:lnTo>
                    <a:pt x="504" y="90"/>
                  </a:lnTo>
                  <a:lnTo>
                    <a:pt x="500" y="92"/>
                  </a:lnTo>
                  <a:lnTo>
                    <a:pt x="495" y="94"/>
                  </a:lnTo>
                  <a:lnTo>
                    <a:pt x="488" y="94"/>
                  </a:lnTo>
                  <a:lnTo>
                    <a:pt x="484" y="93"/>
                  </a:lnTo>
                  <a:lnTo>
                    <a:pt x="481" y="93"/>
                  </a:lnTo>
                  <a:lnTo>
                    <a:pt x="379" y="116"/>
                  </a:lnTo>
                  <a:lnTo>
                    <a:pt x="357" y="117"/>
                  </a:lnTo>
                  <a:lnTo>
                    <a:pt x="337" y="121"/>
                  </a:lnTo>
                  <a:lnTo>
                    <a:pt x="319" y="126"/>
                  </a:lnTo>
                  <a:lnTo>
                    <a:pt x="305" y="134"/>
                  </a:lnTo>
                  <a:lnTo>
                    <a:pt x="291" y="143"/>
                  </a:lnTo>
                  <a:lnTo>
                    <a:pt x="281" y="154"/>
                  </a:lnTo>
                  <a:lnTo>
                    <a:pt x="274" y="167"/>
                  </a:lnTo>
                  <a:lnTo>
                    <a:pt x="268" y="182"/>
                  </a:lnTo>
                  <a:lnTo>
                    <a:pt x="294" y="252"/>
                  </a:lnTo>
                  <a:lnTo>
                    <a:pt x="298" y="269"/>
                  </a:lnTo>
                  <a:lnTo>
                    <a:pt x="304" y="272"/>
                  </a:lnTo>
                  <a:lnTo>
                    <a:pt x="305" y="273"/>
                  </a:lnTo>
                  <a:lnTo>
                    <a:pt x="306" y="278"/>
                  </a:lnTo>
                  <a:lnTo>
                    <a:pt x="304" y="283"/>
                  </a:lnTo>
                  <a:lnTo>
                    <a:pt x="300" y="291"/>
                  </a:lnTo>
                  <a:lnTo>
                    <a:pt x="294" y="302"/>
                  </a:lnTo>
                  <a:lnTo>
                    <a:pt x="297" y="310"/>
                  </a:lnTo>
                  <a:lnTo>
                    <a:pt x="302" y="319"/>
                  </a:lnTo>
                  <a:lnTo>
                    <a:pt x="308" y="336"/>
                  </a:lnTo>
                  <a:lnTo>
                    <a:pt x="311" y="339"/>
                  </a:lnTo>
                  <a:lnTo>
                    <a:pt x="315" y="340"/>
                  </a:lnTo>
                  <a:lnTo>
                    <a:pt x="320" y="339"/>
                  </a:lnTo>
                  <a:lnTo>
                    <a:pt x="325" y="337"/>
                  </a:lnTo>
                  <a:lnTo>
                    <a:pt x="328" y="333"/>
                  </a:lnTo>
                  <a:lnTo>
                    <a:pt x="331" y="332"/>
                  </a:lnTo>
                  <a:lnTo>
                    <a:pt x="334" y="333"/>
                  </a:lnTo>
                  <a:lnTo>
                    <a:pt x="337" y="336"/>
                  </a:lnTo>
                  <a:lnTo>
                    <a:pt x="338" y="339"/>
                  </a:lnTo>
                  <a:lnTo>
                    <a:pt x="339" y="346"/>
                  </a:lnTo>
                  <a:lnTo>
                    <a:pt x="339" y="354"/>
                  </a:lnTo>
                  <a:lnTo>
                    <a:pt x="339" y="365"/>
                  </a:lnTo>
                  <a:lnTo>
                    <a:pt x="392" y="380"/>
                  </a:lnTo>
                  <a:lnTo>
                    <a:pt x="335" y="422"/>
                  </a:lnTo>
                  <a:lnTo>
                    <a:pt x="246" y="416"/>
                  </a:lnTo>
                  <a:lnTo>
                    <a:pt x="223" y="463"/>
                  </a:lnTo>
                  <a:lnTo>
                    <a:pt x="267" y="526"/>
                  </a:lnTo>
                  <a:lnTo>
                    <a:pt x="266" y="526"/>
                  </a:lnTo>
                  <a:lnTo>
                    <a:pt x="266" y="527"/>
                  </a:lnTo>
                  <a:lnTo>
                    <a:pt x="266" y="529"/>
                  </a:lnTo>
                  <a:lnTo>
                    <a:pt x="265" y="533"/>
                  </a:lnTo>
                  <a:lnTo>
                    <a:pt x="262" y="535"/>
                  </a:lnTo>
                  <a:lnTo>
                    <a:pt x="260" y="536"/>
                  </a:lnTo>
                  <a:lnTo>
                    <a:pt x="259" y="538"/>
                  </a:lnTo>
                  <a:lnTo>
                    <a:pt x="251" y="540"/>
                  </a:lnTo>
                  <a:lnTo>
                    <a:pt x="245" y="541"/>
                  </a:lnTo>
                  <a:lnTo>
                    <a:pt x="239" y="540"/>
                  </a:lnTo>
                  <a:lnTo>
                    <a:pt x="233" y="539"/>
                  </a:lnTo>
                  <a:lnTo>
                    <a:pt x="208" y="594"/>
                  </a:lnTo>
                  <a:lnTo>
                    <a:pt x="292" y="597"/>
                  </a:lnTo>
                  <a:lnTo>
                    <a:pt x="305" y="641"/>
                  </a:lnTo>
                  <a:lnTo>
                    <a:pt x="268" y="651"/>
                  </a:lnTo>
                  <a:lnTo>
                    <a:pt x="241" y="712"/>
                  </a:lnTo>
                  <a:lnTo>
                    <a:pt x="197" y="755"/>
                  </a:lnTo>
                  <a:lnTo>
                    <a:pt x="197" y="766"/>
                  </a:lnTo>
                  <a:lnTo>
                    <a:pt x="196" y="770"/>
                  </a:lnTo>
                  <a:lnTo>
                    <a:pt x="196" y="775"/>
                  </a:lnTo>
                  <a:lnTo>
                    <a:pt x="193" y="783"/>
                  </a:lnTo>
                  <a:lnTo>
                    <a:pt x="188" y="790"/>
                  </a:lnTo>
                  <a:lnTo>
                    <a:pt x="184" y="792"/>
                  </a:lnTo>
                  <a:lnTo>
                    <a:pt x="182" y="793"/>
                  </a:lnTo>
                  <a:lnTo>
                    <a:pt x="181" y="795"/>
                  </a:lnTo>
                  <a:lnTo>
                    <a:pt x="172" y="798"/>
                  </a:lnTo>
                  <a:lnTo>
                    <a:pt x="162" y="799"/>
                  </a:lnTo>
                  <a:lnTo>
                    <a:pt x="155" y="799"/>
                  </a:lnTo>
                  <a:lnTo>
                    <a:pt x="152" y="799"/>
                  </a:lnTo>
                  <a:lnTo>
                    <a:pt x="150" y="800"/>
                  </a:lnTo>
                  <a:lnTo>
                    <a:pt x="97" y="895"/>
                  </a:lnTo>
                  <a:lnTo>
                    <a:pt x="83" y="946"/>
                  </a:lnTo>
                  <a:lnTo>
                    <a:pt x="62" y="948"/>
                  </a:lnTo>
                  <a:lnTo>
                    <a:pt x="44" y="951"/>
                  </a:lnTo>
                  <a:lnTo>
                    <a:pt x="32" y="954"/>
                  </a:lnTo>
                  <a:lnTo>
                    <a:pt x="24" y="958"/>
                  </a:lnTo>
                  <a:lnTo>
                    <a:pt x="20" y="962"/>
                  </a:lnTo>
                  <a:lnTo>
                    <a:pt x="21" y="966"/>
                  </a:lnTo>
                  <a:lnTo>
                    <a:pt x="25" y="970"/>
                  </a:lnTo>
                  <a:lnTo>
                    <a:pt x="36" y="975"/>
                  </a:lnTo>
                  <a:lnTo>
                    <a:pt x="36" y="1011"/>
                  </a:lnTo>
                  <a:lnTo>
                    <a:pt x="25" y="1008"/>
                  </a:lnTo>
                  <a:lnTo>
                    <a:pt x="18" y="1007"/>
                  </a:lnTo>
                  <a:lnTo>
                    <a:pt x="11" y="1008"/>
                  </a:lnTo>
                  <a:lnTo>
                    <a:pt x="7" y="1013"/>
                  </a:lnTo>
                  <a:lnTo>
                    <a:pt x="3" y="1018"/>
                  </a:lnTo>
                  <a:lnTo>
                    <a:pt x="1" y="1027"/>
                  </a:lnTo>
                  <a:lnTo>
                    <a:pt x="0" y="1037"/>
                  </a:lnTo>
                  <a:lnTo>
                    <a:pt x="2" y="1050"/>
                  </a:lnTo>
                  <a:lnTo>
                    <a:pt x="54" y="1080"/>
                  </a:lnTo>
                  <a:lnTo>
                    <a:pt x="64" y="1077"/>
                  </a:lnTo>
                  <a:lnTo>
                    <a:pt x="67" y="1076"/>
                  </a:lnTo>
                  <a:lnTo>
                    <a:pt x="71" y="1077"/>
                  </a:lnTo>
                  <a:lnTo>
                    <a:pt x="76" y="1078"/>
                  </a:lnTo>
                  <a:lnTo>
                    <a:pt x="81" y="1083"/>
                  </a:lnTo>
                  <a:lnTo>
                    <a:pt x="82" y="1088"/>
                  </a:lnTo>
                  <a:lnTo>
                    <a:pt x="82" y="1097"/>
                  </a:lnTo>
                  <a:lnTo>
                    <a:pt x="80" y="1107"/>
                  </a:lnTo>
                  <a:lnTo>
                    <a:pt x="76" y="1120"/>
                  </a:lnTo>
                  <a:lnTo>
                    <a:pt x="88" y="1142"/>
                  </a:lnTo>
                  <a:lnTo>
                    <a:pt x="52" y="1183"/>
                  </a:lnTo>
                  <a:lnTo>
                    <a:pt x="69" y="1211"/>
                  </a:lnTo>
                  <a:lnTo>
                    <a:pt x="67" y="1215"/>
                  </a:lnTo>
                  <a:lnTo>
                    <a:pt x="67" y="1220"/>
                  </a:lnTo>
                  <a:lnTo>
                    <a:pt x="67" y="1223"/>
                  </a:lnTo>
                  <a:lnTo>
                    <a:pt x="69" y="1227"/>
                  </a:lnTo>
                  <a:lnTo>
                    <a:pt x="70" y="1229"/>
                  </a:lnTo>
                  <a:lnTo>
                    <a:pt x="73" y="1232"/>
                  </a:lnTo>
                  <a:lnTo>
                    <a:pt x="81" y="1236"/>
                  </a:lnTo>
                  <a:lnTo>
                    <a:pt x="90" y="1237"/>
                  </a:lnTo>
                  <a:lnTo>
                    <a:pt x="96" y="1236"/>
                  </a:lnTo>
                  <a:lnTo>
                    <a:pt x="103" y="1236"/>
                  </a:lnTo>
                  <a:lnTo>
                    <a:pt x="119" y="1233"/>
                  </a:lnTo>
                  <a:lnTo>
                    <a:pt x="128" y="1230"/>
                  </a:lnTo>
                  <a:lnTo>
                    <a:pt x="138" y="1228"/>
                  </a:lnTo>
                  <a:lnTo>
                    <a:pt x="208" y="1293"/>
                  </a:lnTo>
                  <a:lnTo>
                    <a:pt x="210" y="1321"/>
                  </a:lnTo>
                  <a:lnTo>
                    <a:pt x="255" y="1333"/>
                  </a:lnTo>
                  <a:lnTo>
                    <a:pt x="276" y="1396"/>
                  </a:lnTo>
                  <a:lnTo>
                    <a:pt x="497" y="1427"/>
                  </a:lnTo>
                  <a:lnTo>
                    <a:pt x="519" y="1339"/>
                  </a:lnTo>
                  <a:lnTo>
                    <a:pt x="520" y="1338"/>
                  </a:lnTo>
                  <a:lnTo>
                    <a:pt x="526" y="1329"/>
                  </a:lnTo>
                  <a:lnTo>
                    <a:pt x="535" y="1326"/>
                  </a:lnTo>
                  <a:lnTo>
                    <a:pt x="547" y="1327"/>
                  </a:lnTo>
                  <a:lnTo>
                    <a:pt x="561" y="1333"/>
                  </a:lnTo>
                  <a:lnTo>
                    <a:pt x="588" y="1290"/>
                  </a:lnTo>
                  <a:lnTo>
                    <a:pt x="657" y="1252"/>
                  </a:lnTo>
                  <a:lnTo>
                    <a:pt x="671" y="1202"/>
                  </a:lnTo>
                  <a:lnTo>
                    <a:pt x="738" y="1189"/>
                  </a:lnTo>
                  <a:lnTo>
                    <a:pt x="772" y="1130"/>
                  </a:lnTo>
                  <a:lnTo>
                    <a:pt x="823" y="1150"/>
                  </a:lnTo>
                  <a:lnTo>
                    <a:pt x="859" y="1124"/>
                  </a:lnTo>
                  <a:lnTo>
                    <a:pt x="954" y="1104"/>
                  </a:lnTo>
                  <a:lnTo>
                    <a:pt x="1023" y="1108"/>
                  </a:lnTo>
                  <a:lnTo>
                    <a:pt x="1048" y="1160"/>
                  </a:lnTo>
                  <a:lnTo>
                    <a:pt x="1056" y="1232"/>
                  </a:lnTo>
                  <a:lnTo>
                    <a:pt x="1058" y="1246"/>
                  </a:lnTo>
                  <a:lnTo>
                    <a:pt x="1063" y="1261"/>
                  </a:lnTo>
                  <a:lnTo>
                    <a:pt x="1068" y="1274"/>
                  </a:lnTo>
                  <a:lnTo>
                    <a:pt x="1076" y="1288"/>
                  </a:lnTo>
                  <a:lnTo>
                    <a:pt x="1083" y="1299"/>
                  </a:lnTo>
                  <a:lnTo>
                    <a:pt x="1093" y="1311"/>
                  </a:lnTo>
                  <a:lnTo>
                    <a:pt x="1103" y="1321"/>
                  </a:lnTo>
                  <a:lnTo>
                    <a:pt x="1115" y="1332"/>
                  </a:lnTo>
                  <a:lnTo>
                    <a:pt x="1127" y="1340"/>
                  </a:lnTo>
                  <a:lnTo>
                    <a:pt x="1142" y="1348"/>
                  </a:lnTo>
                  <a:lnTo>
                    <a:pt x="1157" y="1355"/>
                  </a:lnTo>
                  <a:lnTo>
                    <a:pt x="1174" y="1362"/>
                  </a:lnTo>
                  <a:lnTo>
                    <a:pt x="1191" y="1367"/>
                  </a:lnTo>
                  <a:lnTo>
                    <a:pt x="1210" y="1372"/>
                  </a:lnTo>
                  <a:lnTo>
                    <a:pt x="1229" y="1376"/>
                  </a:lnTo>
                  <a:lnTo>
                    <a:pt x="1252" y="1380"/>
                  </a:lnTo>
                  <a:lnTo>
                    <a:pt x="1289" y="1398"/>
                  </a:lnTo>
                  <a:lnTo>
                    <a:pt x="1320" y="1372"/>
                  </a:lnTo>
                  <a:lnTo>
                    <a:pt x="1414" y="1356"/>
                  </a:lnTo>
                  <a:lnTo>
                    <a:pt x="1413" y="1358"/>
                  </a:lnTo>
                  <a:lnTo>
                    <a:pt x="1413" y="1368"/>
                  </a:lnTo>
                  <a:lnTo>
                    <a:pt x="1415" y="1372"/>
                  </a:lnTo>
                  <a:lnTo>
                    <a:pt x="1419" y="1377"/>
                  </a:lnTo>
                  <a:lnTo>
                    <a:pt x="1424" y="1380"/>
                  </a:lnTo>
                  <a:lnTo>
                    <a:pt x="1430" y="1384"/>
                  </a:lnTo>
                  <a:lnTo>
                    <a:pt x="1445" y="1390"/>
                  </a:lnTo>
                  <a:lnTo>
                    <a:pt x="1577" y="1389"/>
                  </a:lnTo>
                  <a:lnTo>
                    <a:pt x="1586" y="1329"/>
                  </a:lnTo>
                  <a:lnTo>
                    <a:pt x="1577" y="1329"/>
                  </a:lnTo>
                  <a:lnTo>
                    <a:pt x="1571" y="1328"/>
                  </a:lnTo>
                  <a:lnTo>
                    <a:pt x="1564" y="1325"/>
                  </a:lnTo>
                  <a:lnTo>
                    <a:pt x="1560" y="1321"/>
                  </a:lnTo>
                  <a:lnTo>
                    <a:pt x="1556" y="1315"/>
                  </a:lnTo>
                  <a:lnTo>
                    <a:pt x="1553" y="1308"/>
                  </a:lnTo>
                  <a:lnTo>
                    <a:pt x="1551" y="1299"/>
                  </a:lnTo>
                  <a:lnTo>
                    <a:pt x="1551" y="1289"/>
                  </a:lnTo>
                  <a:lnTo>
                    <a:pt x="1553" y="1285"/>
                  </a:lnTo>
                  <a:lnTo>
                    <a:pt x="1597" y="1279"/>
                  </a:lnTo>
                  <a:lnTo>
                    <a:pt x="1647" y="1256"/>
                  </a:lnTo>
                  <a:lnTo>
                    <a:pt x="1640" y="1207"/>
                  </a:lnTo>
                  <a:lnTo>
                    <a:pt x="1622" y="1205"/>
                  </a:lnTo>
                  <a:lnTo>
                    <a:pt x="1606" y="1203"/>
                  </a:lnTo>
                  <a:lnTo>
                    <a:pt x="1592" y="1200"/>
                  </a:lnTo>
                  <a:lnTo>
                    <a:pt x="1583" y="1196"/>
                  </a:lnTo>
                  <a:lnTo>
                    <a:pt x="1574" y="1190"/>
                  </a:lnTo>
                  <a:lnTo>
                    <a:pt x="1569" y="1184"/>
                  </a:lnTo>
                  <a:lnTo>
                    <a:pt x="1565" y="1176"/>
                  </a:lnTo>
                  <a:lnTo>
                    <a:pt x="1565" y="1168"/>
                  </a:lnTo>
                  <a:lnTo>
                    <a:pt x="1607" y="1149"/>
                  </a:lnTo>
                  <a:lnTo>
                    <a:pt x="1657" y="1167"/>
                  </a:lnTo>
                  <a:lnTo>
                    <a:pt x="1703" y="1142"/>
                  </a:lnTo>
                  <a:lnTo>
                    <a:pt x="1799" y="1138"/>
                  </a:lnTo>
                  <a:lnTo>
                    <a:pt x="1812" y="1095"/>
                  </a:lnTo>
                  <a:lnTo>
                    <a:pt x="1819" y="1089"/>
                  </a:lnTo>
                  <a:lnTo>
                    <a:pt x="1825" y="1083"/>
                  </a:lnTo>
                  <a:lnTo>
                    <a:pt x="1825" y="1079"/>
                  </a:lnTo>
                  <a:lnTo>
                    <a:pt x="1825" y="1077"/>
                  </a:lnTo>
                  <a:lnTo>
                    <a:pt x="1825" y="1076"/>
                  </a:lnTo>
                  <a:lnTo>
                    <a:pt x="1826" y="1076"/>
                  </a:lnTo>
                  <a:lnTo>
                    <a:pt x="1826" y="1070"/>
                  </a:lnTo>
                  <a:lnTo>
                    <a:pt x="1820" y="1062"/>
                  </a:lnTo>
                  <a:lnTo>
                    <a:pt x="1813" y="1056"/>
                  </a:lnTo>
                  <a:lnTo>
                    <a:pt x="1802" y="1048"/>
                  </a:lnTo>
                  <a:lnTo>
                    <a:pt x="1796" y="1044"/>
                  </a:lnTo>
                  <a:lnTo>
                    <a:pt x="1789" y="1041"/>
                  </a:lnTo>
                  <a:lnTo>
                    <a:pt x="1732" y="969"/>
                  </a:lnTo>
                  <a:lnTo>
                    <a:pt x="1686" y="959"/>
                  </a:lnTo>
                  <a:lnTo>
                    <a:pt x="1682" y="927"/>
                  </a:lnTo>
                  <a:lnTo>
                    <a:pt x="1734" y="886"/>
                  </a:lnTo>
                  <a:lnTo>
                    <a:pt x="1706" y="839"/>
                  </a:lnTo>
                  <a:lnTo>
                    <a:pt x="1707" y="795"/>
                  </a:lnTo>
                  <a:lnTo>
                    <a:pt x="1746" y="745"/>
                  </a:lnTo>
                  <a:lnTo>
                    <a:pt x="1817" y="732"/>
                  </a:lnTo>
                  <a:lnTo>
                    <a:pt x="1835" y="705"/>
                  </a:lnTo>
                  <a:lnTo>
                    <a:pt x="1827" y="666"/>
                  </a:lnTo>
                  <a:lnTo>
                    <a:pt x="1812" y="662"/>
                  </a:lnTo>
                  <a:lnTo>
                    <a:pt x="1803" y="660"/>
                  </a:lnTo>
                  <a:lnTo>
                    <a:pt x="1799" y="658"/>
                  </a:lnTo>
                  <a:lnTo>
                    <a:pt x="1797" y="657"/>
                  </a:lnTo>
                  <a:lnTo>
                    <a:pt x="1796" y="655"/>
                  </a:lnTo>
                  <a:lnTo>
                    <a:pt x="1798" y="651"/>
                  </a:lnTo>
                  <a:lnTo>
                    <a:pt x="1800" y="649"/>
                  </a:lnTo>
                  <a:lnTo>
                    <a:pt x="1804" y="648"/>
                  </a:lnTo>
                  <a:lnTo>
                    <a:pt x="1814" y="644"/>
                  </a:lnTo>
                  <a:lnTo>
                    <a:pt x="1820" y="642"/>
                  </a:lnTo>
                  <a:lnTo>
                    <a:pt x="1829" y="641"/>
                  </a:lnTo>
                  <a:lnTo>
                    <a:pt x="1839" y="592"/>
                  </a:lnTo>
                  <a:lnTo>
                    <a:pt x="1761" y="600"/>
                  </a:lnTo>
                  <a:lnTo>
                    <a:pt x="1802" y="536"/>
                  </a:lnTo>
                  <a:lnTo>
                    <a:pt x="1723" y="337"/>
                  </a:lnTo>
                  <a:lnTo>
                    <a:pt x="1782" y="297"/>
                  </a:lnTo>
                  <a:lnTo>
                    <a:pt x="1734" y="254"/>
                  </a:lnTo>
                  <a:lnTo>
                    <a:pt x="1704" y="215"/>
                  </a:lnTo>
                  <a:lnTo>
                    <a:pt x="1649" y="214"/>
                  </a:lnTo>
                  <a:lnTo>
                    <a:pt x="1640" y="262"/>
                  </a:lnTo>
                  <a:lnTo>
                    <a:pt x="1639" y="266"/>
                  </a:lnTo>
                  <a:lnTo>
                    <a:pt x="1637" y="269"/>
                  </a:lnTo>
                  <a:lnTo>
                    <a:pt x="1633" y="271"/>
                  </a:lnTo>
                  <a:lnTo>
                    <a:pt x="1628" y="272"/>
                  </a:lnTo>
                  <a:lnTo>
                    <a:pt x="1622" y="271"/>
                  </a:lnTo>
                  <a:lnTo>
                    <a:pt x="1618" y="269"/>
                  </a:lnTo>
                  <a:lnTo>
                    <a:pt x="1616" y="268"/>
                  </a:lnTo>
                  <a:lnTo>
                    <a:pt x="1615" y="268"/>
                  </a:lnTo>
                  <a:lnTo>
                    <a:pt x="1605" y="264"/>
                  </a:lnTo>
                  <a:lnTo>
                    <a:pt x="1594" y="259"/>
                  </a:lnTo>
                  <a:lnTo>
                    <a:pt x="1581" y="237"/>
                  </a:lnTo>
                  <a:lnTo>
                    <a:pt x="1547" y="251"/>
                  </a:lnTo>
                  <a:lnTo>
                    <a:pt x="1501" y="248"/>
                  </a:lnTo>
                  <a:lnTo>
                    <a:pt x="1440" y="227"/>
                  </a:lnTo>
                  <a:lnTo>
                    <a:pt x="1392" y="267"/>
                  </a:lnTo>
                  <a:lnTo>
                    <a:pt x="1331" y="204"/>
                  </a:lnTo>
                  <a:lnTo>
                    <a:pt x="1325" y="195"/>
                  </a:lnTo>
                  <a:lnTo>
                    <a:pt x="1327" y="191"/>
                  </a:lnTo>
                  <a:lnTo>
                    <a:pt x="1330" y="188"/>
                  </a:lnTo>
                  <a:lnTo>
                    <a:pt x="1332" y="184"/>
                  </a:lnTo>
                  <a:lnTo>
                    <a:pt x="1333" y="182"/>
                  </a:lnTo>
                  <a:lnTo>
                    <a:pt x="1333" y="178"/>
                  </a:lnTo>
                  <a:lnTo>
                    <a:pt x="1331" y="176"/>
                  </a:lnTo>
                  <a:lnTo>
                    <a:pt x="1328" y="174"/>
                  </a:lnTo>
                  <a:lnTo>
                    <a:pt x="1323" y="172"/>
                  </a:lnTo>
                  <a:lnTo>
                    <a:pt x="1318" y="171"/>
                  </a:lnTo>
                  <a:lnTo>
                    <a:pt x="1169" y="208"/>
                  </a:lnTo>
                  <a:lnTo>
                    <a:pt x="1073" y="133"/>
                  </a:lnTo>
                  <a:lnTo>
                    <a:pt x="1065" y="139"/>
                  </a:lnTo>
                  <a:lnTo>
                    <a:pt x="1053" y="139"/>
                  </a:lnTo>
                  <a:lnTo>
                    <a:pt x="1053" y="134"/>
                  </a:lnTo>
                  <a:lnTo>
                    <a:pt x="1052" y="130"/>
                  </a:lnTo>
                  <a:lnTo>
                    <a:pt x="1049" y="127"/>
                  </a:lnTo>
                  <a:lnTo>
                    <a:pt x="1044" y="125"/>
                  </a:lnTo>
                  <a:lnTo>
                    <a:pt x="963" y="69"/>
                  </a:lnTo>
                  <a:lnTo>
                    <a:pt x="937" y="39"/>
                  </a:lnTo>
                  <a:lnTo>
                    <a:pt x="88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0000000-0008-0000-0000-00002E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165"/>
              <a:ext cx="123" cy="101"/>
            </a:xfrm>
            <a:custGeom>
              <a:avLst/>
              <a:gdLst/>
              <a:ahLst/>
              <a:cxnLst>
                <a:cxn ang="0">
                  <a:pos x="1385" y="526"/>
                </a:cxn>
                <a:cxn ang="0">
                  <a:pos x="1273" y="468"/>
                </a:cxn>
                <a:cxn ang="0">
                  <a:pos x="1254" y="454"/>
                </a:cxn>
                <a:cxn ang="0">
                  <a:pos x="1210" y="449"/>
                </a:cxn>
                <a:cxn ang="0">
                  <a:pos x="1084" y="429"/>
                </a:cxn>
                <a:cxn ang="0">
                  <a:pos x="1018" y="514"/>
                </a:cxn>
                <a:cxn ang="0">
                  <a:pos x="949" y="458"/>
                </a:cxn>
                <a:cxn ang="0">
                  <a:pos x="914" y="442"/>
                </a:cxn>
                <a:cxn ang="0">
                  <a:pos x="877" y="374"/>
                </a:cxn>
                <a:cxn ang="0">
                  <a:pos x="880" y="340"/>
                </a:cxn>
                <a:cxn ang="0">
                  <a:pos x="760" y="234"/>
                </a:cxn>
                <a:cxn ang="0">
                  <a:pos x="786" y="218"/>
                </a:cxn>
                <a:cxn ang="0">
                  <a:pos x="793" y="212"/>
                </a:cxn>
                <a:cxn ang="0">
                  <a:pos x="491" y="57"/>
                </a:cxn>
                <a:cxn ang="0">
                  <a:pos x="232" y="64"/>
                </a:cxn>
                <a:cxn ang="0">
                  <a:pos x="199" y="77"/>
                </a:cxn>
                <a:cxn ang="0">
                  <a:pos x="152" y="100"/>
                </a:cxn>
                <a:cxn ang="0">
                  <a:pos x="4" y="41"/>
                </a:cxn>
                <a:cxn ang="0">
                  <a:pos x="41" y="51"/>
                </a:cxn>
                <a:cxn ang="0">
                  <a:pos x="96" y="268"/>
                </a:cxn>
                <a:cxn ang="0">
                  <a:pos x="83" y="305"/>
                </a:cxn>
                <a:cxn ang="0">
                  <a:pos x="137" y="326"/>
                </a:cxn>
                <a:cxn ang="0">
                  <a:pos x="115" y="511"/>
                </a:cxn>
                <a:cxn ang="0">
                  <a:pos x="102" y="745"/>
                </a:cxn>
                <a:cxn ang="0">
                  <a:pos x="190" y="840"/>
                </a:cxn>
                <a:cxn ang="0">
                  <a:pos x="200" y="853"/>
                </a:cxn>
                <a:cxn ang="0">
                  <a:pos x="307" y="918"/>
                </a:cxn>
                <a:cxn ang="0">
                  <a:pos x="322" y="916"/>
                </a:cxn>
                <a:cxn ang="0">
                  <a:pos x="391" y="908"/>
                </a:cxn>
                <a:cxn ang="0">
                  <a:pos x="513" y="976"/>
                </a:cxn>
                <a:cxn ang="0">
                  <a:pos x="497" y="998"/>
                </a:cxn>
                <a:cxn ang="0">
                  <a:pos x="507" y="1092"/>
                </a:cxn>
                <a:cxn ang="0">
                  <a:pos x="622" y="1153"/>
                </a:cxn>
                <a:cxn ang="0">
                  <a:pos x="665" y="1148"/>
                </a:cxn>
                <a:cxn ang="0">
                  <a:pos x="846" y="1248"/>
                </a:cxn>
                <a:cxn ang="0">
                  <a:pos x="1099" y="1348"/>
                </a:cxn>
                <a:cxn ang="0">
                  <a:pos x="1280" y="1391"/>
                </a:cxn>
                <a:cxn ang="0">
                  <a:pos x="1311" y="1408"/>
                </a:cxn>
                <a:cxn ang="0">
                  <a:pos x="1474" y="1520"/>
                </a:cxn>
                <a:cxn ang="0">
                  <a:pos x="1604" y="1298"/>
                </a:cxn>
                <a:cxn ang="0">
                  <a:pos x="1568" y="1061"/>
                </a:cxn>
                <a:cxn ang="0">
                  <a:pos x="1550" y="1044"/>
                </a:cxn>
                <a:cxn ang="0">
                  <a:pos x="1507" y="1014"/>
                </a:cxn>
                <a:cxn ang="0">
                  <a:pos x="1494" y="1002"/>
                </a:cxn>
                <a:cxn ang="0">
                  <a:pos x="1488" y="1014"/>
                </a:cxn>
                <a:cxn ang="0">
                  <a:pos x="1370" y="1080"/>
                </a:cxn>
                <a:cxn ang="0">
                  <a:pos x="1356" y="1065"/>
                </a:cxn>
                <a:cxn ang="0">
                  <a:pos x="1392" y="995"/>
                </a:cxn>
                <a:cxn ang="0">
                  <a:pos x="1377" y="984"/>
                </a:cxn>
                <a:cxn ang="0">
                  <a:pos x="1224" y="885"/>
                </a:cxn>
                <a:cxn ang="0">
                  <a:pos x="1473" y="755"/>
                </a:cxn>
                <a:cxn ang="0">
                  <a:pos x="1826" y="825"/>
                </a:cxn>
                <a:cxn ang="0">
                  <a:pos x="1813" y="517"/>
                </a:cxn>
                <a:cxn ang="0">
                  <a:pos x="1814" y="483"/>
                </a:cxn>
                <a:cxn ang="0">
                  <a:pos x="1775" y="486"/>
                </a:cxn>
                <a:cxn ang="0">
                  <a:pos x="1752" y="485"/>
                </a:cxn>
              </a:cxnLst>
              <a:rect l="0" t="0" r="r" b="b"/>
              <a:pathLst>
                <a:path w="1982" h="1520">
                  <a:moveTo>
                    <a:pt x="1753" y="471"/>
                  </a:moveTo>
                  <a:lnTo>
                    <a:pt x="1685" y="470"/>
                  </a:lnTo>
                  <a:lnTo>
                    <a:pt x="1593" y="572"/>
                  </a:lnTo>
                  <a:lnTo>
                    <a:pt x="1443" y="569"/>
                  </a:lnTo>
                  <a:lnTo>
                    <a:pt x="1385" y="526"/>
                  </a:lnTo>
                  <a:lnTo>
                    <a:pt x="1351" y="529"/>
                  </a:lnTo>
                  <a:lnTo>
                    <a:pt x="1330" y="589"/>
                  </a:lnTo>
                  <a:lnTo>
                    <a:pt x="1280" y="462"/>
                  </a:lnTo>
                  <a:lnTo>
                    <a:pt x="1275" y="466"/>
                  </a:lnTo>
                  <a:lnTo>
                    <a:pt x="1273" y="468"/>
                  </a:lnTo>
                  <a:lnTo>
                    <a:pt x="1273" y="469"/>
                  </a:lnTo>
                  <a:lnTo>
                    <a:pt x="1271" y="469"/>
                  </a:lnTo>
                  <a:lnTo>
                    <a:pt x="1270" y="469"/>
                  </a:lnTo>
                  <a:lnTo>
                    <a:pt x="1260" y="461"/>
                  </a:lnTo>
                  <a:lnTo>
                    <a:pt x="1254" y="454"/>
                  </a:lnTo>
                  <a:lnTo>
                    <a:pt x="1249" y="449"/>
                  </a:lnTo>
                  <a:lnTo>
                    <a:pt x="1238" y="443"/>
                  </a:lnTo>
                  <a:lnTo>
                    <a:pt x="1227" y="441"/>
                  </a:lnTo>
                  <a:lnTo>
                    <a:pt x="1217" y="445"/>
                  </a:lnTo>
                  <a:lnTo>
                    <a:pt x="1210" y="449"/>
                  </a:lnTo>
                  <a:lnTo>
                    <a:pt x="1173" y="420"/>
                  </a:lnTo>
                  <a:lnTo>
                    <a:pt x="1110" y="429"/>
                  </a:lnTo>
                  <a:lnTo>
                    <a:pt x="1102" y="425"/>
                  </a:lnTo>
                  <a:lnTo>
                    <a:pt x="1093" y="425"/>
                  </a:lnTo>
                  <a:lnTo>
                    <a:pt x="1084" y="429"/>
                  </a:lnTo>
                  <a:lnTo>
                    <a:pt x="1076" y="438"/>
                  </a:lnTo>
                  <a:lnTo>
                    <a:pt x="1072" y="443"/>
                  </a:lnTo>
                  <a:lnTo>
                    <a:pt x="1102" y="487"/>
                  </a:lnTo>
                  <a:lnTo>
                    <a:pt x="1087" y="524"/>
                  </a:lnTo>
                  <a:lnTo>
                    <a:pt x="1018" y="514"/>
                  </a:lnTo>
                  <a:lnTo>
                    <a:pt x="958" y="515"/>
                  </a:lnTo>
                  <a:lnTo>
                    <a:pt x="958" y="496"/>
                  </a:lnTo>
                  <a:lnTo>
                    <a:pt x="957" y="481"/>
                  </a:lnTo>
                  <a:lnTo>
                    <a:pt x="953" y="468"/>
                  </a:lnTo>
                  <a:lnTo>
                    <a:pt x="949" y="458"/>
                  </a:lnTo>
                  <a:lnTo>
                    <a:pt x="945" y="453"/>
                  </a:lnTo>
                  <a:lnTo>
                    <a:pt x="942" y="450"/>
                  </a:lnTo>
                  <a:lnTo>
                    <a:pt x="934" y="445"/>
                  </a:lnTo>
                  <a:lnTo>
                    <a:pt x="925" y="442"/>
                  </a:lnTo>
                  <a:lnTo>
                    <a:pt x="914" y="442"/>
                  </a:lnTo>
                  <a:lnTo>
                    <a:pt x="906" y="427"/>
                  </a:lnTo>
                  <a:lnTo>
                    <a:pt x="893" y="380"/>
                  </a:lnTo>
                  <a:lnTo>
                    <a:pt x="885" y="379"/>
                  </a:lnTo>
                  <a:lnTo>
                    <a:pt x="881" y="377"/>
                  </a:lnTo>
                  <a:lnTo>
                    <a:pt x="877" y="374"/>
                  </a:lnTo>
                  <a:lnTo>
                    <a:pt x="875" y="370"/>
                  </a:lnTo>
                  <a:lnTo>
                    <a:pt x="873" y="364"/>
                  </a:lnTo>
                  <a:lnTo>
                    <a:pt x="874" y="357"/>
                  </a:lnTo>
                  <a:lnTo>
                    <a:pt x="875" y="349"/>
                  </a:lnTo>
                  <a:lnTo>
                    <a:pt x="880" y="340"/>
                  </a:lnTo>
                  <a:lnTo>
                    <a:pt x="790" y="259"/>
                  </a:lnTo>
                  <a:lnTo>
                    <a:pt x="777" y="251"/>
                  </a:lnTo>
                  <a:lnTo>
                    <a:pt x="769" y="245"/>
                  </a:lnTo>
                  <a:lnTo>
                    <a:pt x="762" y="239"/>
                  </a:lnTo>
                  <a:lnTo>
                    <a:pt x="760" y="234"/>
                  </a:lnTo>
                  <a:lnTo>
                    <a:pt x="760" y="229"/>
                  </a:lnTo>
                  <a:lnTo>
                    <a:pt x="765" y="225"/>
                  </a:lnTo>
                  <a:lnTo>
                    <a:pt x="771" y="221"/>
                  </a:lnTo>
                  <a:lnTo>
                    <a:pt x="782" y="219"/>
                  </a:lnTo>
                  <a:lnTo>
                    <a:pt x="786" y="218"/>
                  </a:lnTo>
                  <a:lnTo>
                    <a:pt x="790" y="217"/>
                  </a:lnTo>
                  <a:lnTo>
                    <a:pt x="790" y="215"/>
                  </a:lnTo>
                  <a:lnTo>
                    <a:pt x="790" y="214"/>
                  </a:lnTo>
                  <a:lnTo>
                    <a:pt x="791" y="214"/>
                  </a:lnTo>
                  <a:lnTo>
                    <a:pt x="793" y="212"/>
                  </a:lnTo>
                  <a:lnTo>
                    <a:pt x="798" y="206"/>
                  </a:lnTo>
                  <a:lnTo>
                    <a:pt x="765" y="171"/>
                  </a:lnTo>
                  <a:lnTo>
                    <a:pt x="598" y="38"/>
                  </a:lnTo>
                  <a:lnTo>
                    <a:pt x="531" y="64"/>
                  </a:lnTo>
                  <a:lnTo>
                    <a:pt x="491" y="57"/>
                  </a:lnTo>
                  <a:lnTo>
                    <a:pt x="434" y="17"/>
                  </a:lnTo>
                  <a:lnTo>
                    <a:pt x="421" y="0"/>
                  </a:lnTo>
                  <a:lnTo>
                    <a:pt x="289" y="24"/>
                  </a:lnTo>
                  <a:lnTo>
                    <a:pt x="241" y="58"/>
                  </a:lnTo>
                  <a:lnTo>
                    <a:pt x="232" y="64"/>
                  </a:lnTo>
                  <a:lnTo>
                    <a:pt x="228" y="72"/>
                  </a:lnTo>
                  <a:lnTo>
                    <a:pt x="226" y="80"/>
                  </a:lnTo>
                  <a:lnTo>
                    <a:pt x="227" y="91"/>
                  </a:lnTo>
                  <a:lnTo>
                    <a:pt x="217" y="86"/>
                  </a:lnTo>
                  <a:lnTo>
                    <a:pt x="199" y="77"/>
                  </a:lnTo>
                  <a:lnTo>
                    <a:pt x="191" y="76"/>
                  </a:lnTo>
                  <a:lnTo>
                    <a:pt x="183" y="77"/>
                  </a:lnTo>
                  <a:lnTo>
                    <a:pt x="167" y="84"/>
                  </a:lnTo>
                  <a:lnTo>
                    <a:pt x="159" y="91"/>
                  </a:lnTo>
                  <a:lnTo>
                    <a:pt x="152" y="100"/>
                  </a:lnTo>
                  <a:lnTo>
                    <a:pt x="106" y="79"/>
                  </a:lnTo>
                  <a:lnTo>
                    <a:pt x="88" y="34"/>
                  </a:lnTo>
                  <a:lnTo>
                    <a:pt x="0" y="27"/>
                  </a:lnTo>
                  <a:lnTo>
                    <a:pt x="1" y="34"/>
                  </a:lnTo>
                  <a:lnTo>
                    <a:pt x="4" y="41"/>
                  </a:lnTo>
                  <a:lnTo>
                    <a:pt x="8" y="46"/>
                  </a:lnTo>
                  <a:lnTo>
                    <a:pt x="14" y="50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41" y="51"/>
                  </a:lnTo>
                  <a:lnTo>
                    <a:pt x="44" y="53"/>
                  </a:lnTo>
                  <a:lnTo>
                    <a:pt x="56" y="125"/>
                  </a:lnTo>
                  <a:lnTo>
                    <a:pt x="30" y="172"/>
                  </a:lnTo>
                  <a:lnTo>
                    <a:pt x="54" y="231"/>
                  </a:lnTo>
                  <a:lnTo>
                    <a:pt x="96" y="268"/>
                  </a:lnTo>
                  <a:lnTo>
                    <a:pt x="85" y="278"/>
                  </a:lnTo>
                  <a:lnTo>
                    <a:pt x="81" y="288"/>
                  </a:lnTo>
                  <a:lnTo>
                    <a:pt x="79" y="292"/>
                  </a:lnTo>
                  <a:lnTo>
                    <a:pt x="79" y="297"/>
                  </a:lnTo>
                  <a:lnTo>
                    <a:pt x="83" y="305"/>
                  </a:lnTo>
                  <a:lnTo>
                    <a:pt x="89" y="311"/>
                  </a:lnTo>
                  <a:lnTo>
                    <a:pt x="101" y="317"/>
                  </a:lnTo>
                  <a:lnTo>
                    <a:pt x="107" y="319"/>
                  </a:lnTo>
                  <a:lnTo>
                    <a:pt x="116" y="322"/>
                  </a:lnTo>
                  <a:lnTo>
                    <a:pt x="137" y="326"/>
                  </a:lnTo>
                  <a:lnTo>
                    <a:pt x="134" y="352"/>
                  </a:lnTo>
                  <a:lnTo>
                    <a:pt x="165" y="413"/>
                  </a:lnTo>
                  <a:lnTo>
                    <a:pt x="168" y="449"/>
                  </a:lnTo>
                  <a:lnTo>
                    <a:pt x="123" y="484"/>
                  </a:lnTo>
                  <a:lnTo>
                    <a:pt x="115" y="511"/>
                  </a:lnTo>
                  <a:lnTo>
                    <a:pt x="167" y="554"/>
                  </a:lnTo>
                  <a:lnTo>
                    <a:pt x="126" y="587"/>
                  </a:lnTo>
                  <a:lnTo>
                    <a:pt x="148" y="637"/>
                  </a:lnTo>
                  <a:lnTo>
                    <a:pt x="61" y="671"/>
                  </a:lnTo>
                  <a:lnTo>
                    <a:pt x="102" y="745"/>
                  </a:lnTo>
                  <a:lnTo>
                    <a:pt x="165" y="759"/>
                  </a:lnTo>
                  <a:lnTo>
                    <a:pt x="200" y="803"/>
                  </a:lnTo>
                  <a:lnTo>
                    <a:pt x="197" y="845"/>
                  </a:lnTo>
                  <a:lnTo>
                    <a:pt x="195" y="843"/>
                  </a:lnTo>
                  <a:lnTo>
                    <a:pt x="190" y="840"/>
                  </a:lnTo>
                  <a:lnTo>
                    <a:pt x="187" y="839"/>
                  </a:lnTo>
                  <a:lnTo>
                    <a:pt x="186" y="840"/>
                  </a:lnTo>
                  <a:lnTo>
                    <a:pt x="186" y="841"/>
                  </a:lnTo>
                  <a:lnTo>
                    <a:pt x="190" y="844"/>
                  </a:lnTo>
                  <a:lnTo>
                    <a:pt x="200" y="853"/>
                  </a:lnTo>
                  <a:lnTo>
                    <a:pt x="263" y="865"/>
                  </a:lnTo>
                  <a:lnTo>
                    <a:pt x="294" y="909"/>
                  </a:lnTo>
                  <a:lnTo>
                    <a:pt x="297" y="912"/>
                  </a:lnTo>
                  <a:lnTo>
                    <a:pt x="304" y="916"/>
                  </a:lnTo>
                  <a:lnTo>
                    <a:pt x="307" y="918"/>
                  </a:lnTo>
                  <a:lnTo>
                    <a:pt x="311" y="920"/>
                  </a:lnTo>
                  <a:lnTo>
                    <a:pt x="314" y="920"/>
                  </a:lnTo>
                  <a:lnTo>
                    <a:pt x="319" y="920"/>
                  </a:lnTo>
                  <a:lnTo>
                    <a:pt x="320" y="918"/>
                  </a:lnTo>
                  <a:lnTo>
                    <a:pt x="322" y="916"/>
                  </a:lnTo>
                  <a:lnTo>
                    <a:pt x="323" y="912"/>
                  </a:lnTo>
                  <a:lnTo>
                    <a:pt x="323" y="910"/>
                  </a:lnTo>
                  <a:lnTo>
                    <a:pt x="323" y="909"/>
                  </a:lnTo>
                  <a:lnTo>
                    <a:pt x="324" y="909"/>
                  </a:lnTo>
                  <a:lnTo>
                    <a:pt x="391" y="908"/>
                  </a:lnTo>
                  <a:lnTo>
                    <a:pt x="450" y="917"/>
                  </a:lnTo>
                  <a:lnTo>
                    <a:pt x="499" y="936"/>
                  </a:lnTo>
                  <a:lnTo>
                    <a:pt x="526" y="971"/>
                  </a:lnTo>
                  <a:lnTo>
                    <a:pt x="525" y="972"/>
                  </a:lnTo>
                  <a:lnTo>
                    <a:pt x="513" y="976"/>
                  </a:lnTo>
                  <a:lnTo>
                    <a:pt x="505" y="980"/>
                  </a:lnTo>
                  <a:lnTo>
                    <a:pt x="500" y="984"/>
                  </a:lnTo>
                  <a:lnTo>
                    <a:pt x="497" y="989"/>
                  </a:lnTo>
                  <a:lnTo>
                    <a:pt x="496" y="993"/>
                  </a:lnTo>
                  <a:lnTo>
                    <a:pt x="497" y="998"/>
                  </a:lnTo>
                  <a:lnTo>
                    <a:pt x="500" y="1002"/>
                  </a:lnTo>
                  <a:lnTo>
                    <a:pt x="507" y="1008"/>
                  </a:lnTo>
                  <a:lnTo>
                    <a:pt x="489" y="1059"/>
                  </a:lnTo>
                  <a:lnTo>
                    <a:pt x="544" y="1075"/>
                  </a:lnTo>
                  <a:lnTo>
                    <a:pt x="507" y="1092"/>
                  </a:lnTo>
                  <a:lnTo>
                    <a:pt x="563" y="1110"/>
                  </a:lnTo>
                  <a:lnTo>
                    <a:pt x="567" y="1156"/>
                  </a:lnTo>
                  <a:lnTo>
                    <a:pt x="612" y="1163"/>
                  </a:lnTo>
                  <a:lnTo>
                    <a:pt x="616" y="1157"/>
                  </a:lnTo>
                  <a:lnTo>
                    <a:pt x="622" y="1153"/>
                  </a:lnTo>
                  <a:lnTo>
                    <a:pt x="632" y="1147"/>
                  </a:lnTo>
                  <a:lnTo>
                    <a:pt x="641" y="1143"/>
                  </a:lnTo>
                  <a:lnTo>
                    <a:pt x="650" y="1142"/>
                  </a:lnTo>
                  <a:lnTo>
                    <a:pt x="658" y="1143"/>
                  </a:lnTo>
                  <a:lnTo>
                    <a:pt x="665" y="1148"/>
                  </a:lnTo>
                  <a:lnTo>
                    <a:pt x="671" y="1155"/>
                  </a:lnTo>
                  <a:lnTo>
                    <a:pt x="677" y="1165"/>
                  </a:lnTo>
                  <a:lnTo>
                    <a:pt x="741" y="1197"/>
                  </a:lnTo>
                  <a:lnTo>
                    <a:pt x="801" y="1184"/>
                  </a:lnTo>
                  <a:lnTo>
                    <a:pt x="846" y="1248"/>
                  </a:lnTo>
                  <a:lnTo>
                    <a:pt x="917" y="1260"/>
                  </a:lnTo>
                  <a:lnTo>
                    <a:pt x="935" y="1313"/>
                  </a:lnTo>
                  <a:lnTo>
                    <a:pt x="965" y="1311"/>
                  </a:lnTo>
                  <a:lnTo>
                    <a:pt x="1036" y="1339"/>
                  </a:lnTo>
                  <a:lnTo>
                    <a:pt x="1099" y="1348"/>
                  </a:lnTo>
                  <a:lnTo>
                    <a:pt x="1134" y="1382"/>
                  </a:lnTo>
                  <a:lnTo>
                    <a:pt x="1216" y="1362"/>
                  </a:lnTo>
                  <a:lnTo>
                    <a:pt x="1240" y="1392"/>
                  </a:lnTo>
                  <a:lnTo>
                    <a:pt x="1262" y="1390"/>
                  </a:lnTo>
                  <a:lnTo>
                    <a:pt x="1280" y="1391"/>
                  </a:lnTo>
                  <a:lnTo>
                    <a:pt x="1294" y="1392"/>
                  </a:lnTo>
                  <a:lnTo>
                    <a:pt x="1304" y="1395"/>
                  </a:lnTo>
                  <a:lnTo>
                    <a:pt x="1311" y="1398"/>
                  </a:lnTo>
                  <a:lnTo>
                    <a:pt x="1313" y="1403"/>
                  </a:lnTo>
                  <a:lnTo>
                    <a:pt x="1311" y="1408"/>
                  </a:lnTo>
                  <a:lnTo>
                    <a:pt x="1306" y="1416"/>
                  </a:lnTo>
                  <a:lnTo>
                    <a:pt x="1349" y="1448"/>
                  </a:lnTo>
                  <a:lnTo>
                    <a:pt x="1379" y="1488"/>
                  </a:lnTo>
                  <a:lnTo>
                    <a:pt x="1403" y="1510"/>
                  </a:lnTo>
                  <a:lnTo>
                    <a:pt x="1474" y="1520"/>
                  </a:lnTo>
                  <a:lnTo>
                    <a:pt x="1538" y="1478"/>
                  </a:lnTo>
                  <a:lnTo>
                    <a:pt x="1609" y="1411"/>
                  </a:lnTo>
                  <a:lnTo>
                    <a:pt x="1611" y="1348"/>
                  </a:lnTo>
                  <a:lnTo>
                    <a:pt x="1648" y="1300"/>
                  </a:lnTo>
                  <a:lnTo>
                    <a:pt x="1604" y="1298"/>
                  </a:lnTo>
                  <a:lnTo>
                    <a:pt x="1574" y="1251"/>
                  </a:lnTo>
                  <a:lnTo>
                    <a:pt x="1600" y="1235"/>
                  </a:lnTo>
                  <a:lnTo>
                    <a:pt x="1635" y="1144"/>
                  </a:lnTo>
                  <a:lnTo>
                    <a:pt x="1619" y="1085"/>
                  </a:lnTo>
                  <a:lnTo>
                    <a:pt x="1568" y="1061"/>
                  </a:lnTo>
                  <a:lnTo>
                    <a:pt x="1583" y="1051"/>
                  </a:lnTo>
                  <a:lnTo>
                    <a:pt x="1571" y="1053"/>
                  </a:lnTo>
                  <a:lnTo>
                    <a:pt x="1560" y="1051"/>
                  </a:lnTo>
                  <a:lnTo>
                    <a:pt x="1554" y="1048"/>
                  </a:lnTo>
                  <a:lnTo>
                    <a:pt x="1550" y="1044"/>
                  </a:lnTo>
                  <a:lnTo>
                    <a:pt x="1544" y="1039"/>
                  </a:lnTo>
                  <a:lnTo>
                    <a:pt x="1540" y="1033"/>
                  </a:lnTo>
                  <a:lnTo>
                    <a:pt x="1502" y="1022"/>
                  </a:lnTo>
                  <a:lnTo>
                    <a:pt x="1506" y="1018"/>
                  </a:lnTo>
                  <a:lnTo>
                    <a:pt x="1507" y="1014"/>
                  </a:lnTo>
                  <a:lnTo>
                    <a:pt x="1506" y="1012"/>
                  </a:lnTo>
                  <a:lnTo>
                    <a:pt x="1506" y="1011"/>
                  </a:lnTo>
                  <a:lnTo>
                    <a:pt x="1505" y="1009"/>
                  </a:lnTo>
                  <a:lnTo>
                    <a:pt x="1499" y="1005"/>
                  </a:lnTo>
                  <a:lnTo>
                    <a:pt x="1494" y="1002"/>
                  </a:lnTo>
                  <a:lnTo>
                    <a:pt x="1491" y="1002"/>
                  </a:lnTo>
                  <a:lnTo>
                    <a:pt x="1489" y="1005"/>
                  </a:lnTo>
                  <a:lnTo>
                    <a:pt x="1490" y="1010"/>
                  </a:lnTo>
                  <a:lnTo>
                    <a:pt x="1489" y="1012"/>
                  </a:lnTo>
                  <a:lnTo>
                    <a:pt x="1488" y="1014"/>
                  </a:lnTo>
                  <a:lnTo>
                    <a:pt x="1486" y="1015"/>
                  </a:lnTo>
                  <a:lnTo>
                    <a:pt x="1482" y="1015"/>
                  </a:lnTo>
                  <a:lnTo>
                    <a:pt x="1430" y="1067"/>
                  </a:lnTo>
                  <a:lnTo>
                    <a:pt x="1369" y="1096"/>
                  </a:lnTo>
                  <a:lnTo>
                    <a:pt x="1370" y="1080"/>
                  </a:lnTo>
                  <a:lnTo>
                    <a:pt x="1377" y="1069"/>
                  </a:lnTo>
                  <a:lnTo>
                    <a:pt x="1377" y="1064"/>
                  </a:lnTo>
                  <a:lnTo>
                    <a:pt x="1374" y="1063"/>
                  </a:lnTo>
                  <a:lnTo>
                    <a:pt x="1367" y="1062"/>
                  </a:lnTo>
                  <a:lnTo>
                    <a:pt x="1356" y="1065"/>
                  </a:lnTo>
                  <a:lnTo>
                    <a:pt x="1345" y="1019"/>
                  </a:lnTo>
                  <a:lnTo>
                    <a:pt x="1388" y="1009"/>
                  </a:lnTo>
                  <a:lnTo>
                    <a:pt x="1392" y="1005"/>
                  </a:lnTo>
                  <a:lnTo>
                    <a:pt x="1393" y="1001"/>
                  </a:lnTo>
                  <a:lnTo>
                    <a:pt x="1392" y="995"/>
                  </a:lnTo>
                  <a:lnTo>
                    <a:pt x="1392" y="991"/>
                  </a:lnTo>
                  <a:lnTo>
                    <a:pt x="1388" y="986"/>
                  </a:lnTo>
                  <a:lnTo>
                    <a:pt x="1385" y="984"/>
                  </a:lnTo>
                  <a:lnTo>
                    <a:pt x="1382" y="984"/>
                  </a:lnTo>
                  <a:lnTo>
                    <a:pt x="1377" y="984"/>
                  </a:lnTo>
                  <a:lnTo>
                    <a:pt x="1372" y="986"/>
                  </a:lnTo>
                  <a:lnTo>
                    <a:pt x="1352" y="994"/>
                  </a:lnTo>
                  <a:lnTo>
                    <a:pt x="1242" y="947"/>
                  </a:lnTo>
                  <a:lnTo>
                    <a:pt x="1239" y="916"/>
                  </a:lnTo>
                  <a:lnTo>
                    <a:pt x="1224" y="885"/>
                  </a:lnTo>
                  <a:lnTo>
                    <a:pt x="1297" y="838"/>
                  </a:lnTo>
                  <a:lnTo>
                    <a:pt x="1345" y="666"/>
                  </a:lnTo>
                  <a:lnTo>
                    <a:pt x="1399" y="658"/>
                  </a:lnTo>
                  <a:lnTo>
                    <a:pt x="1415" y="756"/>
                  </a:lnTo>
                  <a:lnTo>
                    <a:pt x="1473" y="755"/>
                  </a:lnTo>
                  <a:lnTo>
                    <a:pt x="1607" y="800"/>
                  </a:lnTo>
                  <a:lnTo>
                    <a:pt x="1658" y="835"/>
                  </a:lnTo>
                  <a:lnTo>
                    <a:pt x="1712" y="828"/>
                  </a:lnTo>
                  <a:lnTo>
                    <a:pt x="1784" y="798"/>
                  </a:lnTo>
                  <a:lnTo>
                    <a:pt x="1826" y="825"/>
                  </a:lnTo>
                  <a:lnTo>
                    <a:pt x="1906" y="842"/>
                  </a:lnTo>
                  <a:lnTo>
                    <a:pt x="1932" y="793"/>
                  </a:lnTo>
                  <a:lnTo>
                    <a:pt x="1982" y="649"/>
                  </a:lnTo>
                  <a:lnTo>
                    <a:pt x="1894" y="609"/>
                  </a:lnTo>
                  <a:lnTo>
                    <a:pt x="1813" y="517"/>
                  </a:lnTo>
                  <a:lnTo>
                    <a:pt x="1817" y="507"/>
                  </a:lnTo>
                  <a:lnTo>
                    <a:pt x="1820" y="500"/>
                  </a:lnTo>
                  <a:lnTo>
                    <a:pt x="1820" y="493"/>
                  </a:lnTo>
                  <a:lnTo>
                    <a:pt x="1819" y="488"/>
                  </a:lnTo>
                  <a:lnTo>
                    <a:pt x="1814" y="483"/>
                  </a:lnTo>
                  <a:lnTo>
                    <a:pt x="1808" y="480"/>
                  </a:lnTo>
                  <a:lnTo>
                    <a:pt x="1798" y="477"/>
                  </a:lnTo>
                  <a:lnTo>
                    <a:pt x="1788" y="476"/>
                  </a:lnTo>
                  <a:lnTo>
                    <a:pt x="1780" y="479"/>
                  </a:lnTo>
                  <a:lnTo>
                    <a:pt x="1775" y="486"/>
                  </a:lnTo>
                  <a:lnTo>
                    <a:pt x="1768" y="482"/>
                  </a:lnTo>
                  <a:lnTo>
                    <a:pt x="1764" y="484"/>
                  </a:lnTo>
                  <a:lnTo>
                    <a:pt x="1758" y="485"/>
                  </a:lnTo>
                  <a:lnTo>
                    <a:pt x="1754" y="486"/>
                  </a:lnTo>
                  <a:lnTo>
                    <a:pt x="1752" y="485"/>
                  </a:lnTo>
                  <a:lnTo>
                    <a:pt x="1753" y="483"/>
                  </a:lnTo>
                  <a:lnTo>
                    <a:pt x="1753" y="47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00000000-0008-0000-0000-00002F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206"/>
              <a:ext cx="90" cy="102"/>
            </a:xfrm>
            <a:custGeom>
              <a:avLst/>
              <a:gdLst/>
              <a:ahLst/>
              <a:cxnLst>
                <a:cxn ang="0">
                  <a:pos x="121" y="42"/>
                </a:cxn>
                <a:cxn ang="0">
                  <a:pos x="18" y="323"/>
                </a:cxn>
                <a:cxn ang="0">
                  <a:pos x="158" y="360"/>
                </a:cxn>
                <a:cxn ang="0">
                  <a:pos x="168" y="371"/>
                </a:cxn>
                <a:cxn ang="0">
                  <a:pos x="121" y="395"/>
                </a:cxn>
                <a:cxn ang="0">
                  <a:pos x="153" y="440"/>
                </a:cxn>
                <a:cxn ang="0">
                  <a:pos x="206" y="443"/>
                </a:cxn>
                <a:cxn ang="0">
                  <a:pos x="265" y="388"/>
                </a:cxn>
                <a:cxn ang="0">
                  <a:pos x="270" y="378"/>
                </a:cxn>
                <a:cxn ang="0">
                  <a:pos x="282" y="388"/>
                </a:cxn>
                <a:cxn ang="0">
                  <a:pos x="316" y="409"/>
                </a:cxn>
                <a:cxn ang="0">
                  <a:pos x="336" y="427"/>
                </a:cxn>
                <a:cxn ang="0">
                  <a:pos x="395" y="461"/>
                </a:cxn>
                <a:cxn ang="0">
                  <a:pos x="380" y="674"/>
                </a:cxn>
                <a:cxn ang="0">
                  <a:pos x="314" y="854"/>
                </a:cxn>
                <a:cxn ang="0">
                  <a:pos x="174" y="901"/>
                </a:cxn>
                <a:cxn ang="0">
                  <a:pos x="183" y="920"/>
                </a:cxn>
                <a:cxn ang="0">
                  <a:pos x="211" y="922"/>
                </a:cxn>
                <a:cxn ang="0">
                  <a:pos x="234" y="924"/>
                </a:cxn>
                <a:cxn ang="0">
                  <a:pos x="239" y="935"/>
                </a:cxn>
                <a:cxn ang="0">
                  <a:pos x="238" y="941"/>
                </a:cxn>
                <a:cxn ang="0">
                  <a:pos x="231" y="943"/>
                </a:cxn>
                <a:cxn ang="0">
                  <a:pos x="217" y="941"/>
                </a:cxn>
                <a:cxn ang="0">
                  <a:pos x="205" y="937"/>
                </a:cxn>
                <a:cxn ang="0">
                  <a:pos x="222" y="1038"/>
                </a:cxn>
                <a:cxn ang="0">
                  <a:pos x="273" y="1208"/>
                </a:cxn>
                <a:cxn ang="0">
                  <a:pos x="322" y="1230"/>
                </a:cxn>
                <a:cxn ang="0">
                  <a:pos x="450" y="1300"/>
                </a:cxn>
                <a:cxn ang="0">
                  <a:pos x="481" y="1298"/>
                </a:cxn>
                <a:cxn ang="0">
                  <a:pos x="488" y="1298"/>
                </a:cxn>
                <a:cxn ang="0">
                  <a:pos x="660" y="1400"/>
                </a:cxn>
                <a:cxn ang="0">
                  <a:pos x="700" y="1472"/>
                </a:cxn>
                <a:cxn ang="0">
                  <a:pos x="716" y="1491"/>
                </a:cxn>
                <a:cxn ang="0">
                  <a:pos x="874" y="1359"/>
                </a:cxn>
                <a:cxn ang="0">
                  <a:pos x="942" y="1111"/>
                </a:cxn>
                <a:cxn ang="0">
                  <a:pos x="953" y="974"/>
                </a:cxn>
                <a:cxn ang="0">
                  <a:pos x="990" y="887"/>
                </a:cxn>
                <a:cxn ang="0">
                  <a:pos x="1002" y="864"/>
                </a:cxn>
                <a:cxn ang="0">
                  <a:pos x="1000" y="792"/>
                </a:cxn>
                <a:cxn ang="0">
                  <a:pos x="1162" y="535"/>
                </a:cxn>
                <a:cxn ang="0">
                  <a:pos x="1195" y="471"/>
                </a:cxn>
                <a:cxn ang="0">
                  <a:pos x="1216" y="465"/>
                </a:cxn>
                <a:cxn ang="0">
                  <a:pos x="1226" y="450"/>
                </a:cxn>
                <a:cxn ang="0">
                  <a:pos x="1229" y="428"/>
                </a:cxn>
                <a:cxn ang="0">
                  <a:pos x="1423" y="133"/>
                </a:cxn>
                <a:cxn ang="0">
                  <a:pos x="1434" y="122"/>
                </a:cxn>
                <a:cxn ang="0">
                  <a:pos x="1413" y="117"/>
                </a:cxn>
                <a:cxn ang="0">
                  <a:pos x="1402" y="115"/>
                </a:cxn>
                <a:cxn ang="0">
                  <a:pos x="1147" y="48"/>
                </a:cxn>
                <a:cxn ang="0">
                  <a:pos x="861" y="18"/>
                </a:cxn>
                <a:cxn ang="0">
                  <a:pos x="821" y="21"/>
                </a:cxn>
                <a:cxn ang="0">
                  <a:pos x="602" y="201"/>
                </a:cxn>
                <a:cxn ang="0">
                  <a:pos x="383" y="176"/>
                </a:cxn>
              </a:cxnLst>
              <a:rect l="0" t="0" r="r" b="b"/>
              <a:pathLst>
                <a:path w="1434" h="1522">
                  <a:moveTo>
                    <a:pt x="249" y="131"/>
                  </a:moveTo>
                  <a:lnTo>
                    <a:pt x="191" y="132"/>
                  </a:lnTo>
                  <a:lnTo>
                    <a:pt x="175" y="34"/>
                  </a:lnTo>
                  <a:lnTo>
                    <a:pt x="121" y="42"/>
                  </a:lnTo>
                  <a:lnTo>
                    <a:pt x="73" y="214"/>
                  </a:lnTo>
                  <a:lnTo>
                    <a:pt x="0" y="261"/>
                  </a:lnTo>
                  <a:lnTo>
                    <a:pt x="15" y="292"/>
                  </a:lnTo>
                  <a:lnTo>
                    <a:pt x="18" y="323"/>
                  </a:lnTo>
                  <a:lnTo>
                    <a:pt x="128" y="370"/>
                  </a:lnTo>
                  <a:lnTo>
                    <a:pt x="148" y="362"/>
                  </a:lnTo>
                  <a:lnTo>
                    <a:pt x="153" y="360"/>
                  </a:lnTo>
                  <a:lnTo>
                    <a:pt x="158" y="360"/>
                  </a:lnTo>
                  <a:lnTo>
                    <a:pt x="161" y="360"/>
                  </a:lnTo>
                  <a:lnTo>
                    <a:pt x="164" y="362"/>
                  </a:lnTo>
                  <a:lnTo>
                    <a:pt x="168" y="367"/>
                  </a:lnTo>
                  <a:lnTo>
                    <a:pt x="168" y="371"/>
                  </a:lnTo>
                  <a:lnTo>
                    <a:pt x="169" y="377"/>
                  </a:lnTo>
                  <a:lnTo>
                    <a:pt x="168" y="381"/>
                  </a:lnTo>
                  <a:lnTo>
                    <a:pt x="164" y="385"/>
                  </a:lnTo>
                  <a:lnTo>
                    <a:pt x="121" y="395"/>
                  </a:lnTo>
                  <a:lnTo>
                    <a:pt x="132" y="441"/>
                  </a:lnTo>
                  <a:lnTo>
                    <a:pt x="143" y="438"/>
                  </a:lnTo>
                  <a:lnTo>
                    <a:pt x="150" y="439"/>
                  </a:lnTo>
                  <a:lnTo>
                    <a:pt x="153" y="440"/>
                  </a:lnTo>
                  <a:lnTo>
                    <a:pt x="153" y="445"/>
                  </a:lnTo>
                  <a:lnTo>
                    <a:pt x="146" y="456"/>
                  </a:lnTo>
                  <a:lnTo>
                    <a:pt x="145" y="472"/>
                  </a:lnTo>
                  <a:lnTo>
                    <a:pt x="206" y="443"/>
                  </a:lnTo>
                  <a:lnTo>
                    <a:pt x="258" y="391"/>
                  </a:lnTo>
                  <a:lnTo>
                    <a:pt x="262" y="391"/>
                  </a:lnTo>
                  <a:lnTo>
                    <a:pt x="264" y="390"/>
                  </a:lnTo>
                  <a:lnTo>
                    <a:pt x="265" y="388"/>
                  </a:lnTo>
                  <a:lnTo>
                    <a:pt x="266" y="386"/>
                  </a:lnTo>
                  <a:lnTo>
                    <a:pt x="265" y="381"/>
                  </a:lnTo>
                  <a:lnTo>
                    <a:pt x="267" y="378"/>
                  </a:lnTo>
                  <a:lnTo>
                    <a:pt x="270" y="378"/>
                  </a:lnTo>
                  <a:lnTo>
                    <a:pt x="275" y="381"/>
                  </a:lnTo>
                  <a:lnTo>
                    <a:pt x="281" y="385"/>
                  </a:lnTo>
                  <a:lnTo>
                    <a:pt x="282" y="387"/>
                  </a:lnTo>
                  <a:lnTo>
                    <a:pt x="282" y="388"/>
                  </a:lnTo>
                  <a:lnTo>
                    <a:pt x="283" y="390"/>
                  </a:lnTo>
                  <a:lnTo>
                    <a:pt x="282" y="394"/>
                  </a:lnTo>
                  <a:lnTo>
                    <a:pt x="278" y="398"/>
                  </a:lnTo>
                  <a:lnTo>
                    <a:pt x="316" y="409"/>
                  </a:lnTo>
                  <a:lnTo>
                    <a:pt x="320" y="415"/>
                  </a:lnTo>
                  <a:lnTo>
                    <a:pt x="326" y="420"/>
                  </a:lnTo>
                  <a:lnTo>
                    <a:pt x="330" y="424"/>
                  </a:lnTo>
                  <a:lnTo>
                    <a:pt x="336" y="427"/>
                  </a:lnTo>
                  <a:lnTo>
                    <a:pt x="347" y="429"/>
                  </a:lnTo>
                  <a:lnTo>
                    <a:pt x="359" y="427"/>
                  </a:lnTo>
                  <a:lnTo>
                    <a:pt x="344" y="437"/>
                  </a:lnTo>
                  <a:lnTo>
                    <a:pt x="395" y="461"/>
                  </a:lnTo>
                  <a:lnTo>
                    <a:pt x="411" y="520"/>
                  </a:lnTo>
                  <a:lnTo>
                    <a:pt x="376" y="611"/>
                  </a:lnTo>
                  <a:lnTo>
                    <a:pt x="350" y="627"/>
                  </a:lnTo>
                  <a:lnTo>
                    <a:pt x="380" y="674"/>
                  </a:lnTo>
                  <a:lnTo>
                    <a:pt x="424" y="676"/>
                  </a:lnTo>
                  <a:lnTo>
                    <a:pt x="387" y="724"/>
                  </a:lnTo>
                  <a:lnTo>
                    <a:pt x="385" y="787"/>
                  </a:lnTo>
                  <a:lnTo>
                    <a:pt x="314" y="854"/>
                  </a:lnTo>
                  <a:lnTo>
                    <a:pt x="250" y="896"/>
                  </a:lnTo>
                  <a:lnTo>
                    <a:pt x="179" y="886"/>
                  </a:lnTo>
                  <a:lnTo>
                    <a:pt x="175" y="894"/>
                  </a:lnTo>
                  <a:lnTo>
                    <a:pt x="174" y="901"/>
                  </a:lnTo>
                  <a:lnTo>
                    <a:pt x="173" y="907"/>
                  </a:lnTo>
                  <a:lnTo>
                    <a:pt x="175" y="913"/>
                  </a:lnTo>
                  <a:lnTo>
                    <a:pt x="177" y="917"/>
                  </a:lnTo>
                  <a:lnTo>
                    <a:pt x="183" y="920"/>
                  </a:lnTo>
                  <a:lnTo>
                    <a:pt x="189" y="922"/>
                  </a:lnTo>
                  <a:lnTo>
                    <a:pt x="198" y="924"/>
                  </a:lnTo>
                  <a:lnTo>
                    <a:pt x="198" y="923"/>
                  </a:lnTo>
                  <a:lnTo>
                    <a:pt x="211" y="922"/>
                  </a:lnTo>
                  <a:lnTo>
                    <a:pt x="219" y="920"/>
                  </a:lnTo>
                  <a:lnTo>
                    <a:pt x="228" y="918"/>
                  </a:lnTo>
                  <a:lnTo>
                    <a:pt x="232" y="920"/>
                  </a:lnTo>
                  <a:lnTo>
                    <a:pt x="234" y="924"/>
                  </a:lnTo>
                  <a:lnTo>
                    <a:pt x="236" y="928"/>
                  </a:lnTo>
                  <a:lnTo>
                    <a:pt x="236" y="929"/>
                  </a:lnTo>
                  <a:lnTo>
                    <a:pt x="237" y="931"/>
                  </a:lnTo>
                  <a:lnTo>
                    <a:pt x="239" y="935"/>
                  </a:lnTo>
                  <a:lnTo>
                    <a:pt x="239" y="937"/>
                  </a:lnTo>
                  <a:lnTo>
                    <a:pt x="239" y="940"/>
                  </a:lnTo>
                  <a:lnTo>
                    <a:pt x="238" y="940"/>
                  </a:lnTo>
                  <a:lnTo>
                    <a:pt x="238" y="941"/>
                  </a:lnTo>
                  <a:lnTo>
                    <a:pt x="237" y="943"/>
                  </a:lnTo>
                  <a:lnTo>
                    <a:pt x="234" y="943"/>
                  </a:lnTo>
                  <a:lnTo>
                    <a:pt x="232" y="943"/>
                  </a:lnTo>
                  <a:lnTo>
                    <a:pt x="231" y="943"/>
                  </a:lnTo>
                  <a:lnTo>
                    <a:pt x="231" y="944"/>
                  </a:lnTo>
                  <a:lnTo>
                    <a:pt x="226" y="943"/>
                  </a:lnTo>
                  <a:lnTo>
                    <a:pt x="223" y="943"/>
                  </a:lnTo>
                  <a:lnTo>
                    <a:pt x="217" y="941"/>
                  </a:lnTo>
                  <a:lnTo>
                    <a:pt x="215" y="940"/>
                  </a:lnTo>
                  <a:lnTo>
                    <a:pt x="214" y="940"/>
                  </a:lnTo>
                  <a:lnTo>
                    <a:pt x="211" y="940"/>
                  </a:lnTo>
                  <a:lnTo>
                    <a:pt x="205" y="937"/>
                  </a:lnTo>
                  <a:lnTo>
                    <a:pt x="199" y="935"/>
                  </a:lnTo>
                  <a:lnTo>
                    <a:pt x="228" y="978"/>
                  </a:lnTo>
                  <a:lnTo>
                    <a:pt x="216" y="1015"/>
                  </a:lnTo>
                  <a:lnTo>
                    <a:pt x="222" y="1038"/>
                  </a:lnTo>
                  <a:lnTo>
                    <a:pt x="208" y="1060"/>
                  </a:lnTo>
                  <a:lnTo>
                    <a:pt x="221" y="1121"/>
                  </a:lnTo>
                  <a:lnTo>
                    <a:pt x="193" y="1179"/>
                  </a:lnTo>
                  <a:lnTo>
                    <a:pt x="273" y="1208"/>
                  </a:lnTo>
                  <a:lnTo>
                    <a:pt x="317" y="1200"/>
                  </a:lnTo>
                  <a:lnTo>
                    <a:pt x="313" y="1210"/>
                  </a:lnTo>
                  <a:lnTo>
                    <a:pt x="315" y="1220"/>
                  </a:lnTo>
                  <a:lnTo>
                    <a:pt x="322" y="1230"/>
                  </a:lnTo>
                  <a:lnTo>
                    <a:pt x="335" y="1240"/>
                  </a:lnTo>
                  <a:lnTo>
                    <a:pt x="429" y="1250"/>
                  </a:lnTo>
                  <a:lnTo>
                    <a:pt x="443" y="1295"/>
                  </a:lnTo>
                  <a:lnTo>
                    <a:pt x="450" y="1300"/>
                  </a:lnTo>
                  <a:lnTo>
                    <a:pt x="459" y="1303"/>
                  </a:lnTo>
                  <a:lnTo>
                    <a:pt x="467" y="1303"/>
                  </a:lnTo>
                  <a:lnTo>
                    <a:pt x="476" y="1302"/>
                  </a:lnTo>
                  <a:lnTo>
                    <a:pt x="481" y="1298"/>
                  </a:lnTo>
                  <a:lnTo>
                    <a:pt x="487" y="1297"/>
                  </a:lnTo>
                  <a:lnTo>
                    <a:pt x="490" y="1296"/>
                  </a:lnTo>
                  <a:lnTo>
                    <a:pt x="491" y="1297"/>
                  </a:lnTo>
                  <a:lnTo>
                    <a:pt x="488" y="1298"/>
                  </a:lnTo>
                  <a:lnTo>
                    <a:pt x="484" y="1301"/>
                  </a:lnTo>
                  <a:lnTo>
                    <a:pt x="479" y="1305"/>
                  </a:lnTo>
                  <a:lnTo>
                    <a:pt x="472" y="1311"/>
                  </a:lnTo>
                  <a:lnTo>
                    <a:pt x="660" y="1400"/>
                  </a:lnTo>
                  <a:lnTo>
                    <a:pt x="665" y="1469"/>
                  </a:lnTo>
                  <a:lnTo>
                    <a:pt x="681" y="1470"/>
                  </a:lnTo>
                  <a:lnTo>
                    <a:pt x="694" y="1472"/>
                  </a:lnTo>
                  <a:lnTo>
                    <a:pt x="700" y="1472"/>
                  </a:lnTo>
                  <a:lnTo>
                    <a:pt x="705" y="1474"/>
                  </a:lnTo>
                  <a:lnTo>
                    <a:pt x="714" y="1481"/>
                  </a:lnTo>
                  <a:lnTo>
                    <a:pt x="715" y="1485"/>
                  </a:lnTo>
                  <a:lnTo>
                    <a:pt x="716" y="1491"/>
                  </a:lnTo>
                  <a:lnTo>
                    <a:pt x="714" y="1506"/>
                  </a:lnTo>
                  <a:lnTo>
                    <a:pt x="785" y="1522"/>
                  </a:lnTo>
                  <a:lnTo>
                    <a:pt x="807" y="1469"/>
                  </a:lnTo>
                  <a:lnTo>
                    <a:pt x="874" y="1359"/>
                  </a:lnTo>
                  <a:lnTo>
                    <a:pt x="899" y="1225"/>
                  </a:lnTo>
                  <a:lnTo>
                    <a:pt x="954" y="1183"/>
                  </a:lnTo>
                  <a:lnTo>
                    <a:pt x="946" y="1147"/>
                  </a:lnTo>
                  <a:lnTo>
                    <a:pt x="942" y="1111"/>
                  </a:lnTo>
                  <a:lnTo>
                    <a:pt x="940" y="1076"/>
                  </a:lnTo>
                  <a:lnTo>
                    <a:pt x="942" y="1042"/>
                  </a:lnTo>
                  <a:lnTo>
                    <a:pt x="945" y="1008"/>
                  </a:lnTo>
                  <a:lnTo>
                    <a:pt x="953" y="974"/>
                  </a:lnTo>
                  <a:lnTo>
                    <a:pt x="962" y="941"/>
                  </a:lnTo>
                  <a:lnTo>
                    <a:pt x="975" y="909"/>
                  </a:lnTo>
                  <a:lnTo>
                    <a:pt x="986" y="895"/>
                  </a:lnTo>
                  <a:lnTo>
                    <a:pt x="990" y="887"/>
                  </a:lnTo>
                  <a:lnTo>
                    <a:pt x="992" y="883"/>
                  </a:lnTo>
                  <a:lnTo>
                    <a:pt x="993" y="881"/>
                  </a:lnTo>
                  <a:lnTo>
                    <a:pt x="995" y="880"/>
                  </a:lnTo>
                  <a:lnTo>
                    <a:pt x="1002" y="864"/>
                  </a:lnTo>
                  <a:lnTo>
                    <a:pt x="1006" y="848"/>
                  </a:lnTo>
                  <a:lnTo>
                    <a:pt x="1006" y="830"/>
                  </a:lnTo>
                  <a:lnTo>
                    <a:pt x="1005" y="812"/>
                  </a:lnTo>
                  <a:lnTo>
                    <a:pt x="1000" y="792"/>
                  </a:lnTo>
                  <a:lnTo>
                    <a:pt x="993" y="772"/>
                  </a:lnTo>
                  <a:lnTo>
                    <a:pt x="992" y="766"/>
                  </a:lnTo>
                  <a:lnTo>
                    <a:pt x="1031" y="671"/>
                  </a:lnTo>
                  <a:lnTo>
                    <a:pt x="1162" y="535"/>
                  </a:lnTo>
                  <a:lnTo>
                    <a:pt x="1179" y="471"/>
                  </a:lnTo>
                  <a:lnTo>
                    <a:pt x="1184" y="471"/>
                  </a:lnTo>
                  <a:lnTo>
                    <a:pt x="1191" y="472"/>
                  </a:lnTo>
                  <a:lnTo>
                    <a:pt x="1195" y="471"/>
                  </a:lnTo>
                  <a:lnTo>
                    <a:pt x="1200" y="471"/>
                  </a:lnTo>
                  <a:lnTo>
                    <a:pt x="1209" y="468"/>
                  </a:lnTo>
                  <a:lnTo>
                    <a:pt x="1212" y="466"/>
                  </a:lnTo>
                  <a:lnTo>
                    <a:pt x="1216" y="465"/>
                  </a:lnTo>
                  <a:lnTo>
                    <a:pt x="1218" y="461"/>
                  </a:lnTo>
                  <a:lnTo>
                    <a:pt x="1219" y="459"/>
                  </a:lnTo>
                  <a:lnTo>
                    <a:pt x="1221" y="458"/>
                  </a:lnTo>
                  <a:lnTo>
                    <a:pt x="1226" y="450"/>
                  </a:lnTo>
                  <a:lnTo>
                    <a:pt x="1228" y="439"/>
                  </a:lnTo>
                  <a:lnTo>
                    <a:pt x="1228" y="433"/>
                  </a:lnTo>
                  <a:lnTo>
                    <a:pt x="1228" y="430"/>
                  </a:lnTo>
                  <a:lnTo>
                    <a:pt x="1229" y="428"/>
                  </a:lnTo>
                  <a:lnTo>
                    <a:pt x="1274" y="417"/>
                  </a:lnTo>
                  <a:lnTo>
                    <a:pt x="1401" y="141"/>
                  </a:lnTo>
                  <a:lnTo>
                    <a:pt x="1412" y="137"/>
                  </a:lnTo>
                  <a:lnTo>
                    <a:pt x="1423" y="133"/>
                  </a:lnTo>
                  <a:lnTo>
                    <a:pt x="1429" y="129"/>
                  </a:lnTo>
                  <a:lnTo>
                    <a:pt x="1432" y="127"/>
                  </a:lnTo>
                  <a:lnTo>
                    <a:pt x="1434" y="126"/>
                  </a:lnTo>
                  <a:lnTo>
                    <a:pt x="1434" y="122"/>
                  </a:lnTo>
                  <a:lnTo>
                    <a:pt x="1433" y="118"/>
                  </a:lnTo>
                  <a:lnTo>
                    <a:pt x="1427" y="114"/>
                  </a:lnTo>
                  <a:lnTo>
                    <a:pt x="1420" y="112"/>
                  </a:lnTo>
                  <a:lnTo>
                    <a:pt x="1413" y="117"/>
                  </a:lnTo>
                  <a:lnTo>
                    <a:pt x="1409" y="120"/>
                  </a:lnTo>
                  <a:lnTo>
                    <a:pt x="1406" y="121"/>
                  </a:lnTo>
                  <a:lnTo>
                    <a:pt x="1405" y="120"/>
                  </a:lnTo>
                  <a:lnTo>
                    <a:pt x="1402" y="115"/>
                  </a:lnTo>
                  <a:lnTo>
                    <a:pt x="1399" y="113"/>
                  </a:lnTo>
                  <a:lnTo>
                    <a:pt x="1394" y="111"/>
                  </a:lnTo>
                  <a:lnTo>
                    <a:pt x="1390" y="112"/>
                  </a:lnTo>
                  <a:lnTo>
                    <a:pt x="1147" y="48"/>
                  </a:lnTo>
                  <a:lnTo>
                    <a:pt x="1083" y="20"/>
                  </a:lnTo>
                  <a:lnTo>
                    <a:pt x="1019" y="44"/>
                  </a:lnTo>
                  <a:lnTo>
                    <a:pt x="933" y="0"/>
                  </a:lnTo>
                  <a:lnTo>
                    <a:pt x="861" y="18"/>
                  </a:lnTo>
                  <a:lnTo>
                    <a:pt x="842" y="20"/>
                  </a:lnTo>
                  <a:lnTo>
                    <a:pt x="825" y="18"/>
                  </a:lnTo>
                  <a:lnTo>
                    <a:pt x="823" y="18"/>
                  </a:lnTo>
                  <a:lnTo>
                    <a:pt x="821" y="21"/>
                  </a:lnTo>
                  <a:lnTo>
                    <a:pt x="758" y="25"/>
                  </a:lnTo>
                  <a:lnTo>
                    <a:pt x="708" y="169"/>
                  </a:lnTo>
                  <a:lnTo>
                    <a:pt x="682" y="218"/>
                  </a:lnTo>
                  <a:lnTo>
                    <a:pt x="602" y="201"/>
                  </a:lnTo>
                  <a:lnTo>
                    <a:pt x="560" y="174"/>
                  </a:lnTo>
                  <a:lnTo>
                    <a:pt x="488" y="204"/>
                  </a:lnTo>
                  <a:lnTo>
                    <a:pt x="434" y="211"/>
                  </a:lnTo>
                  <a:lnTo>
                    <a:pt x="383" y="176"/>
                  </a:lnTo>
                  <a:lnTo>
                    <a:pt x="249" y="131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0000000-0008-0000-0000-000030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" y="289"/>
              <a:ext cx="55" cy="94"/>
            </a:xfrm>
            <a:custGeom>
              <a:avLst/>
              <a:gdLst/>
              <a:ahLst/>
              <a:cxnLst>
                <a:cxn ang="0">
                  <a:pos x="497" y="71"/>
                </a:cxn>
                <a:cxn ang="0">
                  <a:pos x="509" y="61"/>
                </a:cxn>
                <a:cxn ang="0">
                  <a:pos x="516" y="57"/>
                </a:cxn>
                <a:cxn ang="0">
                  <a:pos x="512" y="57"/>
                </a:cxn>
                <a:cxn ang="0">
                  <a:pos x="501" y="62"/>
                </a:cxn>
                <a:cxn ang="0">
                  <a:pos x="484" y="63"/>
                </a:cxn>
                <a:cxn ang="0">
                  <a:pos x="468" y="55"/>
                </a:cxn>
                <a:cxn ang="0">
                  <a:pos x="360" y="0"/>
                </a:cxn>
                <a:cxn ang="0">
                  <a:pos x="315" y="69"/>
                </a:cxn>
                <a:cxn ang="0">
                  <a:pos x="280" y="142"/>
                </a:cxn>
                <a:cxn ang="0">
                  <a:pos x="255" y="218"/>
                </a:cxn>
                <a:cxn ang="0">
                  <a:pos x="239" y="298"/>
                </a:cxn>
                <a:cxn ang="0">
                  <a:pos x="169" y="455"/>
                </a:cxn>
                <a:cxn ang="0">
                  <a:pos x="84" y="645"/>
                </a:cxn>
                <a:cxn ang="0">
                  <a:pos x="83" y="751"/>
                </a:cxn>
                <a:cxn ang="0">
                  <a:pos x="0" y="799"/>
                </a:cxn>
                <a:cxn ang="0">
                  <a:pos x="201" y="917"/>
                </a:cxn>
                <a:cxn ang="0">
                  <a:pos x="240" y="1009"/>
                </a:cxn>
                <a:cxn ang="0">
                  <a:pos x="201" y="1106"/>
                </a:cxn>
                <a:cxn ang="0">
                  <a:pos x="285" y="1146"/>
                </a:cxn>
                <a:cxn ang="0">
                  <a:pos x="355" y="1295"/>
                </a:cxn>
                <a:cxn ang="0">
                  <a:pos x="439" y="1308"/>
                </a:cxn>
                <a:cxn ang="0">
                  <a:pos x="483" y="1395"/>
                </a:cxn>
                <a:cxn ang="0">
                  <a:pos x="673" y="1388"/>
                </a:cxn>
                <a:cxn ang="0">
                  <a:pos x="694" y="1310"/>
                </a:cxn>
                <a:cxn ang="0">
                  <a:pos x="716" y="1298"/>
                </a:cxn>
                <a:cxn ang="0">
                  <a:pos x="737" y="1296"/>
                </a:cxn>
                <a:cxn ang="0">
                  <a:pos x="760" y="1300"/>
                </a:cxn>
                <a:cxn ang="0">
                  <a:pos x="783" y="1251"/>
                </a:cxn>
                <a:cxn ang="0">
                  <a:pos x="794" y="1252"/>
                </a:cxn>
                <a:cxn ang="0">
                  <a:pos x="805" y="1248"/>
                </a:cxn>
                <a:cxn ang="0">
                  <a:pos x="813" y="1234"/>
                </a:cxn>
                <a:cxn ang="0">
                  <a:pos x="811" y="1226"/>
                </a:cxn>
                <a:cxn ang="0">
                  <a:pos x="802" y="1222"/>
                </a:cxn>
                <a:cxn ang="0">
                  <a:pos x="793" y="1229"/>
                </a:cxn>
                <a:cxn ang="0">
                  <a:pos x="787" y="1227"/>
                </a:cxn>
                <a:cxn ang="0">
                  <a:pos x="780" y="1216"/>
                </a:cxn>
                <a:cxn ang="0">
                  <a:pos x="861" y="1152"/>
                </a:cxn>
                <a:cxn ang="0">
                  <a:pos x="843" y="1059"/>
                </a:cxn>
                <a:cxn ang="0">
                  <a:pos x="778" y="966"/>
                </a:cxn>
                <a:cxn ang="0">
                  <a:pos x="790" y="836"/>
                </a:cxn>
                <a:cxn ang="0">
                  <a:pos x="833" y="648"/>
                </a:cxn>
                <a:cxn ang="0">
                  <a:pos x="876" y="516"/>
                </a:cxn>
                <a:cxn ang="0">
                  <a:pos x="810" y="282"/>
                </a:cxn>
                <a:cxn ang="0">
                  <a:pos x="741" y="251"/>
                </a:cxn>
                <a:cxn ang="0">
                  <a:pos x="739" y="241"/>
                </a:cxn>
                <a:cxn ang="0">
                  <a:pos x="725" y="232"/>
                </a:cxn>
                <a:cxn ang="0">
                  <a:pos x="706" y="230"/>
                </a:cxn>
                <a:cxn ang="0">
                  <a:pos x="685" y="160"/>
                </a:cxn>
              </a:cxnLst>
              <a:rect l="0" t="0" r="r" b="b"/>
              <a:pathLst>
                <a:path w="877" h="1414">
                  <a:moveTo>
                    <a:pt x="685" y="160"/>
                  </a:moveTo>
                  <a:lnTo>
                    <a:pt x="497" y="71"/>
                  </a:lnTo>
                  <a:lnTo>
                    <a:pt x="504" y="65"/>
                  </a:lnTo>
                  <a:lnTo>
                    <a:pt x="509" y="61"/>
                  </a:lnTo>
                  <a:lnTo>
                    <a:pt x="513" y="58"/>
                  </a:lnTo>
                  <a:lnTo>
                    <a:pt x="516" y="57"/>
                  </a:lnTo>
                  <a:lnTo>
                    <a:pt x="515" y="56"/>
                  </a:lnTo>
                  <a:lnTo>
                    <a:pt x="512" y="57"/>
                  </a:lnTo>
                  <a:lnTo>
                    <a:pt x="506" y="58"/>
                  </a:lnTo>
                  <a:lnTo>
                    <a:pt x="501" y="62"/>
                  </a:lnTo>
                  <a:lnTo>
                    <a:pt x="492" y="63"/>
                  </a:lnTo>
                  <a:lnTo>
                    <a:pt x="484" y="63"/>
                  </a:lnTo>
                  <a:lnTo>
                    <a:pt x="475" y="60"/>
                  </a:lnTo>
                  <a:lnTo>
                    <a:pt x="468" y="55"/>
                  </a:lnTo>
                  <a:lnTo>
                    <a:pt x="454" y="10"/>
                  </a:lnTo>
                  <a:lnTo>
                    <a:pt x="360" y="0"/>
                  </a:lnTo>
                  <a:lnTo>
                    <a:pt x="336" y="34"/>
                  </a:lnTo>
                  <a:lnTo>
                    <a:pt x="315" y="69"/>
                  </a:lnTo>
                  <a:lnTo>
                    <a:pt x="296" y="105"/>
                  </a:lnTo>
                  <a:lnTo>
                    <a:pt x="280" y="142"/>
                  </a:lnTo>
                  <a:lnTo>
                    <a:pt x="266" y="179"/>
                  </a:lnTo>
                  <a:lnTo>
                    <a:pt x="255" y="218"/>
                  </a:lnTo>
                  <a:lnTo>
                    <a:pt x="245" y="257"/>
                  </a:lnTo>
                  <a:lnTo>
                    <a:pt x="239" y="298"/>
                  </a:lnTo>
                  <a:lnTo>
                    <a:pt x="247" y="299"/>
                  </a:lnTo>
                  <a:lnTo>
                    <a:pt x="169" y="455"/>
                  </a:lnTo>
                  <a:lnTo>
                    <a:pt x="98" y="511"/>
                  </a:lnTo>
                  <a:lnTo>
                    <a:pt x="84" y="645"/>
                  </a:lnTo>
                  <a:lnTo>
                    <a:pt x="54" y="696"/>
                  </a:lnTo>
                  <a:lnTo>
                    <a:pt x="83" y="751"/>
                  </a:lnTo>
                  <a:lnTo>
                    <a:pt x="56" y="781"/>
                  </a:lnTo>
                  <a:lnTo>
                    <a:pt x="0" y="799"/>
                  </a:lnTo>
                  <a:lnTo>
                    <a:pt x="23" y="859"/>
                  </a:lnTo>
                  <a:lnTo>
                    <a:pt x="201" y="917"/>
                  </a:lnTo>
                  <a:lnTo>
                    <a:pt x="227" y="955"/>
                  </a:lnTo>
                  <a:lnTo>
                    <a:pt x="240" y="1009"/>
                  </a:lnTo>
                  <a:lnTo>
                    <a:pt x="212" y="1067"/>
                  </a:lnTo>
                  <a:lnTo>
                    <a:pt x="201" y="1106"/>
                  </a:lnTo>
                  <a:lnTo>
                    <a:pt x="219" y="1164"/>
                  </a:lnTo>
                  <a:lnTo>
                    <a:pt x="285" y="1146"/>
                  </a:lnTo>
                  <a:lnTo>
                    <a:pt x="355" y="1236"/>
                  </a:lnTo>
                  <a:lnTo>
                    <a:pt x="355" y="1295"/>
                  </a:lnTo>
                  <a:lnTo>
                    <a:pt x="392" y="1314"/>
                  </a:lnTo>
                  <a:lnTo>
                    <a:pt x="439" y="1308"/>
                  </a:lnTo>
                  <a:lnTo>
                    <a:pt x="409" y="1382"/>
                  </a:lnTo>
                  <a:lnTo>
                    <a:pt x="483" y="1395"/>
                  </a:lnTo>
                  <a:lnTo>
                    <a:pt x="505" y="1414"/>
                  </a:lnTo>
                  <a:lnTo>
                    <a:pt x="673" y="1388"/>
                  </a:lnTo>
                  <a:lnTo>
                    <a:pt x="733" y="1328"/>
                  </a:lnTo>
                  <a:lnTo>
                    <a:pt x="694" y="1310"/>
                  </a:lnTo>
                  <a:lnTo>
                    <a:pt x="708" y="1301"/>
                  </a:lnTo>
                  <a:lnTo>
                    <a:pt x="716" y="1298"/>
                  </a:lnTo>
                  <a:lnTo>
                    <a:pt x="727" y="1297"/>
                  </a:lnTo>
                  <a:lnTo>
                    <a:pt x="737" y="1296"/>
                  </a:lnTo>
                  <a:lnTo>
                    <a:pt x="748" y="1298"/>
                  </a:lnTo>
                  <a:lnTo>
                    <a:pt x="760" y="1300"/>
                  </a:lnTo>
                  <a:lnTo>
                    <a:pt x="774" y="1304"/>
                  </a:lnTo>
                  <a:lnTo>
                    <a:pt x="783" y="1251"/>
                  </a:lnTo>
                  <a:lnTo>
                    <a:pt x="791" y="1252"/>
                  </a:lnTo>
                  <a:lnTo>
                    <a:pt x="794" y="1252"/>
                  </a:lnTo>
                  <a:lnTo>
                    <a:pt x="798" y="1252"/>
                  </a:lnTo>
                  <a:lnTo>
                    <a:pt x="805" y="1248"/>
                  </a:lnTo>
                  <a:lnTo>
                    <a:pt x="811" y="1242"/>
                  </a:lnTo>
                  <a:lnTo>
                    <a:pt x="813" y="1234"/>
                  </a:lnTo>
                  <a:lnTo>
                    <a:pt x="814" y="1229"/>
                  </a:lnTo>
                  <a:lnTo>
                    <a:pt x="811" y="1226"/>
                  </a:lnTo>
                  <a:lnTo>
                    <a:pt x="807" y="1225"/>
                  </a:lnTo>
                  <a:lnTo>
                    <a:pt x="802" y="1222"/>
                  </a:lnTo>
                  <a:lnTo>
                    <a:pt x="797" y="1226"/>
                  </a:lnTo>
                  <a:lnTo>
                    <a:pt x="793" y="1229"/>
                  </a:lnTo>
                  <a:lnTo>
                    <a:pt x="789" y="1228"/>
                  </a:lnTo>
                  <a:lnTo>
                    <a:pt x="787" y="1227"/>
                  </a:lnTo>
                  <a:lnTo>
                    <a:pt x="786" y="1226"/>
                  </a:lnTo>
                  <a:lnTo>
                    <a:pt x="780" y="1216"/>
                  </a:lnTo>
                  <a:lnTo>
                    <a:pt x="784" y="1208"/>
                  </a:lnTo>
                  <a:lnTo>
                    <a:pt x="861" y="1152"/>
                  </a:lnTo>
                  <a:lnTo>
                    <a:pt x="877" y="1105"/>
                  </a:lnTo>
                  <a:lnTo>
                    <a:pt x="843" y="1059"/>
                  </a:lnTo>
                  <a:lnTo>
                    <a:pt x="795" y="1020"/>
                  </a:lnTo>
                  <a:lnTo>
                    <a:pt x="778" y="966"/>
                  </a:lnTo>
                  <a:lnTo>
                    <a:pt x="814" y="905"/>
                  </a:lnTo>
                  <a:lnTo>
                    <a:pt x="790" y="836"/>
                  </a:lnTo>
                  <a:lnTo>
                    <a:pt x="821" y="730"/>
                  </a:lnTo>
                  <a:lnTo>
                    <a:pt x="833" y="648"/>
                  </a:lnTo>
                  <a:lnTo>
                    <a:pt x="834" y="593"/>
                  </a:lnTo>
                  <a:lnTo>
                    <a:pt x="876" y="516"/>
                  </a:lnTo>
                  <a:lnTo>
                    <a:pt x="809" y="420"/>
                  </a:lnTo>
                  <a:lnTo>
                    <a:pt x="810" y="282"/>
                  </a:lnTo>
                  <a:lnTo>
                    <a:pt x="739" y="266"/>
                  </a:lnTo>
                  <a:lnTo>
                    <a:pt x="741" y="251"/>
                  </a:lnTo>
                  <a:lnTo>
                    <a:pt x="740" y="245"/>
                  </a:lnTo>
                  <a:lnTo>
                    <a:pt x="739" y="241"/>
                  </a:lnTo>
                  <a:lnTo>
                    <a:pt x="730" y="234"/>
                  </a:lnTo>
                  <a:lnTo>
                    <a:pt x="725" y="232"/>
                  </a:lnTo>
                  <a:lnTo>
                    <a:pt x="719" y="232"/>
                  </a:lnTo>
                  <a:lnTo>
                    <a:pt x="706" y="230"/>
                  </a:lnTo>
                  <a:lnTo>
                    <a:pt x="690" y="229"/>
                  </a:lnTo>
                  <a:lnTo>
                    <a:pt x="685" y="160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0000000-0008-0000-0000-000031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53"/>
              <a:ext cx="104" cy="85"/>
            </a:xfrm>
            <a:custGeom>
              <a:avLst/>
              <a:gdLst/>
              <a:ahLst/>
              <a:cxnLst>
                <a:cxn ang="0">
                  <a:pos x="136" y="195"/>
                </a:cxn>
                <a:cxn ang="0">
                  <a:pos x="138" y="208"/>
                </a:cxn>
                <a:cxn ang="0">
                  <a:pos x="129" y="219"/>
                </a:cxn>
                <a:cxn ang="0">
                  <a:pos x="102" y="231"/>
                </a:cxn>
                <a:cxn ang="0">
                  <a:pos x="96" y="235"/>
                </a:cxn>
                <a:cxn ang="0">
                  <a:pos x="52" y="304"/>
                </a:cxn>
                <a:cxn ang="0">
                  <a:pos x="32" y="314"/>
                </a:cxn>
                <a:cxn ang="0">
                  <a:pos x="55" y="370"/>
                </a:cxn>
                <a:cxn ang="0">
                  <a:pos x="42" y="488"/>
                </a:cxn>
                <a:cxn ang="0">
                  <a:pos x="180" y="617"/>
                </a:cxn>
                <a:cxn ang="0">
                  <a:pos x="181" y="640"/>
                </a:cxn>
                <a:cxn ang="0">
                  <a:pos x="204" y="640"/>
                </a:cxn>
                <a:cxn ang="0">
                  <a:pos x="228" y="693"/>
                </a:cxn>
                <a:cxn ang="0">
                  <a:pos x="229" y="862"/>
                </a:cxn>
                <a:cxn ang="0">
                  <a:pos x="352" y="906"/>
                </a:cxn>
                <a:cxn ang="0">
                  <a:pos x="370" y="918"/>
                </a:cxn>
                <a:cxn ang="0">
                  <a:pos x="391" y="876"/>
                </a:cxn>
                <a:cxn ang="0">
                  <a:pos x="407" y="881"/>
                </a:cxn>
                <a:cxn ang="0">
                  <a:pos x="503" y="1082"/>
                </a:cxn>
                <a:cxn ang="0">
                  <a:pos x="554" y="1144"/>
                </a:cxn>
                <a:cxn ang="0">
                  <a:pos x="532" y="1146"/>
                </a:cxn>
                <a:cxn ang="0">
                  <a:pos x="590" y="1266"/>
                </a:cxn>
                <a:cxn ang="0">
                  <a:pos x="802" y="1239"/>
                </a:cxn>
                <a:cxn ang="0">
                  <a:pos x="900" y="1211"/>
                </a:cxn>
                <a:cxn ang="0">
                  <a:pos x="908" y="1215"/>
                </a:cxn>
                <a:cxn ang="0">
                  <a:pos x="918" y="1224"/>
                </a:cxn>
                <a:cxn ang="0">
                  <a:pos x="920" y="1237"/>
                </a:cxn>
                <a:cxn ang="0">
                  <a:pos x="940" y="1223"/>
                </a:cxn>
                <a:cxn ang="0">
                  <a:pos x="940" y="1204"/>
                </a:cxn>
                <a:cxn ang="0">
                  <a:pos x="936" y="1196"/>
                </a:cxn>
                <a:cxn ang="0">
                  <a:pos x="965" y="1192"/>
                </a:cxn>
                <a:cxn ang="0">
                  <a:pos x="971" y="1202"/>
                </a:cxn>
                <a:cxn ang="0">
                  <a:pos x="1046" y="1264"/>
                </a:cxn>
                <a:cxn ang="0">
                  <a:pos x="1350" y="1185"/>
                </a:cxn>
                <a:cxn ang="0">
                  <a:pos x="1504" y="1029"/>
                </a:cxn>
                <a:cxn ang="0">
                  <a:pos x="1661" y="956"/>
                </a:cxn>
                <a:cxn ang="0">
                  <a:pos x="1663" y="916"/>
                </a:cxn>
                <a:cxn ang="0">
                  <a:pos x="1662" y="680"/>
                </a:cxn>
                <a:cxn ang="0">
                  <a:pos x="1657" y="654"/>
                </a:cxn>
                <a:cxn ang="0">
                  <a:pos x="1644" y="591"/>
                </a:cxn>
                <a:cxn ang="0">
                  <a:pos x="1618" y="567"/>
                </a:cxn>
                <a:cxn ang="0">
                  <a:pos x="1568" y="552"/>
                </a:cxn>
                <a:cxn ang="0">
                  <a:pos x="1421" y="407"/>
                </a:cxn>
                <a:cxn ang="0">
                  <a:pos x="1411" y="387"/>
                </a:cxn>
                <a:cxn ang="0">
                  <a:pos x="1440" y="385"/>
                </a:cxn>
                <a:cxn ang="0">
                  <a:pos x="1431" y="273"/>
                </a:cxn>
                <a:cxn ang="0">
                  <a:pos x="1426" y="252"/>
                </a:cxn>
                <a:cxn ang="0">
                  <a:pos x="1241" y="272"/>
                </a:cxn>
                <a:cxn ang="0">
                  <a:pos x="1169" y="251"/>
                </a:cxn>
                <a:cxn ang="0">
                  <a:pos x="1115" y="217"/>
                </a:cxn>
                <a:cxn ang="0">
                  <a:pos x="1080" y="170"/>
                </a:cxn>
                <a:cxn ang="0">
                  <a:pos x="1060" y="56"/>
                </a:cxn>
                <a:cxn ang="0">
                  <a:pos x="835" y="46"/>
                </a:cxn>
                <a:cxn ang="0">
                  <a:pos x="669" y="148"/>
                </a:cxn>
                <a:cxn ang="0">
                  <a:pos x="547" y="222"/>
                </a:cxn>
                <a:cxn ang="0">
                  <a:pos x="509" y="323"/>
                </a:cxn>
                <a:cxn ang="0">
                  <a:pos x="220" y="189"/>
                </a:cxn>
              </a:cxnLst>
              <a:rect l="0" t="0" r="r" b="b"/>
              <a:pathLst>
                <a:path w="1677" h="1267">
                  <a:moveTo>
                    <a:pt x="220" y="189"/>
                  </a:moveTo>
                  <a:lnTo>
                    <a:pt x="191" y="161"/>
                  </a:lnTo>
                  <a:lnTo>
                    <a:pt x="133" y="189"/>
                  </a:lnTo>
                  <a:lnTo>
                    <a:pt x="136" y="195"/>
                  </a:lnTo>
                  <a:lnTo>
                    <a:pt x="136" y="196"/>
                  </a:lnTo>
                  <a:lnTo>
                    <a:pt x="138" y="198"/>
                  </a:lnTo>
                  <a:lnTo>
                    <a:pt x="139" y="202"/>
                  </a:lnTo>
                  <a:lnTo>
                    <a:pt x="138" y="208"/>
                  </a:lnTo>
                  <a:lnTo>
                    <a:pt x="135" y="214"/>
                  </a:lnTo>
                  <a:lnTo>
                    <a:pt x="132" y="216"/>
                  </a:lnTo>
                  <a:lnTo>
                    <a:pt x="130" y="217"/>
                  </a:lnTo>
                  <a:lnTo>
                    <a:pt x="129" y="219"/>
                  </a:lnTo>
                  <a:lnTo>
                    <a:pt x="122" y="225"/>
                  </a:lnTo>
                  <a:lnTo>
                    <a:pt x="111" y="229"/>
                  </a:lnTo>
                  <a:lnTo>
                    <a:pt x="104" y="231"/>
                  </a:lnTo>
                  <a:lnTo>
                    <a:pt x="102" y="231"/>
                  </a:lnTo>
                  <a:lnTo>
                    <a:pt x="101" y="231"/>
                  </a:lnTo>
                  <a:lnTo>
                    <a:pt x="101" y="232"/>
                  </a:lnTo>
                  <a:lnTo>
                    <a:pt x="99" y="234"/>
                  </a:lnTo>
                  <a:lnTo>
                    <a:pt x="96" y="235"/>
                  </a:lnTo>
                  <a:lnTo>
                    <a:pt x="94" y="238"/>
                  </a:lnTo>
                  <a:lnTo>
                    <a:pt x="107" y="285"/>
                  </a:lnTo>
                  <a:lnTo>
                    <a:pt x="68" y="308"/>
                  </a:lnTo>
                  <a:lnTo>
                    <a:pt x="52" y="304"/>
                  </a:lnTo>
                  <a:lnTo>
                    <a:pt x="46" y="303"/>
                  </a:lnTo>
                  <a:lnTo>
                    <a:pt x="42" y="304"/>
                  </a:lnTo>
                  <a:lnTo>
                    <a:pt x="34" y="307"/>
                  </a:lnTo>
                  <a:lnTo>
                    <a:pt x="32" y="314"/>
                  </a:lnTo>
                  <a:lnTo>
                    <a:pt x="31" y="323"/>
                  </a:lnTo>
                  <a:lnTo>
                    <a:pt x="35" y="336"/>
                  </a:lnTo>
                  <a:lnTo>
                    <a:pt x="43" y="351"/>
                  </a:lnTo>
                  <a:lnTo>
                    <a:pt x="55" y="370"/>
                  </a:lnTo>
                  <a:lnTo>
                    <a:pt x="0" y="390"/>
                  </a:lnTo>
                  <a:lnTo>
                    <a:pt x="23" y="430"/>
                  </a:lnTo>
                  <a:lnTo>
                    <a:pt x="11" y="476"/>
                  </a:lnTo>
                  <a:lnTo>
                    <a:pt x="42" y="488"/>
                  </a:lnTo>
                  <a:lnTo>
                    <a:pt x="34" y="531"/>
                  </a:lnTo>
                  <a:lnTo>
                    <a:pt x="61" y="570"/>
                  </a:lnTo>
                  <a:lnTo>
                    <a:pt x="139" y="571"/>
                  </a:lnTo>
                  <a:lnTo>
                    <a:pt x="180" y="617"/>
                  </a:lnTo>
                  <a:lnTo>
                    <a:pt x="178" y="624"/>
                  </a:lnTo>
                  <a:lnTo>
                    <a:pt x="178" y="631"/>
                  </a:lnTo>
                  <a:lnTo>
                    <a:pt x="178" y="636"/>
                  </a:lnTo>
                  <a:lnTo>
                    <a:pt x="181" y="640"/>
                  </a:lnTo>
                  <a:lnTo>
                    <a:pt x="184" y="642"/>
                  </a:lnTo>
                  <a:lnTo>
                    <a:pt x="190" y="643"/>
                  </a:lnTo>
                  <a:lnTo>
                    <a:pt x="195" y="642"/>
                  </a:lnTo>
                  <a:lnTo>
                    <a:pt x="204" y="640"/>
                  </a:lnTo>
                  <a:lnTo>
                    <a:pt x="232" y="680"/>
                  </a:lnTo>
                  <a:lnTo>
                    <a:pt x="230" y="685"/>
                  </a:lnTo>
                  <a:lnTo>
                    <a:pt x="229" y="690"/>
                  </a:lnTo>
                  <a:lnTo>
                    <a:pt x="228" y="693"/>
                  </a:lnTo>
                  <a:lnTo>
                    <a:pt x="228" y="695"/>
                  </a:lnTo>
                  <a:lnTo>
                    <a:pt x="266" y="720"/>
                  </a:lnTo>
                  <a:lnTo>
                    <a:pt x="262" y="782"/>
                  </a:lnTo>
                  <a:lnTo>
                    <a:pt x="229" y="862"/>
                  </a:lnTo>
                  <a:lnTo>
                    <a:pt x="287" y="853"/>
                  </a:lnTo>
                  <a:lnTo>
                    <a:pt x="324" y="928"/>
                  </a:lnTo>
                  <a:lnTo>
                    <a:pt x="355" y="910"/>
                  </a:lnTo>
                  <a:lnTo>
                    <a:pt x="352" y="906"/>
                  </a:lnTo>
                  <a:lnTo>
                    <a:pt x="354" y="908"/>
                  </a:lnTo>
                  <a:lnTo>
                    <a:pt x="359" y="912"/>
                  </a:lnTo>
                  <a:lnTo>
                    <a:pt x="369" y="921"/>
                  </a:lnTo>
                  <a:lnTo>
                    <a:pt x="370" y="918"/>
                  </a:lnTo>
                  <a:lnTo>
                    <a:pt x="376" y="910"/>
                  </a:lnTo>
                  <a:lnTo>
                    <a:pt x="383" y="908"/>
                  </a:lnTo>
                  <a:lnTo>
                    <a:pt x="387" y="891"/>
                  </a:lnTo>
                  <a:lnTo>
                    <a:pt x="391" y="876"/>
                  </a:lnTo>
                  <a:lnTo>
                    <a:pt x="392" y="873"/>
                  </a:lnTo>
                  <a:lnTo>
                    <a:pt x="396" y="874"/>
                  </a:lnTo>
                  <a:lnTo>
                    <a:pt x="400" y="876"/>
                  </a:lnTo>
                  <a:lnTo>
                    <a:pt x="407" y="881"/>
                  </a:lnTo>
                  <a:lnTo>
                    <a:pt x="418" y="949"/>
                  </a:lnTo>
                  <a:lnTo>
                    <a:pt x="483" y="993"/>
                  </a:lnTo>
                  <a:lnTo>
                    <a:pt x="507" y="1052"/>
                  </a:lnTo>
                  <a:lnTo>
                    <a:pt x="503" y="1082"/>
                  </a:lnTo>
                  <a:lnTo>
                    <a:pt x="559" y="1127"/>
                  </a:lnTo>
                  <a:lnTo>
                    <a:pt x="559" y="1142"/>
                  </a:lnTo>
                  <a:lnTo>
                    <a:pt x="558" y="1144"/>
                  </a:lnTo>
                  <a:lnTo>
                    <a:pt x="554" y="1144"/>
                  </a:lnTo>
                  <a:lnTo>
                    <a:pt x="550" y="1144"/>
                  </a:lnTo>
                  <a:lnTo>
                    <a:pt x="548" y="1145"/>
                  </a:lnTo>
                  <a:lnTo>
                    <a:pt x="541" y="1145"/>
                  </a:lnTo>
                  <a:lnTo>
                    <a:pt x="532" y="1146"/>
                  </a:lnTo>
                  <a:lnTo>
                    <a:pt x="551" y="1189"/>
                  </a:lnTo>
                  <a:lnTo>
                    <a:pt x="577" y="1151"/>
                  </a:lnTo>
                  <a:lnTo>
                    <a:pt x="609" y="1200"/>
                  </a:lnTo>
                  <a:lnTo>
                    <a:pt x="590" y="1266"/>
                  </a:lnTo>
                  <a:lnTo>
                    <a:pt x="691" y="1260"/>
                  </a:lnTo>
                  <a:lnTo>
                    <a:pt x="716" y="1242"/>
                  </a:lnTo>
                  <a:lnTo>
                    <a:pt x="753" y="1262"/>
                  </a:lnTo>
                  <a:lnTo>
                    <a:pt x="802" y="1239"/>
                  </a:lnTo>
                  <a:lnTo>
                    <a:pt x="834" y="1263"/>
                  </a:lnTo>
                  <a:lnTo>
                    <a:pt x="893" y="1215"/>
                  </a:lnTo>
                  <a:lnTo>
                    <a:pt x="899" y="1212"/>
                  </a:lnTo>
                  <a:lnTo>
                    <a:pt x="900" y="1211"/>
                  </a:lnTo>
                  <a:lnTo>
                    <a:pt x="902" y="1212"/>
                  </a:lnTo>
                  <a:lnTo>
                    <a:pt x="904" y="1214"/>
                  </a:lnTo>
                  <a:lnTo>
                    <a:pt x="905" y="1214"/>
                  </a:lnTo>
                  <a:lnTo>
                    <a:pt x="908" y="1215"/>
                  </a:lnTo>
                  <a:lnTo>
                    <a:pt x="912" y="1215"/>
                  </a:lnTo>
                  <a:lnTo>
                    <a:pt x="916" y="1216"/>
                  </a:lnTo>
                  <a:lnTo>
                    <a:pt x="920" y="1218"/>
                  </a:lnTo>
                  <a:lnTo>
                    <a:pt x="918" y="1224"/>
                  </a:lnTo>
                  <a:lnTo>
                    <a:pt x="917" y="1229"/>
                  </a:lnTo>
                  <a:lnTo>
                    <a:pt x="917" y="1233"/>
                  </a:lnTo>
                  <a:lnTo>
                    <a:pt x="919" y="1236"/>
                  </a:lnTo>
                  <a:lnTo>
                    <a:pt x="920" y="1237"/>
                  </a:lnTo>
                  <a:lnTo>
                    <a:pt x="924" y="1237"/>
                  </a:lnTo>
                  <a:lnTo>
                    <a:pt x="927" y="1235"/>
                  </a:lnTo>
                  <a:lnTo>
                    <a:pt x="932" y="1232"/>
                  </a:lnTo>
                  <a:lnTo>
                    <a:pt x="940" y="1223"/>
                  </a:lnTo>
                  <a:lnTo>
                    <a:pt x="945" y="1217"/>
                  </a:lnTo>
                  <a:lnTo>
                    <a:pt x="947" y="1211"/>
                  </a:lnTo>
                  <a:lnTo>
                    <a:pt x="947" y="1207"/>
                  </a:lnTo>
                  <a:lnTo>
                    <a:pt x="940" y="1204"/>
                  </a:lnTo>
                  <a:lnTo>
                    <a:pt x="934" y="1202"/>
                  </a:lnTo>
                  <a:lnTo>
                    <a:pt x="932" y="1200"/>
                  </a:lnTo>
                  <a:lnTo>
                    <a:pt x="933" y="1198"/>
                  </a:lnTo>
                  <a:lnTo>
                    <a:pt x="936" y="1196"/>
                  </a:lnTo>
                  <a:lnTo>
                    <a:pt x="942" y="1195"/>
                  </a:lnTo>
                  <a:lnTo>
                    <a:pt x="950" y="1193"/>
                  </a:lnTo>
                  <a:lnTo>
                    <a:pt x="962" y="1193"/>
                  </a:lnTo>
                  <a:lnTo>
                    <a:pt x="965" y="1192"/>
                  </a:lnTo>
                  <a:lnTo>
                    <a:pt x="968" y="1193"/>
                  </a:lnTo>
                  <a:lnTo>
                    <a:pt x="969" y="1195"/>
                  </a:lnTo>
                  <a:lnTo>
                    <a:pt x="972" y="1199"/>
                  </a:lnTo>
                  <a:lnTo>
                    <a:pt x="971" y="1202"/>
                  </a:lnTo>
                  <a:lnTo>
                    <a:pt x="971" y="1207"/>
                  </a:lnTo>
                  <a:lnTo>
                    <a:pt x="966" y="1220"/>
                  </a:lnTo>
                  <a:lnTo>
                    <a:pt x="1014" y="1267"/>
                  </a:lnTo>
                  <a:lnTo>
                    <a:pt x="1046" y="1264"/>
                  </a:lnTo>
                  <a:lnTo>
                    <a:pt x="1053" y="1250"/>
                  </a:lnTo>
                  <a:lnTo>
                    <a:pt x="1064" y="1206"/>
                  </a:lnTo>
                  <a:lnTo>
                    <a:pt x="1211" y="1208"/>
                  </a:lnTo>
                  <a:lnTo>
                    <a:pt x="1350" y="1185"/>
                  </a:lnTo>
                  <a:lnTo>
                    <a:pt x="1321" y="1130"/>
                  </a:lnTo>
                  <a:lnTo>
                    <a:pt x="1375" y="1092"/>
                  </a:lnTo>
                  <a:lnTo>
                    <a:pt x="1515" y="1105"/>
                  </a:lnTo>
                  <a:lnTo>
                    <a:pt x="1504" y="1029"/>
                  </a:lnTo>
                  <a:lnTo>
                    <a:pt x="1459" y="1011"/>
                  </a:lnTo>
                  <a:lnTo>
                    <a:pt x="1512" y="995"/>
                  </a:lnTo>
                  <a:lnTo>
                    <a:pt x="1541" y="946"/>
                  </a:lnTo>
                  <a:lnTo>
                    <a:pt x="1661" y="956"/>
                  </a:lnTo>
                  <a:lnTo>
                    <a:pt x="1655" y="948"/>
                  </a:lnTo>
                  <a:lnTo>
                    <a:pt x="1654" y="940"/>
                  </a:lnTo>
                  <a:lnTo>
                    <a:pt x="1655" y="927"/>
                  </a:lnTo>
                  <a:lnTo>
                    <a:pt x="1663" y="916"/>
                  </a:lnTo>
                  <a:lnTo>
                    <a:pt x="1677" y="907"/>
                  </a:lnTo>
                  <a:lnTo>
                    <a:pt x="1659" y="874"/>
                  </a:lnTo>
                  <a:lnTo>
                    <a:pt x="1667" y="738"/>
                  </a:lnTo>
                  <a:lnTo>
                    <a:pt x="1662" y="680"/>
                  </a:lnTo>
                  <a:lnTo>
                    <a:pt x="1668" y="670"/>
                  </a:lnTo>
                  <a:lnTo>
                    <a:pt x="1670" y="663"/>
                  </a:lnTo>
                  <a:lnTo>
                    <a:pt x="1666" y="657"/>
                  </a:lnTo>
                  <a:lnTo>
                    <a:pt x="1657" y="654"/>
                  </a:lnTo>
                  <a:lnTo>
                    <a:pt x="1645" y="650"/>
                  </a:lnTo>
                  <a:lnTo>
                    <a:pt x="1637" y="608"/>
                  </a:lnTo>
                  <a:lnTo>
                    <a:pt x="1641" y="599"/>
                  </a:lnTo>
                  <a:lnTo>
                    <a:pt x="1644" y="591"/>
                  </a:lnTo>
                  <a:lnTo>
                    <a:pt x="1641" y="584"/>
                  </a:lnTo>
                  <a:lnTo>
                    <a:pt x="1637" y="578"/>
                  </a:lnTo>
                  <a:lnTo>
                    <a:pt x="1629" y="572"/>
                  </a:lnTo>
                  <a:lnTo>
                    <a:pt x="1618" y="567"/>
                  </a:lnTo>
                  <a:lnTo>
                    <a:pt x="1603" y="563"/>
                  </a:lnTo>
                  <a:lnTo>
                    <a:pt x="1587" y="560"/>
                  </a:lnTo>
                  <a:lnTo>
                    <a:pt x="1575" y="556"/>
                  </a:lnTo>
                  <a:lnTo>
                    <a:pt x="1568" y="552"/>
                  </a:lnTo>
                  <a:lnTo>
                    <a:pt x="1564" y="515"/>
                  </a:lnTo>
                  <a:lnTo>
                    <a:pt x="1494" y="482"/>
                  </a:lnTo>
                  <a:lnTo>
                    <a:pt x="1465" y="430"/>
                  </a:lnTo>
                  <a:lnTo>
                    <a:pt x="1421" y="407"/>
                  </a:lnTo>
                  <a:lnTo>
                    <a:pt x="1414" y="400"/>
                  </a:lnTo>
                  <a:lnTo>
                    <a:pt x="1411" y="395"/>
                  </a:lnTo>
                  <a:lnTo>
                    <a:pt x="1410" y="390"/>
                  </a:lnTo>
                  <a:lnTo>
                    <a:pt x="1411" y="387"/>
                  </a:lnTo>
                  <a:lnTo>
                    <a:pt x="1414" y="384"/>
                  </a:lnTo>
                  <a:lnTo>
                    <a:pt x="1421" y="383"/>
                  </a:lnTo>
                  <a:lnTo>
                    <a:pt x="1428" y="383"/>
                  </a:lnTo>
                  <a:lnTo>
                    <a:pt x="1440" y="385"/>
                  </a:lnTo>
                  <a:lnTo>
                    <a:pt x="1457" y="286"/>
                  </a:lnTo>
                  <a:lnTo>
                    <a:pt x="1442" y="280"/>
                  </a:lnTo>
                  <a:lnTo>
                    <a:pt x="1436" y="276"/>
                  </a:lnTo>
                  <a:lnTo>
                    <a:pt x="1431" y="273"/>
                  </a:lnTo>
                  <a:lnTo>
                    <a:pt x="1427" y="268"/>
                  </a:lnTo>
                  <a:lnTo>
                    <a:pt x="1425" y="264"/>
                  </a:lnTo>
                  <a:lnTo>
                    <a:pt x="1425" y="254"/>
                  </a:lnTo>
                  <a:lnTo>
                    <a:pt x="1426" y="252"/>
                  </a:lnTo>
                  <a:lnTo>
                    <a:pt x="1332" y="268"/>
                  </a:lnTo>
                  <a:lnTo>
                    <a:pt x="1301" y="294"/>
                  </a:lnTo>
                  <a:lnTo>
                    <a:pt x="1264" y="276"/>
                  </a:lnTo>
                  <a:lnTo>
                    <a:pt x="1241" y="272"/>
                  </a:lnTo>
                  <a:lnTo>
                    <a:pt x="1222" y="268"/>
                  </a:lnTo>
                  <a:lnTo>
                    <a:pt x="1203" y="263"/>
                  </a:lnTo>
                  <a:lnTo>
                    <a:pt x="1186" y="258"/>
                  </a:lnTo>
                  <a:lnTo>
                    <a:pt x="1169" y="251"/>
                  </a:lnTo>
                  <a:lnTo>
                    <a:pt x="1154" y="244"/>
                  </a:lnTo>
                  <a:lnTo>
                    <a:pt x="1139" y="236"/>
                  </a:lnTo>
                  <a:lnTo>
                    <a:pt x="1127" y="228"/>
                  </a:lnTo>
                  <a:lnTo>
                    <a:pt x="1115" y="217"/>
                  </a:lnTo>
                  <a:lnTo>
                    <a:pt x="1105" y="207"/>
                  </a:lnTo>
                  <a:lnTo>
                    <a:pt x="1095" y="195"/>
                  </a:lnTo>
                  <a:lnTo>
                    <a:pt x="1088" y="184"/>
                  </a:lnTo>
                  <a:lnTo>
                    <a:pt x="1080" y="170"/>
                  </a:lnTo>
                  <a:lnTo>
                    <a:pt x="1075" y="157"/>
                  </a:lnTo>
                  <a:lnTo>
                    <a:pt x="1070" y="142"/>
                  </a:lnTo>
                  <a:lnTo>
                    <a:pt x="1068" y="128"/>
                  </a:lnTo>
                  <a:lnTo>
                    <a:pt x="1060" y="56"/>
                  </a:lnTo>
                  <a:lnTo>
                    <a:pt x="1035" y="4"/>
                  </a:lnTo>
                  <a:lnTo>
                    <a:pt x="966" y="0"/>
                  </a:lnTo>
                  <a:lnTo>
                    <a:pt x="871" y="20"/>
                  </a:lnTo>
                  <a:lnTo>
                    <a:pt x="835" y="46"/>
                  </a:lnTo>
                  <a:lnTo>
                    <a:pt x="784" y="26"/>
                  </a:lnTo>
                  <a:lnTo>
                    <a:pt x="750" y="85"/>
                  </a:lnTo>
                  <a:lnTo>
                    <a:pt x="683" y="98"/>
                  </a:lnTo>
                  <a:lnTo>
                    <a:pt x="669" y="148"/>
                  </a:lnTo>
                  <a:lnTo>
                    <a:pt x="600" y="186"/>
                  </a:lnTo>
                  <a:lnTo>
                    <a:pt x="573" y="229"/>
                  </a:lnTo>
                  <a:lnTo>
                    <a:pt x="559" y="223"/>
                  </a:lnTo>
                  <a:lnTo>
                    <a:pt x="547" y="222"/>
                  </a:lnTo>
                  <a:lnTo>
                    <a:pt x="538" y="225"/>
                  </a:lnTo>
                  <a:lnTo>
                    <a:pt x="532" y="234"/>
                  </a:lnTo>
                  <a:lnTo>
                    <a:pt x="531" y="235"/>
                  </a:lnTo>
                  <a:lnTo>
                    <a:pt x="509" y="323"/>
                  </a:lnTo>
                  <a:lnTo>
                    <a:pt x="288" y="292"/>
                  </a:lnTo>
                  <a:lnTo>
                    <a:pt x="267" y="229"/>
                  </a:lnTo>
                  <a:lnTo>
                    <a:pt x="222" y="217"/>
                  </a:lnTo>
                  <a:lnTo>
                    <a:pt x="220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0000000-0008-0000-0000-000032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89"/>
              <a:ext cx="106" cy="114"/>
            </a:xfrm>
            <a:custGeom>
              <a:avLst/>
              <a:gdLst/>
              <a:ahLst/>
              <a:cxnLst>
                <a:cxn ang="0">
                  <a:pos x="395" y="40"/>
                </a:cxn>
                <a:cxn ang="0">
                  <a:pos x="362" y="30"/>
                </a:cxn>
                <a:cxn ang="0">
                  <a:pos x="274" y="59"/>
                </a:cxn>
                <a:cxn ang="0">
                  <a:pos x="241" y="61"/>
                </a:cxn>
                <a:cxn ang="0">
                  <a:pos x="196" y="104"/>
                </a:cxn>
                <a:cxn ang="0">
                  <a:pos x="82" y="364"/>
                </a:cxn>
                <a:cxn ang="0">
                  <a:pos x="273" y="547"/>
                </a:cxn>
                <a:cxn ang="0">
                  <a:pos x="285" y="564"/>
                </a:cxn>
                <a:cxn ang="0">
                  <a:pos x="284" y="581"/>
                </a:cxn>
                <a:cxn ang="0">
                  <a:pos x="298" y="615"/>
                </a:cxn>
                <a:cxn ang="0">
                  <a:pos x="180" y="775"/>
                </a:cxn>
                <a:cxn ang="0">
                  <a:pos x="164" y="809"/>
                </a:cxn>
                <a:cxn ang="0">
                  <a:pos x="162" y="839"/>
                </a:cxn>
                <a:cxn ang="0">
                  <a:pos x="182" y="968"/>
                </a:cxn>
                <a:cxn ang="0">
                  <a:pos x="5" y="1078"/>
                </a:cxn>
                <a:cxn ang="0">
                  <a:pos x="18" y="1084"/>
                </a:cxn>
                <a:cxn ang="0">
                  <a:pos x="81" y="1167"/>
                </a:cxn>
                <a:cxn ang="0">
                  <a:pos x="87" y="1203"/>
                </a:cxn>
                <a:cxn ang="0">
                  <a:pos x="296" y="1361"/>
                </a:cxn>
                <a:cxn ang="0">
                  <a:pos x="596" y="1443"/>
                </a:cxn>
                <a:cxn ang="0">
                  <a:pos x="758" y="1389"/>
                </a:cxn>
                <a:cxn ang="0">
                  <a:pos x="1057" y="1574"/>
                </a:cxn>
                <a:cxn ang="0">
                  <a:pos x="1133" y="1551"/>
                </a:cxn>
                <a:cxn ang="0">
                  <a:pos x="1174" y="1534"/>
                </a:cxn>
                <a:cxn ang="0">
                  <a:pos x="1184" y="1567"/>
                </a:cxn>
                <a:cxn ang="0">
                  <a:pos x="1166" y="1585"/>
                </a:cxn>
                <a:cxn ang="0">
                  <a:pos x="1218" y="1610"/>
                </a:cxn>
                <a:cxn ang="0">
                  <a:pos x="1439" y="1675"/>
                </a:cxn>
                <a:cxn ang="0">
                  <a:pos x="1424" y="1624"/>
                </a:cxn>
                <a:cxn ang="0">
                  <a:pos x="1412" y="1599"/>
                </a:cxn>
                <a:cxn ang="0">
                  <a:pos x="1408" y="1585"/>
                </a:cxn>
                <a:cxn ang="0">
                  <a:pos x="1390" y="1567"/>
                </a:cxn>
                <a:cxn ang="0">
                  <a:pos x="1479" y="1352"/>
                </a:cxn>
                <a:cxn ang="0">
                  <a:pos x="1576" y="1190"/>
                </a:cxn>
                <a:cxn ang="0">
                  <a:pos x="1578" y="1152"/>
                </a:cxn>
                <a:cxn ang="0">
                  <a:pos x="1607" y="1124"/>
                </a:cxn>
                <a:cxn ang="0">
                  <a:pos x="1591" y="1054"/>
                </a:cxn>
                <a:cxn ang="0">
                  <a:pos x="1681" y="864"/>
                </a:cxn>
                <a:cxn ang="0">
                  <a:pos x="1652" y="769"/>
                </a:cxn>
                <a:cxn ang="0">
                  <a:pos x="1652" y="746"/>
                </a:cxn>
                <a:cxn ang="0">
                  <a:pos x="1559" y="689"/>
                </a:cxn>
                <a:cxn ang="0">
                  <a:pos x="1561" y="662"/>
                </a:cxn>
                <a:cxn ang="0">
                  <a:pos x="1529" y="665"/>
                </a:cxn>
                <a:cxn ang="0">
                  <a:pos x="1540" y="676"/>
                </a:cxn>
                <a:cxn ang="0">
                  <a:pos x="1520" y="704"/>
                </a:cxn>
                <a:cxn ang="0">
                  <a:pos x="1510" y="698"/>
                </a:cxn>
                <a:cxn ang="0">
                  <a:pos x="1501" y="684"/>
                </a:cxn>
                <a:cxn ang="0">
                  <a:pos x="1492" y="681"/>
                </a:cxn>
                <a:cxn ang="0">
                  <a:pos x="1309" y="711"/>
                </a:cxn>
                <a:cxn ang="0">
                  <a:pos x="1144" y="658"/>
                </a:cxn>
                <a:cxn ang="0">
                  <a:pos x="1147" y="613"/>
                </a:cxn>
                <a:cxn ang="0">
                  <a:pos x="1100" y="521"/>
                </a:cxn>
                <a:cxn ang="0">
                  <a:pos x="989" y="343"/>
                </a:cxn>
                <a:cxn ang="0">
                  <a:pos x="969" y="379"/>
                </a:cxn>
                <a:cxn ang="0">
                  <a:pos x="945" y="375"/>
                </a:cxn>
                <a:cxn ang="0">
                  <a:pos x="855" y="251"/>
                </a:cxn>
                <a:cxn ang="0">
                  <a:pos x="823" y="154"/>
                </a:cxn>
                <a:cxn ang="0">
                  <a:pos x="777" y="111"/>
                </a:cxn>
                <a:cxn ang="0">
                  <a:pos x="773" y="86"/>
                </a:cxn>
              </a:cxnLst>
              <a:rect l="0" t="0" r="r" b="b"/>
              <a:pathLst>
                <a:path w="1694" h="1717">
                  <a:moveTo>
                    <a:pt x="561" y="19"/>
                  </a:moveTo>
                  <a:lnTo>
                    <a:pt x="477" y="21"/>
                  </a:lnTo>
                  <a:lnTo>
                    <a:pt x="412" y="33"/>
                  </a:lnTo>
                  <a:lnTo>
                    <a:pt x="403" y="37"/>
                  </a:lnTo>
                  <a:lnTo>
                    <a:pt x="395" y="40"/>
                  </a:lnTo>
                  <a:lnTo>
                    <a:pt x="386" y="42"/>
                  </a:lnTo>
                  <a:lnTo>
                    <a:pt x="380" y="43"/>
                  </a:lnTo>
                  <a:lnTo>
                    <a:pt x="372" y="39"/>
                  </a:lnTo>
                  <a:lnTo>
                    <a:pt x="367" y="35"/>
                  </a:lnTo>
                  <a:lnTo>
                    <a:pt x="362" y="30"/>
                  </a:lnTo>
                  <a:lnTo>
                    <a:pt x="359" y="24"/>
                  </a:lnTo>
                  <a:lnTo>
                    <a:pt x="289" y="38"/>
                  </a:lnTo>
                  <a:lnTo>
                    <a:pt x="285" y="47"/>
                  </a:lnTo>
                  <a:lnTo>
                    <a:pt x="280" y="54"/>
                  </a:lnTo>
                  <a:lnTo>
                    <a:pt x="274" y="59"/>
                  </a:lnTo>
                  <a:lnTo>
                    <a:pt x="268" y="63"/>
                  </a:lnTo>
                  <a:lnTo>
                    <a:pt x="259" y="64"/>
                  </a:lnTo>
                  <a:lnTo>
                    <a:pt x="251" y="64"/>
                  </a:lnTo>
                  <a:lnTo>
                    <a:pt x="245" y="62"/>
                  </a:lnTo>
                  <a:lnTo>
                    <a:pt x="241" y="61"/>
                  </a:lnTo>
                  <a:lnTo>
                    <a:pt x="236" y="59"/>
                  </a:lnTo>
                  <a:lnTo>
                    <a:pt x="231" y="58"/>
                  </a:lnTo>
                  <a:lnTo>
                    <a:pt x="223" y="53"/>
                  </a:lnTo>
                  <a:lnTo>
                    <a:pt x="216" y="48"/>
                  </a:lnTo>
                  <a:lnTo>
                    <a:pt x="196" y="104"/>
                  </a:lnTo>
                  <a:lnTo>
                    <a:pt x="173" y="134"/>
                  </a:lnTo>
                  <a:lnTo>
                    <a:pt x="205" y="190"/>
                  </a:lnTo>
                  <a:lnTo>
                    <a:pt x="209" y="226"/>
                  </a:lnTo>
                  <a:lnTo>
                    <a:pt x="132" y="296"/>
                  </a:lnTo>
                  <a:lnTo>
                    <a:pt x="82" y="364"/>
                  </a:lnTo>
                  <a:lnTo>
                    <a:pt x="175" y="403"/>
                  </a:lnTo>
                  <a:lnTo>
                    <a:pt x="173" y="440"/>
                  </a:lnTo>
                  <a:lnTo>
                    <a:pt x="212" y="510"/>
                  </a:lnTo>
                  <a:lnTo>
                    <a:pt x="264" y="539"/>
                  </a:lnTo>
                  <a:lnTo>
                    <a:pt x="273" y="547"/>
                  </a:lnTo>
                  <a:lnTo>
                    <a:pt x="276" y="551"/>
                  </a:lnTo>
                  <a:lnTo>
                    <a:pt x="280" y="556"/>
                  </a:lnTo>
                  <a:lnTo>
                    <a:pt x="283" y="559"/>
                  </a:lnTo>
                  <a:lnTo>
                    <a:pt x="285" y="563"/>
                  </a:lnTo>
                  <a:lnTo>
                    <a:pt x="285" y="564"/>
                  </a:lnTo>
                  <a:lnTo>
                    <a:pt x="286" y="566"/>
                  </a:lnTo>
                  <a:lnTo>
                    <a:pt x="288" y="570"/>
                  </a:lnTo>
                  <a:lnTo>
                    <a:pt x="287" y="572"/>
                  </a:lnTo>
                  <a:lnTo>
                    <a:pt x="287" y="575"/>
                  </a:lnTo>
                  <a:lnTo>
                    <a:pt x="284" y="581"/>
                  </a:lnTo>
                  <a:lnTo>
                    <a:pt x="277" y="585"/>
                  </a:lnTo>
                  <a:lnTo>
                    <a:pt x="273" y="587"/>
                  </a:lnTo>
                  <a:lnTo>
                    <a:pt x="271" y="588"/>
                  </a:lnTo>
                  <a:lnTo>
                    <a:pt x="270" y="590"/>
                  </a:lnTo>
                  <a:lnTo>
                    <a:pt x="298" y="615"/>
                  </a:lnTo>
                  <a:lnTo>
                    <a:pt x="302" y="673"/>
                  </a:lnTo>
                  <a:lnTo>
                    <a:pt x="276" y="709"/>
                  </a:lnTo>
                  <a:lnTo>
                    <a:pt x="202" y="773"/>
                  </a:lnTo>
                  <a:lnTo>
                    <a:pt x="190" y="772"/>
                  </a:lnTo>
                  <a:lnTo>
                    <a:pt x="180" y="775"/>
                  </a:lnTo>
                  <a:lnTo>
                    <a:pt x="173" y="778"/>
                  </a:lnTo>
                  <a:lnTo>
                    <a:pt x="168" y="784"/>
                  </a:lnTo>
                  <a:lnTo>
                    <a:pt x="164" y="790"/>
                  </a:lnTo>
                  <a:lnTo>
                    <a:pt x="163" y="799"/>
                  </a:lnTo>
                  <a:lnTo>
                    <a:pt x="164" y="809"/>
                  </a:lnTo>
                  <a:lnTo>
                    <a:pt x="167" y="822"/>
                  </a:lnTo>
                  <a:lnTo>
                    <a:pt x="167" y="826"/>
                  </a:lnTo>
                  <a:lnTo>
                    <a:pt x="162" y="832"/>
                  </a:lnTo>
                  <a:lnTo>
                    <a:pt x="161" y="835"/>
                  </a:lnTo>
                  <a:lnTo>
                    <a:pt x="162" y="839"/>
                  </a:lnTo>
                  <a:lnTo>
                    <a:pt x="167" y="843"/>
                  </a:lnTo>
                  <a:lnTo>
                    <a:pt x="173" y="846"/>
                  </a:lnTo>
                  <a:lnTo>
                    <a:pt x="182" y="849"/>
                  </a:lnTo>
                  <a:lnTo>
                    <a:pt x="173" y="924"/>
                  </a:lnTo>
                  <a:lnTo>
                    <a:pt x="182" y="968"/>
                  </a:lnTo>
                  <a:lnTo>
                    <a:pt x="82" y="1001"/>
                  </a:lnTo>
                  <a:lnTo>
                    <a:pt x="56" y="995"/>
                  </a:lnTo>
                  <a:lnTo>
                    <a:pt x="0" y="1004"/>
                  </a:lnTo>
                  <a:lnTo>
                    <a:pt x="1" y="1084"/>
                  </a:lnTo>
                  <a:lnTo>
                    <a:pt x="5" y="1078"/>
                  </a:lnTo>
                  <a:lnTo>
                    <a:pt x="7" y="1076"/>
                  </a:lnTo>
                  <a:lnTo>
                    <a:pt x="11" y="1076"/>
                  </a:lnTo>
                  <a:lnTo>
                    <a:pt x="12" y="1076"/>
                  </a:lnTo>
                  <a:lnTo>
                    <a:pt x="14" y="1078"/>
                  </a:lnTo>
                  <a:lnTo>
                    <a:pt x="18" y="1084"/>
                  </a:lnTo>
                  <a:lnTo>
                    <a:pt x="20" y="1093"/>
                  </a:lnTo>
                  <a:lnTo>
                    <a:pt x="21" y="1103"/>
                  </a:lnTo>
                  <a:lnTo>
                    <a:pt x="61" y="1155"/>
                  </a:lnTo>
                  <a:lnTo>
                    <a:pt x="71" y="1161"/>
                  </a:lnTo>
                  <a:lnTo>
                    <a:pt x="81" y="1167"/>
                  </a:lnTo>
                  <a:lnTo>
                    <a:pt x="86" y="1173"/>
                  </a:lnTo>
                  <a:lnTo>
                    <a:pt x="92" y="1181"/>
                  </a:lnTo>
                  <a:lnTo>
                    <a:pt x="93" y="1187"/>
                  </a:lnTo>
                  <a:lnTo>
                    <a:pt x="92" y="1195"/>
                  </a:lnTo>
                  <a:lnTo>
                    <a:pt x="87" y="1203"/>
                  </a:lnTo>
                  <a:lnTo>
                    <a:pt x="82" y="1211"/>
                  </a:lnTo>
                  <a:lnTo>
                    <a:pt x="128" y="1315"/>
                  </a:lnTo>
                  <a:lnTo>
                    <a:pt x="189" y="1330"/>
                  </a:lnTo>
                  <a:lnTo>
                    <a:pt x="284" y="1292"/>
                  </a:lnTo>
                  <a:lnTo>
                    <a:pt x="296" y="1361"/>
                  </a:lnTo>
                  <a:lnTo>
                    <a:pt x="371" y="1388"/>
                  </a:lnTo>
                  <a:lnTo>
                    <a:pt x="428" y="1443"/>
                  </a:lnTo>
                  <a:lnTo>
                    <a:pt x="486" y="1420"/>
                  </a:lnTo>
                  <a:lnTo>
                    <a:pt x="546" y="1473"/>
                  </a:lnTo>
                  <a:lnTo>
                    <a:pt x="596" y="1443"/>
                  </a:lnTo>
                  <a:lnTo>
                    <a:pt x="614" y="1411"/>
                  </a:lnTo>
                  <a:lnTo>
                    <a:pt x="670" y="1407"/>
                  </a:lnTo>
                  <a:lnTo>
                    <a:pt x="722" y="1430"/>
                  </a:lnTo>
                  <a:lnTo>
                    <a:pt x="732" y="1327"/>
                  </a:lnTo>
                  <a:lnTo>
                    <a:pt x="758" y="1389"/>
                  </a:lnTo>
                  <a:lnTo>
                    <a:pt x="824" y="1427"/>
                  </a:lnTo>
                  <a:lnTo>
                    <a:pt x="836" y="1484"/>
                  </a:lnTo>
                  <a:lnTo>
                    <a:pt x="870" y="1480"/>
                  </a:lnTo>
                  <a:lnTo>
                    <a:pt x="1001" y="1587"/>
                  </a:lnTo>
                  <a:lnTo>
                    <a:pt x="1057" y="1574"/>
                  </a:lnTo>
                  <a:lnTo>
                    <a:pt x="1115" y="1610"/>
                  </a:lnTo>
                  <a:lnTo>
                    <a:pt x="1120" y="1570"/>
                  </a:lnTo>
                  <a:lnTo>
                    <a:pt x="1126" y="1573"/>
                  </a:lnTo>
                  <a:lnTo>
                    <a:pt x="1128" y="1560"/>
                  </a:lnTo>
                  <a:lnTo>
                    <a:pt x="1133" y="1551"/>
                  </a:lnTo>
                  <a:lnTo>
                    <a:pt x="1137" y="1542"/>
                  </a:lnTo>
                  <a:lnTo>
                    <a:pt x="1143" y="1537"/>
                  </a:lnTo>
                  <a:lnTo>
                    <a:pt x="1149" y="1532"/>
                  </a:lnTo>
                  <a:lnTo>
                    <a:pt x="1156" y="1531"/>
                  </a:lnTo>
                  <a:lnTo>
                    <a:pt x="1174" y="1534"/>
                  </a:lnTo>
                  <a:lnTo>
                    <a:pt x="1181" y="1540"/>
                  </a:lnTo>
                  <a:lnTo>
                    <a:pt x="1186" y="1547"/>
                  </a:lnTo>
                  <a:lnTo>
                    <a:pt x="1187" y="1555"/>
                  </a:lnTo>
                  <a:lnTo>
                    <a:pt x="1187" y="1563"/>
                  </a:lnTo>
                  <a:lnTo>
                    <a:pt x="1184" y="1567"/>
                  </a:lnTo>
                  <a:lnTo>
                    <a:pt x="1182" y="1572"/>
                  </a:lnTo>
                  <a:lnTo>
                    <a:pt x="1179" y="1576"/>
                  </a:lnTo>
                  <a:lnTo>
                    <a:pt x="1175" y="1580"/>
                  </a:lnTo>
                  <a:lnTo>
                    <a:pt x="1170" y="1582"/>
                  </a:lnTo>
                  <a:lnTo>
                    <a:pt x="1166" y="1585"/>
                  </a:lnTo>
                  <a:lnTo>
                    <a:pt x="1163" y="1585"/>
                  </a:lnTo>
                  <a:lnTo>
                    <a:pt x="1160" y="1586"/>
                  </a:lnTo>
                  <a:lnTo>
                    <a:pt x="1156" y="1588"/>
                  </a:lnTo>
                  <a:lnTo>
                    <a:pt x="1182" y="1638"/>
                  </a:lnTo>
                  <a:lnTo>
                    <a:pt x="1218" y="1610"/>
                  </a:lnTo>
                  <a:lnTo>
                    <a:pt x="1275" y="1613"/>
                  </a:lnTo>
                  <a:lnTo>
                    <a:pt x="1284" y="1687"/>
                  </a:lnTo>
                  <a:lnTo>
                    <a:pt x="1333" y="1717"/>
                  </a:lnTo>
                  <a:lnTo>
                    <a:pt x="1374" y="1674"/>
                  </a:lnTo>
                  <a:lnTo>
                    <a:pt x="1439" y="1675"/>
                  </a:lnTo>
                  <a:lnTo>
                    <a:pt x="1438" y="1661"/>
                  </a:lnTo>
                  <a:lnTo>
                    <a:pt x="1436" y="1650"/>
                  </a:lnTo>
                  <a:lnTo>
                    <a:pt x="1432" y="1640"/>
                  </a:lnTo>
                  <a:lnTo>
                    <a:pt x="1429" y="1632"/>
                  </a:lnTo>
                  <a:lnTo>
                    <a:pt x="1424" y="1624"/>
                  </a:lnTo>
                  <a:lnTo>
                    <a:pt x="1419" y="1619"/>
                  </a:lnTo>
                  <a:lnTo>
                    <a:pt x="1411" y="1614"/>
                  </a:lnTo>
                  <a:lnTo>
                    <a:pt x="1404" y="1612"/>
                  </a:lnTo>
                  <a:lnTo>
                    <a:pt x="1404" y="1610"/>
                  </a:lnTo>
                  <a:lnTo>
                    <a:pt x="1412" y="1599"/>
                  </a:lnTo>
                  <a:lnTo>
                    <a:pt x="1414" y="1595"/>
                  </a:lnTo>
                  <a:lnTo>
                    <a:pt x="1415" y="1592"/>
                  </a:lnTo>
                  <a:lnTo>
                    <a:pt x="1414" y="1589"/>
                  </a:lnTo>
                  <a:lnTo>
                    <a:pt x="1412" y="1587"/>
                  </a:lnTo>
                  <a:lnTo>
                    <a:pt x="1408" y="1585"/>
                  </a:lnTo>
                  <a:lnTo>
                    <a:pt x="1403" y="1584"/>
                  </a:lnTo>
                  <a:lnTo>
                    <a:pt x="1396" y="1581"/>
                  </a:lnTo>
                  <a:lnTo>
                    <a:pt x="1393" y="1578"/>
                  </a:lnTo>
                  <a:lnTo>
                    <a:pt x="1390" y="1573"/>
                  </a:lnTo>
                  <a:lnTo>
                    <a:pt x="1390" y="1567"/>
                  </a:lnTo>
                  <a:lnTo>
                    <a:pt x="1413" y="1514"/>
                  </a:lnTo>
                  <a:lnTo>
                    <a:pt x="1448" y="1510"/>
                  </a:lnTo>
                  <a:lnTo>
                    <a:pt x="1462" y="1458"/>
                  </a:lnTo>
                  <a:lnTo>
                    <a:pt x="1445" y="1395"/>
                  </a:lnTo>
                  <a:lnTo>
                    <a:pt x="1479" y="1352"/>
                  </a:lnTo>
                  <a:lnTo>
                    <a:pt x="1517" y="1323"/>
                  </a:lnTo>
                  <a:lnTo>
                    <a:pt x="1555" y="1244"/>
                  </a:lnTo>
                  <a:lnTo>
                    <a:pt x="1558" y="1206"/>
                  </a:lnTo>
                  <a:lnTo>
                    <a:pt x="1568" y="1198"/>
                  </a:lnTo>
                  <a:lnTo>
                    <a:pt x="1576" y="1190"/>
                  </a:lnTo>
                  <a:lnTo>
                    <a:pt x="1582" y="1182"/>
                  </a:lnTo>
                  <a:lnTo>
                    <a:pt x="1585" y="1175"/>
                  </a:lnTo>
                  <a:lnTo>
                    <a:pt x="1585" y="1167"/>
                  </a:lnTo>
                  <a:lnTo>
                    <a:pt x="1584" y="1160"/>
                  </a:lnTo>
                  <a:lnTo>
                    <a:pt x="1578" y="1152"/>
                  </a:lnTo>
                  <a:lnTo>
                    <a:pt x="1573" y="1146"/>
                  </a:lnTo>
                  <a:lnTo>
                    <a:pt x="1585" y="1140"/>
                  </a:lnTo>
                  <a:lnTo>
                    <a:pt x="1594" y="1134"/>
                  </a:lnTo>
                  <a:lnTo>
                    <a:pt x="1602" y="1128"/>
                  </a:lnTo>
                  <a:lnTo>
                    <a:pt x="1607" y="1124"/>
                  </a:lnTo>
                  <a:lnTo>
                    <a:pt x="1610" y="1118"/>
                  </a:lnTo>
                  <a:lnTo>
                    <a:pt x="1613" y="1114"/>
                  </a:lnTo>
                  <a:lnTo>
                    <a:pt x="1612" y="1110"/>
                  </a:lnTo>
                  <a:lnTo>
                    <a:pt x="1610" y="1106"/>
                  </a:lnTo>
                  <a:lnTo>
                    <a:pt x="1591" y="1054"/>
                  </a:lnTo>
                  <a:lnTo>
                    <a:pt x="1647" y="1035"/>
                  </a:lnTo>
                  <a:lnTo>
                    <a:pt x="1686" y="1006"/>
                  </a:lnTo>
                  <a:lnTo>
                    <a:pt x="1694" y="939"/>
                  </a:lnTo>
                  <a:lnTo>
                    <a:pt x="1673" y="915"/>
                  </a:lnTo>
                  <a:lnTo>
                    <a:pt x="1681" y="864"/>
                  </a:lnTo>
                  <a:lnTo>
                    <a:pt x="1650" y="856"/>
                  </a:lnTo>
                  <a:lnTo>
                    <a:pt x="1615" y="871"/>
                  </a:lnTo>
                  <a:lnTo>
                    <a:pt x="1592" y="819"/>
                  </a:lnTo>
                  <a:lnTo>
                    <a:pt x="1647" y="773"/>
                  </a:lnTo>
                  <a:lnTo>
                    <a:pt x="1652" y="769"/>
                  </a:lnTo>
                  <a:lnTo>
                    <a:pt x="1656" y="766"/>
                  </a:lnTo>
                  <a:lnTo>
                    <a:pt x="1657" y="762"/>
                  </a:lnTo>
                  <a:lnTo>
                    <a:pt x="1658" y="758"/>
                  </a:lnTo>
                  <a:lnTo>
                    <a:pt x="1655" y="752"/>
                  </a:lnTo>
                  <a:lnTo>
                    <a:pt x="1652" y="746"/>
                  </a:lnTo>
                  <a:lnTo>
                    <a:pt x="1649" y="742"/>
                  </a:lnTo>
                  <a:lnTo>
                    <a:pt x="1647" y="739"/>
                  </a:lnTo>
                  <a:lnTo>
                    <a:pt x="1639" y="733"/>
                  </a:lnTo>
                  <a:lnTo>
                    <a:pt x="1607" y="736"/>
                  </a:lnTo>
                  <a:lnTo>
                    <a:pt x="1559" y="689"/>
                  </a:lnTo>
                  <a:lnTo>
                    <a:pt x="1564" y="676"/>
                  </a:lnTo>
                  <a:lnTo>
                    <a:pt x="1564" y="671"/>
                  </a:lnTo>
                  <a:lnTo>
                    <a:pt x="1565" y="668"/>
                  </a:lnTo>
                  <a:lnTo>
                    <a:pt x="1562" y="664"/>
                  </a:lnTo>
                  <a:lnTo>
                    <a:pt x="1561" y="662"/>
                  </a:lnTo>
                  <a:lnTo>
                    <a:pt x="1558" y="661"/>
                  </a:lnTo>
                  <a:lnTo>
                    <a:pt x="1555" y="662"/>
                  </a:lnTo>
                  <a:lnTo>
                    <a:pt x="1543" y="662"/>
                  </a:lnTo>
                  <a:lnTo>
                    <a:pt x="1535" y="664"/>
                  </a:lnTo>
                  <a:lnTo>
                    <a:pt x="1529" y="665"/>
                  </a:lnTo>
                  <a:lnTo>
                    <a:pt x="1526" y="667"/>
                  </a:lnTo>
                  <a:lnTo>
                    <a:pt x="1525" y="669"/>
                  </a:lnTo>
                  <a:lnTo>
                    <a:pt x="1527" y="671"/>
                  </a:lnTo>
                  <a:lnTo>
                    <a:pt x="1533" y="673"/>
                  </a:lnTo>
                  <a:lnTo>
                    <a:pt x="1540" y="676"/>
                  </a:lnTo>
                  <a:lnTo>
                    <a:pt x="1540" y="680"/>
                  </a:lnTo>
                  <a:lnTo>
                    <a:pt x="1538" y="686"/>
                  </a:lnTo>
                  <a:lnTo>
                    <a:pt x="1533" y="692"/>
                  </a:lnTo>
                  <a:lnTo>
                    <a:pt x="1525" y="701"/>
                  </a:lnTo>
                  <a:lnTo>
                    <a:pt x="1520" y="704"/>
                  </a:lnTo>
                  <a:lnTo>
                    <a:pt x="1517" y="706"/>
                  </a:lnTo>
                  <a:lnTo>
                    <a:pt x="1513" y="706"/>
                  </a:lnTo>
                  <a:lnTo>
                    <a:pt x="1512" y="705"/>
                  </a:lnTo>
                  <a:lnTo>
                    <a:pt x="1510" y="702"/>
                  </a:lnTo>
                  <a:lnTo>
                    <a:pt x="1510" y="698"/>
                  </a:lnTo>
                  <a:lnTo>
                    <a:pt x="1511" y="693"/>
                  </a:lnTo>
                  <a:lnTo>
                    <a:pt x="1513" y="687"/>
                  </a:lnTo>
                  <a:lnTo>
                    <a:pt x="1509" y="685"/>
                  </a:lnTo>
                  <a:lnTo>
                    <a:pt x="1505" y="684"/>
                  </a:lnTo>
                  <a:lnTo>
                    <a:pt x="1501" y="684"/>
                  </a:lnTo>
                  <a:lnTo>
                    <a:pt x="1498" y="683"/>
                  </a:lnTo>
                  <a:lnTo>
                    <a:pt x="1497" y="683"/>
                  </a:lnTo>
                  <a:lnTo>
                    <a:pt x="1495" y="681"/>
                  </a:lnTo>
                  <a:lnTo>
                    <a:pt x="1493" y="680"/>
                  </a:lnTo>
                  <a:lnTo>
                    <a:pt x="1492" y="681"/>
                  </a:lnTo>
                  <a:lnTo>
                    <a:pt x="1486" y="684"/>
                  </a:lnTo>
                  <a:lnTo>
                    <a:pt x="1427" y="732"/>
                  </a:lnTo>
                  <a:lnTo>
                    <a:pt x="1395" y="708"/>
                  </a:lnTo>
                  <a:lnTo>
                    <a:pt x="1346" y="731"/>
                  </a:lnTo>
                  <a:lnTo>
                    <a:pt x="1309" y="711"/>
                  </a:lnTo>
                  <a:lnTo>
                    <a:pt x="1284" y="729"/>
                  </a:lnTo>
                  <a:lnTo>
                    <a:pt x="1183" y="735"/>
                  </a:lnTo>
                  <a:lnTo>
                    <a:pt x="1202" y="669"/>
                  </a:lnTo>
                  <a:lnTo>
                    <a:pt x="1170" y="620"/>
                  </a:lnTo>
                  <a:lnTo>
                    <a:pt x="1144" y="658"/>
                  </a:lnTo>
                  <a:lnTo>
                    <a:pt x="1125" y="615"/>
                  </a:lnTo>
                  <a:lnTo>
                    <a:pt x="1134" y="614"/>
                  </a:lnTo>
                  <a:lnTo>
                    <a:pt x="1141" y="614"/>
                  </a:lnTo>
                  <a:lnTo>
                    <a:pt x="1143" y="613"/>
                  </a:lnTo>
                  <a:lnTo>
                    <a:pt x="1147" y="613"/>
                  </a:lnTo>
                  <a:lnTo>
                    <a:pt x="1151" y="613"/>
                  </a:lnTo>
                  <a:lnTo>
                    <a:pt x="1152" y="611"/>
                  </a:lnTo>
                  <a:lnTo>
                    <a:pt x="1152" y="596"/>
                  </a:lnTo>
                  <a:lnTo>
                    <a:pt x="1096" y="551"/>
                  </a:lnTo>
                  <a:lnTo>
                    <a:pt x="1100" y="521"/>
                  </a:lnTo>
                  <a:lnTo>
                    <a:pt x="1076" y="462"/>
                  </a:lnTo>
                  <a:lnTo>
                    <a:pt x="1011" y="418"/>
                  </a:lnTo>
                  <a:lnTo>
                    <a:pt x="1000" y="350"/>
                  </a:lnTo>
                  <a:lnTo>
                    <a:pt x="993" y="345"/>
                  </a:lnTo>
                  <a:lnTo>
                    <a:pt x="989" y="343"/>
                  </a:lnTo>
                  <a:lnTo>
                    <a:pt x="985" y="342"/>
                  </a:lnTo>
                  <a:lnTo>
                    <a:pt x="984" y="345"/>
                  </a:lnTo>
                  <a:lnTo>
                    <a:pt x="980" y="360"/>
                  </a:lnTo>
                  <a:lnTo>
                    <a:pt x="976" y="377"/>
                  </a:lnTo>
                  <a:lnTo>
                    <a:pt x="969" y="379"/>
                  </a:lnTo>
                  <a:lnTo>
                    <a:pt x="963" y="387"/>
                  </a:lnTo>
                  <a:lnTo>
                    <a:pt x="962" y="390"/>
                  </a:lnTo>
                  <a:lnTo>
                    <a:pt x="952" y="381"/>
                  </a:lnTo>
                  <a:lnTo>
                    <a:pt x="947" y="377"/>
                  </a:lnTo>
                  <a:lnTo>
                    <a:pt x="945" y="375"/>
                  </a:lnTo>
                  <a:lnTo>
                    <a:pt x="948" y="379"/>
                  </a:lnTo>
                  <a:lnTo>
                    <a:pt x="917" y="397"/>
                  </a:lnTo>
                  <a:lnTo>
                    <a:pt x="880" y="322"/>
                  </a:lnTo>
                  <a:lnTo>
                    <a:pt x="822" y="331"/>
                  </a:lnTo>
                  <a:lnTo>
                    <a:pt x="855" y="251"/>
                  </a:lnTo>
                  <a:lnTo>
                    <a:pt x="859" y="189"/>
                  </a:lnTo>
                  <a:lnTo>
                    <a:pt x="821" y="164"/>
                  </a:lnTo>
                  <a:lnTo>
                    <a:pt x="821" y="162"/>
                  </a:lnTo>
                  <a:lnTo>
                    <a:pt x="822" y="159"/>
                  </a:lnTo>
                  <a:lnTo>
                    <a:pt x="823" y="154"/>
                  </a:lnTo>
                  <a:lnTo>
                    <a:pt x="825" y="149"/>
                  </a:lnTo>
                  <a:lnTo>
                    <a:pt x="797" y="109"/>
                  </a:lnTo>
                  <a:lnTo>
                    <a:pt x="788" y="111"/>
                  </a:lnTo>
                  <a:lnTo>
                    <a:pt x="783" y="112"/>
                  </a:lnTo>
                  <a:lnTo>
                    <a:pt x="777" y="111"/>
                  </a:lnTo>
                  <a:lnTo>
                    <a:pt x="774" y="109"/>
                  </a:lnTo>
                  <a:lnTo>
                    <a:pt x="771" y="105"/>
                  </a:lnTo>
                  <a:lnTo>
                    <a:pt x="771" y="100"/>
                  </a:lnTo>
                  <a:lnTo>
                    <a:pt x="771" y="93"/>
                  </a:lnTo>
                  <a:lnTo>
                    <a:pt x="773" y="86"/>
                  </a:lnTo>
                  <a:lnTo>
                    <a:pt x="732" y="40"/>
                  </a:lnTo>
                  <a:lnTo>
                    <a:pt x="654" y="39"/>
                  </a:lnTo>
                  <a:lnTo>
                    <a:pt x="627" y="0"/>
                  </a:lnTo>
                  <a:lnTo>
                    <a:pt x="56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0000000-0008-0000-0000-000033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" y="326"/>
              <a:ext cx="106" cy="120"/>
            </a:xfrm>
            <a:custGeom>
              <a:avLst/>
              <a:gdLst/>
              <a:ahLst/>
              <a:cxnLst>
                <a:cxn ang="0">
                  <a:pos x="257" y="178"/>
                </a:cxn>
                <a:cxn ang="0">
                  <a:pos x="267" y="201"/>
                </a:cxn>
                <a:cxn ang="0">
                  <a:pos x="225" y="310"/>
                </a:cxn>
                <a:cxn ang="0">
                  <a:pos x="296" y="445"/>
                </a:cxn>
                <a:cxn ang="0">
                  <a:pos x="223" y="553"/>
                </a:cxn>
                <a:cxn ang="0">
                  <a:pos x="195" y="579"/>
                </a:cxn>
                <a:cxn ang="0">
                  <a:pos x="195" y="614"/>
                </a:cxn>
                <a:cxn ang="0">
                  <a:pos x="165" y="683"/>
                </a:cxn>
                <a:cxn ang="0">
                  <a:pos x="58" y="949"/>
                </a:cxn>
                <a:cxn ang="0">
                  <a:pos x="6" y="1020"/>
                </a:cxn>
                <a:cxn ang="0">
                  <a:pos x="25" y="1031"/>
                </a:cxn>
                <a:cxn ang="0">
                  <a:pos x="21" y="1053"/>
                </a:cxn>
                <a:cxn ang="0">
                  <a:pos x="46" y="1089"/>
                </a:cxn>
                <a:cxn ang="0">
                  <a:pos x="77" y="1144"/>
                </a:cxn>
                <a:cxn ang="0">
                  <a:pos x="70" y="1153"/>
                </a:cxn>
                <a:cxn ang="0">
                  <a:pos x="62" y="1167"/>
                </a:cxn>
                <a:cxn ang="0">
                  <a:pos x="192" y="1327"/>
                </a:cxn>
                <a:cxn ang="0">
                  <a:pos x="339" y="1540"/>
                </a:cxn>
                <a:cxn ang="0">
                  <a:pos x="522" y="1624"/>
                </a:cxn>
                <a:cxn ang="0">
                  <a:pos x="634" y="1727"/>
                </a:cxn>
                <a:cxn ang="0">
                  <a:pos x="652" y="1740"/>
                </a:cxn>
                <a:cxn ang="0">
                  <a:pos x="711" y="1753"/>
                </a:cxn>
                <a:cxn ang="0">
                  <a:pos x="712" y="1772"/>
                </a:cxn>
                <a:cxn ang="0">
                  <a:pos x="725" y="1791"/>
                </a:cxn>
                <a:cxn ang="0">
                  <a:pos x="768" y="1794"/>
                </a:cxn>
                <a:cxn ang="0">
                  <a:pos x="840" y="1776"/>
                </a:cxn>
                <a:cxn ang="0">
                  <a:pos x="1161" y="1668"/>
                </a:cxn>
                <a:cxn ang="0">
                  <a:pos x="1366" y="1647"/>
                </a:cxn>
                <a:cxn ang="0">
                  <a:pos x="1421" y="1634"/>
                </a:cxn>
                <a:cxn ang="0">
                  <a:pos x="1578" y="1416"/>
                </a:cxn>
                <a:cxn ang="0">
                  <a:pos x="1664" y="1163"/>
                </a:cxn>
                <a:cxn ang="0">
                  <a:pos x="1680" y="1161"/>
                </a:cxn>
                <a:cxn ang="0">
                  <a:pos x="1689" y="1135"/>
                </a:cxn>
                <a:cxn ang="0">
                  <a:pos x="1608" y="1005"/>
                </a:cxn>
                <a:cxn ang="0">
                  <a:pos x="1594" y="987"/>
                </a:cxn>
                <a:cxn ang="0">
                  <a:pos x="1514" y="887"/>
                </a:cxn>
                <a:cxn ang="0">
                  <a:pos x="1524" y="872"/>
                </a:cxn>
                <a:cxn ang="0">
                  <a:pos x="1529" y="859"/>
                </a:cxn>
                <a:cxn ang="0">
                  <a:pos x="1540" y="829"/>
                </a:cxn>
                <a:cxn ang="0">
                  <a:pos x="1580" y="831"/>
                </a:cxn>
                <a:cxn ang="0">
                  <a:pos x="1625" y="651"/>
                </a:cxn>
                <a:cxn ang="0">
                  <a:pos x="1559" y="631"/>
                </a:cxn>
                <a:cxn ang="0">
                  <a:pos x="1525" y="669"/>
                </a:cxn>
                <a:cxn ang="0">
                  <a:pos x="1506" y="659"/>
                </a:cxn>
                <a:cxn ang="0">
                  <a:pos x="1474" y="670"/>
                </a:cxn>
                <a:cxn ang="0">
                  <a:pos x="1361" y="636"/>
                </a:cxn>
                <a:cxn ang="0">
                  <a:pos x="1129" y="546"/>
                </a:cxn>
                <a:cxn ang="0">
                  <a:pos x="1138" y="528"/>
                </a:cxn>
                <a:cxn ang="0">
                  <a:pos x="1108" y="529"/>
                </a:cxn>
                <a:cxn ang="0">
                  <a:pos x="1099" y="505"/>
                </a:cxn>
                <a:cxn ang="0">
                  <a:pos x="1064" y="535"/>
                </a:cxn>
                <a:cxn ang="0">
                  <a:pos x="1035" y="539"/>
                </a:cxn>
                <a:cxn ang="0">
                  <a:pos x="1038" y="533"/>
                </a:cxn>
                <a:cxn ang="0">
                  <a:pos x="1051" y="352"/>
                </a:cxn>
                <a:cxn ang="0">
                  <a:pos x="912" y="172"/>
                </a:cxn>
                <a:cxn ang="0">
                  <a:pos x="896" y="191"/>
                </a:cxn>
                <a:cxn ang="0">
                  <a:pos x="865" y="182"/>
                </a:cxn>
                <a:cxn ang="0">
                  <a:pos x="811" y="90"/>
                </a:cxn>
                <a:cxn ang="0">
                  <a:pos x="818" y="80"/>
                </a:cxn>
                <a:cxn ang="0">
                  <a:pos x="826" y="67"/>
                </a:cxn>
                <a:cxn ang="0">
                  <a:pos x="827" y="58"/>
                </a:cxn>
                <a:cxn ang="0">
                  <a:pos x="718" y="13"/>
                </a:cxn>
              </a:cxnLst>
              <a:rect l="0" t="0" r="r" b="b"/>
              <a:pathLst>
                <a:path w="1689" h="1797">
                  <a:moveTo>
                    <a:pt x="414" y="116"/>
                  </a:moveTo>
                  <a:lnTo>
                    <a:pt x="267" y="114"/>
                  </a:lnTo>
                  <a:lnTo>
                    <a:pt x="256" y="158"/>
                  </a:lnTo>
                  <a:lnTo>
                    <a:pt x="249" y="172"/>
                  </a:lnTo>
                  <a:lnTo>
                    <a:pt x="257" y="178"/>
                  </a:lnTo>
                  <a:lnTo>
                    <a:pt x="259" y="181"/>
                  </a:lnTo>
                  <a:lnTo>
                    <a:pt x="262" y="185"/>
                  </a:lnTo>
                  <a:lnTo>
                    <a:pt x="265" y="191"/>
                  </a:lnTo>
                  <a:lnTo>
                    <a:pt x="268" y="197"/>
                  </a:lnTo>
                  <a:lnTo>
                    <a:pt x="267" y="201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7" y="212"/>
                  </a:lnTo>
                  <a:lnTo>
                    <a:pt x="202" y="258"/>
                  </a:lnTo>
                  <a:lnTo>
                    <a:pt x="225" y="310"/>
                  </a:lnTo>
                  <a:lnTo>
                    <a:pt x="260" y="295"/>
                  </a:lnTo>
                  <a:lnTo>
                    <a:pt x="291" y="303"/>
                  </a:lnTo>
                  <a:lnTo>
                    <a:pt x="283" y="354"/>
                  </a:lnTo>
                  <a:lnTo>
                    <a:pt x="304" y="378"/>
                  </a:lnTo>
                  <a:lnTo>
                    <a:pt x="296" y="445"/>
                  </a:lnTo>
                  <a:lnTo>
                    <a:pt x="257" y="474"/>
                  </a:lnTo>
                  <a:lnTo>
                    <a:pt x="201" y="493"/>
                  </a:lnTo>
                  <a:lnTo>
                    <a:pt x="220" y="545"/>
                  </a:lnTo>
                  <a:lnTo>
                    <a:pt x="222" y="549"/>
                  </a:lnTo>
                  <a:lnTo>
                    <a:pt x="223" y="553"/>
                  </a:lnTo>
                  <a:lnTo>
                    <a:pt x="220" y="557"/>
                  </a:lnTo>
                  <a:lnTo>
                    <a:pt x="217" y="563"/>
                  </a:lnTo>
                  <a:lnTo>
                    <a:pt x="212" y="567"/>
                  </a:lnTo>
                  <a:lnTo>
                    <a:pt x="204" y="573"/>
                  </a:lnTo>
                  <a:lnTo>
                    <a:pt x="195" y="579"/>
                  </a:lnTo>
                  <a:lnTo>
                    <a:pt x="183" y="585"/>
                  </a:lnTo>
                  <a:lnTo>
                    <a:pt x="188" y="591"/>
                  </a:lnTo>
                  <a:lnTo>
                    <a:pt x="194" y="599"/>
                  </a:lnTo>
                  <a:lnTo>
                    <a:pt x="195" y="606"/>
                  </a:lnTo>
                  <a:lnTo>
                    <a:pt x="195" y="614"/>
                  </a:lnTo>
                  <a:lnTo>
                    <a:pt x="192" y="621"/>
                  </a:lnTo>
                  <a:lnTo>
                    <a:pt x="186" y="629"/>
                  </a:lnTo>
                  <a:lnTo>
                    <a:pt x="178" y="637"/>
                  </a:lnTo>
                  <a:lnTo>
                    <a:pt x="168" y="645"/>
                  </a:lnTo>
                  <a:lnTo>
                    <a:pt x="165" y="683"/>
                  </a:lnTo>
                  <a:lnTo>
                    <a:pt x="127" y="762"/>
                  </a:lnTo>
                  <a:lnTo>
                    <a:pt x="89" y="791"/>
                  </a:lnTo>
                  <a:lnTo>
                    <a:pt x="55" y="834"/>
                  </a:lnTo>
                  <a:lnTo>
                    <a:pt x="72" y="897"/>
                  </a:lnTo>
                  <a:lnTo>
                    <a:pt x="58" y="949"/>
                  </a:lnTo>
                  <a:lnTo>
                    <a:pt x="23" y="953"/>
                  </a:lnTo>
                  <a:lnTo>
                    <a:pt x="0" y="1006"/>
                  </a:lnTo>
                  <a:lnTo>
                    <a:pt x="0" y="1012"/>
                  </a:lnTo>
                  <a:lnTo>
                    <a:pt x="3" y="1017"/>
                  </a:lnTo>
                  <a:lnTo>
                    <a:pt x="6" y="1020"/>
                  </a:lnTo>
                  <a:lnTo>
                    <a:pt x="13" y="1023"/>
                  </a:lnTo>
                  <a:lnTo>
                    <a:pt x="18" y="1024"/>
                  </a:lnTo>
                  <a:lnTo>
                    <a:pt x="22" y="1026"/>
                  </a:lnTo>
                  <a:lnTo>
                    <a:pt x="24" y="1028"/>
                  </a:lnTo>
                  <a:lnTo>
                    <a:pt x="25" y="1031"/>
                  </a:lnTo>
                  <a:lnTo>
                    <a:pt x="24" y="1034"/>
                  </a:lnTo>
                  <a:lnTo>
                    <a:pt x="22" y="1038"/>
                  </a:lnTo>
                  <a:lnTo>
                    <a:pt x="14" y="1049"/>
                  </a:lnTo>
                  <a:lnTo>
                    <a:pt x="14" y="1051"/>
                  </a:lnTo>
                  <a:lnTo>
                    <a:pt x="21" y="1053"/>
                  </a:lnTo>
                  <a:lnTo>
                    <a:pt x="29" y="1058"/>
                  </a:lnTo>
                  <a:lnTo>
                    <a:pt x="34" y="1063"/>
                  </a:lnTo>
                  <a:lnTo>
                    <a:pt x="39" y="1071"/>
                  </a:lnTo>
                  <a:lnTo>
                    <a:pt x="42" y="1079"/>
                  </a:lnTo>
                  <a:lnTo>
                    <a:pt x="46" y="1089"/>
                  </a:lnTo>
                  <a:lnTo>
                    <a:pt x="48" y="1100"/>
                  </a:lnTo>
                  <a:lnTo>
                    <a:pt x="49" y="1114"/>
                  </a:lnTo>
                  <a:lnTo>
                    <a:pt x="85" y="1085"/>
                  </a:lnTo>
                  <a:lnTo>
                    <a:pt x="70" y="1118"/>
                  </a:lnTo>
                  <a:lnTo>
                    <a:pt x="77" y="1144"/>
                  </a:lnTo>
                  <a:lnTo>
                    <a:pt x="73" y="1148"/>
                  </a:lnTo>
                  <a:lnTo>
                    <a:pt x="71" y="1150"/>
                  </a:lnTo>
                  <a:lnTo>
                    <a:pt x="70" y="1150"/>
                  </a:lnTo>
                  <a:lnTo>
                    <a:pt x="70" y="1151"/>
                  </a:lnTo>
                  <a:lnTo>
                    <a:pt x="70" y="1153"/>
                  </a:lnTo>
                  <a:lnTo>
                    <a:pt x="66" y="1156"/>
                  </a:lnTo>
                  <a:lnTo>
                    <a:pt x="62" y="1160"/>
                  </a:lnTo>
                  <a:lnTo>
                    <a:pt x="61" y="1161"/>
                  </a:lnTo>
                  <a:lnTo>
                    <a:pt x="59" y="1164"/>
                  </a:lnTo>
                  <a:lnTo>
                    <a:pt x="62" y="1167"/>
                  </a:lnTo>
                  <a:lnTo>
                    <a:pt x="64" y="1169"/>
                  </a:lnTo>
                  <a:lnTo>
                    <a:pt x="69" y="1170"/>
                  </a:lnTo>
                  <a:lnTo>
                    <a:pt x="84" y="1275"/>
                  </a:lnTo>
                  <a:lnTo>
                    <a:pt x="123" y="1256"/>
                  </a:lnTo>
                  <a:lnTo>
                    <a:pt x="192" y="1327"/>
                  </a:lnTo>
                  <a:lnTo>
                    <a:pt x="174" y="1407"/>
                  </a:lnTo>
                  <a:lnTo>
                    <a:pt x="211" y="1417"/>
                  </a:lnTo>
                  <a:lnTo>
                    <a:pt x="248" y="1481"/>
                  </a:lnTo>
                  <a:lnTo>
                    <a:pt x="322" y="1488"/>
                  </a:lnTo>
                  <a:lnTo>
                    <a:pt x="339" y="1540"/>
                  </a:lnTo>
                  <a:lnTo>
                    <a:pt x="416" y="1527"/>
                  </a:lnTo>
                  <a:lnTo>
                    <a:pt x="408" y="1566"/>
                  </a:lnTo>
                  <a:lnTo>
                    <a:pt x="432" y="1588"/>
                  </a:lnTo>
                  <a:lnTo>
                    <a:pt x="467" y="1585"/>
                  </a:lnTo>
                  <a:lnTo>
                    <a:pt x="522" y="1624"/>
                  </a:lnTo>
                  <a:lnTo>
                    <a:pt x="580" y="1617"/>
                  </a:lnTo>
                  <a:lnTo>
                    <a:pt x="570" y="1657"/>
                  </a:lnTo>
                  <a:lnTo>
                    <a:pt x="620" y="1698"/>
                  </a:lnTo>
                  <a:lnTo>
                    <a:pt x="632" y="1726"/>
                  </a:lnTo>
                  <a:lnTo>
                    <a:pt x="634" y="1727"/>
                  </a:lnTo>
                  <a:lnTo>
                    <a:pt x="640" y="1729"/>
                  </a:lnTo>
                  <a:lnTo>
                    <a:pt x="648" y="1728"/>
                  </a:lnTo>
                  <a:lnTo>
                    <a:pt x="654" y="1730"/>
                  </a:lnTo>
                  <a:lnTo>
                    <a:pt x="655" y="1733"/>
                  </a:lnTo>
                  <a:lnTo>
                    <a:pt x="652" y="1740"/>
                  </a:lnTo>
                  <a:lnTo>
                    <a:pt x="651" y="1741"/>
                  </a:lnTo>
                  <a:lnTo>
                    <a:pt x="694" y="1740"/>
                  </a:lnTo>
                  <a:lnTo>
                    <a:pt x="698" y="1743"/>
                  </a:lnTo>
                  <a:lnTo>
                    <a:pt x="704" y="1747"/>
                  </a:lnTo>
                  <a:lnTo>
                    <a:pt x="711" y="1753"/>
                  </a:lnTo>
                  <a:lnTo>
                    <a:pt x="713" y="1754"/>
                  </a:lnTo>
                  <a:lnTo>
                    <a:pt x="715" y="1756"/>
                  </a:lnTo>
                  <a:lnTo>
                    <a:pt x="716" y="1757"/>
                  </a:lnTo>
                  <a:lnTo>
                    <a:pt x="718" y="1759"/>
                  </a:lnTo>
                  <a:lnTo>
                    <a:pt x="712" y="1772"/>
                  </a:lnTo>
                  <a:lnTo>
                    <a:pt x="711" y="1786"/>
                  </a:lnTo>
                  <a:lnTo>
                    <a:pt x="718" y="1788"/>
                  </a:lnTo>
                  <a:lnTo>
                    <a:pt x="719" y="1788"/>
                  </a:lnTo>
                  <a:lnTo>
                    <a:pt x="721" y="1789"/>
                  </a:lnTo>
                  <a:lnTo>
                    <a:pt x="725" y="1791"/>
                  </a:lnTo>
                  <a:lnTo>
                    <a:pt x="738" y="1796"/>
                  </a:lnTo>
                  <a:lnTo>
                    <a:pt x="746" y="1797"/>
                  </a:lnTo>
                  <a:lnTo>
                    <a:pt x="755" y="1797"/>
                  </a:lnTo>
                  <a:lnTo>
                    <a:pt x="761" y="1796"/>
                  </a:lnTo>
                  <a:lnTo>
                    <a:pt x="768" y="1794"/>
                  </a:lnTo>
                  <a:lnTo>
                    <a:pt x="771" y="1790"/>
                  </a:lnTo>
                  <a:lnTo>
                    <a:pt x="774" y="1786"/>
                  </a:lnTo>
                  <a:lnTo>
                    <a:pt x="775" y="1780"/>
                  </a:lnTo>
                  <a:lnTo>
                    <a:pt x="775" y="1773"/>
                  </a:lnTo>
                  <a:lnTo>
                    <a:pt x="840" y="1776"/>
                  </a:lnTo>
                  <a:lnTo>
                    <a:pt x="857" y="1752"/>
                  </a:lnTo>
                  <a:lnTo>
                    <a:pt x="980" y="1716"/>
                  </a:lnTo>
                  <a:lnTo>
                    <a:pt x="1098" y="1701"/>
                  </a:lnTo>
                  <a:lnTo>
                    <a:pt x="1136" y="1668"/>
                  </a:lnTo>
                  <a:lnTo>
                    <a:pt x="1161" y="1668"/>
                  </a:lnTo>
                  <a:lnTo>
                    <a:pt x="1219" y="1722"/>
                  </a:lnTo>
                  <a:lnTo>
                    <a:pt x="1296" y="1691"/>
                  </a:lnTo>
                  <a:lnTo>
                    <a:pt x="1353" y="1659"/>
                  </a:lnTo>
                  <a:lnTo>
                    <a:pt x="1355" y="1656"/>
                  </a:lnTo>
                  <a:lnTo>
                    <a:pt x="1366" y="1647"/>
                  </a:lnTo>
                  <a:lnTo>
                    <a:pt x="1377" y="1646"/>
                  </a:lnTo>
                  <a:lnTo>
                    <a:pt x="1387" y="1651"/>
                  </a:lnTo>
                  <a:lnTo>
                    <a:pt x="1393" y="1655"/>
                  </a:lnTo>
                  <a:lnTo>
                    <a:pt x="1399" y="1662"/>
                  </a:lnTo>
                  <a:lnTo>
                    <a:pt x="1421" y="1634"/>
                  </a:lnTo>
                  <a:lnTo>
                    <a:pt x="1471" y="1608"/>
                  </a:lnTo>
                  <a:lnTo>
                    <a:pt x="1420" y="1587"/>
                  </a:lnTo>
                  <a:lnTo>
                    <a:pt x="1475" y="1509"/>
                  </a:lnTo>
                  <a:lnTo>
                    <a:pt x="1546" y="1495"/>
                  </a:lnTo>
                  <a:lnTo>
                    <a:pt x="1578" y="1416"/>
                  </a:lnTo>
                  <a:lnTo>
                    <a:pt x="1606" y="1393"/>
                  </a:lnTo>
                  <a:lnTo>
                    <a:pt x="1610" y="1305"/>
                  </a:lnTo>
                  <a:lnTo>
                    <a:pt x="1644" y="1277"/>
                  </a:lnTo>
                  <a:lnTo>
                    <a:pt x="1660" y="1161"/>
                  </a:lnTo>
                  <a:lnTo>
                    <a:pt x="1664" y="1163"/>
                  </a:lnTo>
                  <a:lnTo>
                    <a:pt x="1668" y="1165"/>
                  </a:lnTo>
                  <a:lnTo>
                    <a:pt x="1674" y="1167"/>
                  </a:lnTo>
                  <a:lnTo>
                    <a:pt x="1676" y="1165"/>
                  </a:lnTo>
                  <a:lnTo>
                    <a:pt x="1680" y="1163"/>
                  </a:lnTo>
                  <a:lnTo>
                    <a:pt x="1680" y="1161"/>
                  </a:lnTo>
                  <a:lnTo>
                    <a:pt x="1680" y="1160"/>
                  </a:lnTo>
                  <a:lnTo>
                    <a:pt x="1681" y="1160"/>
                  </a:lnTo>
                  <a:lnTo>
                    <a:pt x="1683" y="1157"/>
                  </a:lnTo>
                  <a:lnTo>
                    <a:pt x="1685" y="1144"/>
                  </a:lnTo>
                  <a:lnTo>
                    <a:pt x="1689" y="1135"/>
                  </a:lnTo>
                  <a:lnTo>
                    <a:pt x="1652" y="1100"/>
                  </a:lnTo>
                  <a:lnTo>
                    <a:pt x="1645" y="996"/>
                  </a:lnTo>
                  <a:lnTo>
                    <a:pt x="1629" y="1001"/>
                  </a:lnTo>
                  <a:lnTo>
                    <a:pt x="1618" y="1004"/>
                  </a:lnTo>
                  <a:lnTo>
                    <a:pt x="1608" y="1005"/>
                  </a:lnTo>
                  <a:lnTo>
                    <a:pt x="1601" y="1004"/>
                  </a:lnTo>
                  <a:lnTo>
                    <a:pt x="1595" y="1000"/>
                  </a:lnTo>
                  <a:lnTo>
                    <a:pt x="1593" y="997"/>
                  </a:lnTo>
                  <a:lnTo>
                    <a:pt x="1593" y="995"/>
                  </a:lnTo>
                  <a:lnTo>
                    <a:pt x="1594" y="987"/>
                  </a:lnTo>
                  <a:lnTo>
                    <a:pt x="1597" y="978"/>
                  </a:lnTo>
                  <a:lnTo>
                    <a:pt x="1580" y="951"/>
                  </a:lnTo>
                  <a:lnTo>
                    <a:pt x="1586" y="903"/>
                  </a:lnTo>
                  <a:lnTo>
                    <a:pt x="1522" y="891"/>
                  </a:lnTo>
                  <a:lnTo>
                    <a:pt x="1514" y="887"/>
                  </a:lnTo>
                  <a:lnTo>
                    <a:pt x="1511" y="885"/>
                  </a:lnTo>
                  <a:lnTo>
                    <a:pt x="1510" y="881"/>
                  </a:lnTo>
                  <a:lnTo>
                    <a:pt x="1512" y="879"/>
                  </a:lnTo>
                  <a:lnTo>
                    <a:pt x="1516" y="875"/>
                  </a:lnTo>
                  <a:lnTo>
                    <a:pt x="1524" y="872"/>
                  </a:lnTo>
                  <a:lnTo>
                    <a:pt x="1533" y="868"/>
                  </a:lnTo>
                  <a:lnTo>
                    <a:pt x="1546" y="866"/>
                  </a:lnTo>
                  <a:lnTo>
                    <a:pt x="1539" y="864"/>
                  </a:lnTo>
                  <a:lnTo>
                    <a:pt x="1533" y="862"/>
                  </a:lnTo>
                  <a:lnTo>
                    <a:pt x="1529" y="859"/>
                  </a:lnTo>
                  <a:lnTo>
                    <a:pt x="1528" y="855"/>
                  </a:lnTo>
                  <a:lnTo>
                    <a:pt x="1527" y="849"/>
                  </a:lnTo>
                  <a:lnTo>
                    <a:pt x="1530" y="843"/>
                  </a:lnTo>
                  <a:lnTo>
                    <a:pt x="1533" y="836"/>
                  </a:lnTo>
                  <a:lnTo>
                    <a:pt x="1540" y="829"/>
                  </a:lnTo>
                  <a:lnTo>
                    <a:pt x="1555" y="830"/>
                  </a:lnTo>
                  <a:lnTo>
                    <a:pt x="1561" y="830"/>
                  </a:lnTo>
                  <a:lnTo>
                    <a:pt x="1564" y="830"/>
                  </a:lnTo>
                  <a:lnTo>
                    <a:pt x="1569" y="831"/>
                  </a:lnTo>
                  <a:lnTo>
                    <a:pt x="1580" y="831"/>
                  </a:lnTo>
                  <a:lnTo>
                    <a:pt x="1591" y="832"/>
                  </a:lnTo>
                  <a:lnTo>
                    <a:pt x="1639" y="780"/>
                  </a:lnTo>
                  <a:lnTo>
                    <a:pt x="1651" y="752"/>
                  </a:lnTo>
                  <a:lnTo>
                    <a:pt x="1631" y="717"/>
                  </a:lnTo>
                  <a:lnTo>
                    <a:pt x="1625" y="651"/>
                  </a:lnTo>
                  <a:lnTo>
                    <a:pt x="1564" y="613"/>
                  </a:lnTo>
                  <a:lnTo>
                    <a:pt x="1562" y="617"/>
                  </a:lnTo>
                  <a:lnTo>
                    <a:pt x="1561" y="619"/>
                  </a:lnTo>
                  <a:lnTo>
                    <a:pt x="1561" y="622"/>
                  </a:lnTo>
                  <a:lnTo>
                    <a:pt x="1559" y="631"/>
                  </a:lnTo>
                  <a:lnTo>
                    <a:pt x="1555" y="646"/>
                  </a:lnTo>
                  <a:lnTo>
                    <a:pt x="1548" y="657"/>
                  </a:lnTo>
                  <a:lnTo>
                    <a:pt x="1542" y="665"/>
                  </a:lnTo>
                  <a:lnTo>
                    <a:pt x="1533" y="669"/>
                  </a:lnTo>
                  <a:lnTo>
                    <a:pt x="1525" y="669"/>
                  </a:lnTo>
                  <a:lnTo>
                    <a:pt x="1520" y="667"/>
                  </a:lnTo>
                  <a:lnTo>
                    <a:pt x="1515" y="665"/>
                  </a:lnTo>
                  <a:lnTo>
                    <a:pt x="1512" y="663"/>
                  </a:lnTo>
                  <a:lnTo>
                    <a:pt x="1510" y="662"/>
                  </a:lnTo>
                  <a:lnTo>
                    <a:pt x="1506" y="659"/>
                  </a:lnTo>
                  <a:lnTo>
                    <a:pt x="1503" y="660"/>
                  </a:lnTo>
                  <a:lnTo>
                    <a:pt x="1497" y="662"/>
                  </a:lnTo>
                  <a:lnTo>
                    <a:pt x="1490" y="665"/>
                  </a:lnTo>
                  <a:lnTo>
                    <a:pt x="1480" y="670"/>
                  </a:lnTo>
                  <a:lnTo>
                    <a:pt x="1474" y="670"/>
                  </a:lnTo>
                  <a:lnTo>
                    <a:pt x="1469" y="668"/>
                  </a:lnTo>
                  <a:lnTo>
                    <a:pt x="1466" y="662"/>
                  </a:lnTo>
                  <a:lnTo>
                    <a:pt x="1466" y="653"/>
                  </a:lnTo>
                  <a:lnTo>
                    <a:pt x="1371" y="707"/>
                  </a:lnTo>
                  <a:lnTo>
                    <a:pt x="1361" y="636"/>
                  </a:lnTo>
                  <a:lnTo>
                    <a:pt x="1279" y="592"/>
                  </a:lnTo>
                  <a:lnTo>
                    <a:pt x="1259" y="544"/>
                  </a:lnTo>
                  <a:lnTo>
                    <a:pt x="1226" y="593"/>
                  </a:lnTo>
                  <a:lnTo>
                    <a:pt x="1203" y="594"/>
                  </a:lnTo>
                  <a:lnTo>
                    <a:pt x="1129" y="546"/>
                  </a:lnTo>
                  <a:lnTo>
                    <a:pt x="1130" y="540"/>
                  </a:lnTo>
                  <a:lnTo>
                    <a:pt x="1135" y="536"/>
                  </a:lnTo>
                  <a:lnTo>
                    <a:pt x="1137" y="532"/>
                  </a:lnTo>
                  <a:lnTo>
                    <a:pt x="1138" y="530"/>
                  </a:lnTo>
                  <a:lnTo>
                    <a:pt x="1138" y="528"/>
                  </a:lnTo>
                  <a:lnTo>
                    <a:pt x="1137" y="529"/>
                  </a:lnTo>
                  <a:lnTo>
                    <a:pt x="1131" y="527"/>
                  </a:lnTo>
                  <a:lnTo>
                    <a:pt x="1125" y="527"/>
                  </a:lnTo>
                  <a:lnTo>
                    <a:pt x="1116" y="527"/>
                  </a:lnTo>
                  <a:lnTo>
                    <a:pt x="1108" y="529"/>
                  </a:lnTo>
                  <a:lnTo>
                    <a:pt x="1108" y="519"/>
                  </a:lnTo>
                  <a:lnTo>
                    <a:pt x="1108" y="512"/>
                  </a:lnTo>
                  <a:lnTo>
                    <a:pt x="1106" y="507"/>
                  </a:lnTo>
                  <a:lnTo>
                    <a:pt x="1104" y="505"/>
                  </a:lnTo>
                  <a:lnTo>
                    <a:pt x="1099" y="505"/>
                  </a:lnTo>
                  <a:lnTo>
                    <a:pt x="1095" y="508"/>
                  </a:lnTo>
                  <a:lnTo>
                    <a:pt x="1089" y="513"/>
                  </a:lnTo>
                  <a:lnTo>
                    <a:pt x="1082" y="522"/>
                  </a:lnTo>
                  <a:lnTo>
                    <a:pt x="1074" y="529"/>
                  </a:lnTo>
                  <a:lnTo>
                    <a:pt x="1064" y="535"/>
                  </a:lnTo>
                  <a:lnTo>
                    <a:pt x="1050" y="538"/>
                  </a:lnTo>
                  <a:lnTo>
                    <a:pt x="1036" y="543"/>
                  </a:lnTo>
                  <a:lnTo>
                    <a:pt x="1035" y="541"/>
                  </a:lnTo>
                  <a:lnTo>
                    <a:pt x="1034" y="539"/>
                  </a:lnTo>
                  <a:lnTo>
                    <a:pt x="1035" y="539"/>
                  </a:lnTo>
                  <a:lnTo>
                    <a:pt x="1038" y="537"/>
                  </a:lnTo>
                  <a:lnTo>
                    <a:pt x="1038" y="536"/>
                  </a:lnTo>
                  <a:lnTo>
                    <a:pt x="1039" y="536"/>
                  </a:lnTo>
                  <a:lnTo>
                    <a:pt x="1038" y="534"/>
                  </a:lnTo>
                  <a:lnTo>
                    <a:pt x="1038" y="533"/>
                  </a:lnTo>
                  <a:lnTo>
                    <a:pt x="1035" y="531"/>
                  </a:lnTo>
                  <a:lnTo>
                    <a:pt x="1035" y="469"/>
                  </a:lnTo>
                  <a:lnTo>
                    <a:pt x="1019" y="423"/>
                  </a:lnTo>
                  <a:lnTo>
                    <a:pt x="977" y="406"/>
                  </a:lnTo>
                  <a:lnTo>
                    <a:pt x="1051" y="352"/>
                  </a:lnTo>
                  <a:lnTo>
                    <a:pt x="1047" y="315"/>
                  </a:lnTo>
                  <a:lnTo>
                    <a:pt x="1017" y="267"/>
                  </a:lnTo>
                  <a:lnTo>
                    <a:pt x="980" y="246"/>
                  </a:lnTo>
                  <a:lnTo>
                    <a:pt x="950" y="170"/>
                  </a:lnTo>
                  <a:lnTo>
                    <a:pt x="912" y="172"/>
                  </a:lnTo>
                  <a:lnTo>
                    <a:pt x="910" y="173"/>
                  </a:lnTo>
                  <a:lnTo>
                    <a:pt x="908" y="175"/>
                  </a:lnTo>
                  <a:lnTo>
                    <a:pt x="906" y="179"/>
                  </a:lnTo>
                  <a:lnTo>
                    <a:pt x="902" y="186"/>
                  </a:lnTo>
                  <a:lnTo>
                    <a:pt x="896" y="191"/>
                  </a:lnTo>
                  <a:lnTo>
                    <a:pt x="890" y="195"/>
                  </a:lnTo>
                  <a:lnTo>
                    <a:pt x="882" y="197"/>
                  </a:lnTo>
                  <a:lnTo>
                    <a:pt x="875" y="195"/>
                  </a:lnTo>
                  <a:lnTo>
                    <a:pt x="869" y="190"/>
                  </a:lnTo>
                  <a:lnTo>
                    <a:pt x="865" y="182"/>
                  </a:lnTo>
                  <a:lnTo>
                    <a:pt x="894" y="116"/>
                  </a:lnTo>
                  <a:lnTo>
                    <a:pt x="831" y="103"/>
                  </a:lnTo>
                  <a:lnTo>
                    <a:pt x="830" y="102"/>
                  </a:lnTo>
                  <a:lnTo>
                    <a:pt x="812" y="92"/>
                  </a:lnTo>
                  <a:lnTo>
                    <a:pt x="811" y="90"/>
                  </a:lnTo>
                  <a:lnTo>
                    <a:pt x="812" y="89"/>
                  </a:lnTo>
                  <a:lnTo>
                    <a:pt x="815" y="86"/>
                  </a:lnTo>
                  <a:lnTo>
                    <a:pt x="816" y="84"/>
                  </a:lnTo>
                  <a:lnTo>
                    <a:pt x="818" y="83"/>
                  </a:lnTo>
                  <a:lnTo>
                    <a:pt x="818" y="80"/>
                  </a:lnTo>
                  <a:lnTo>
                    <a:pt x="819" y="78"/>
                  </a:lnTo>
                  <a:lnTo>
                    <a:pt x="819" y="75"/>
                  </a:lnTo>
                  <a:lnTo>
                    <a:pt x="820" y="73"/>
                  </a:lnTo>
                  <a:lnTo>
                    <a:pt x="822" y="68"/>
                  </a:lnTo>
                  <a:lnTo>
                    <a:pt x="826" y="67"/>
                  </a:lnTo>
                  <a:lnTo>
                    <a:pt x="831" y="66"/>
                  </a:lnTo>
                  <a:lnTo>
                    <a:pt x="834" y="66"/>
                  </a:lnTo>
                  <a:lnTo>
                    <a:pt x="834" y="65"/>
                  </a:lnTo>
                  <a:lnTo>
                    <a:pt x="835" y="65"/>
                  </a:lnTo>
                  <a:lnTo>
                    <a:pt x="827" y="58"/>
                  </a:lnTo>
                  <a:lnTo>
                    <a:pt x="822" y="50"/>
                  </a:lnTo>
                  <a:lnTo>
                    <a:pt x="818" y="41"/>
                  </a:lnTo>
                  <a:lnTo>
                    <a:pt x="816" y="31"/>
                  </a:lnTo>
                  <a:lnTo>
                    <a:pt x="741" y="32"/>
                  </a:lnTo>
                  <a:lnTo>
                    <a:pt x="718" y="13"/>
                  </a:lnTo>
                  <a:lnTo>
                    <a:pt x="578" y="0"/>
                  </a:lnTo>
                  <a:lnTo>
                    <a:pt x="524" y="38"/>
                  </a:lnTo>
                  <a:lnTo>
                    <a:pt x="553" y="93"/>
                  </a:lnTo>
                  <a:lnTo>
                    <a:pt x="414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00000000-0008-0000-0000-000034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323"/>
              <a:ext cx="104" cy="84"/>
            </a:xfrm>
            <a:custGeom>
              <a:avLst/>
              <a:gdLst/>
              <a:ahLst/>
              <a:cxnLst>
                <a:cxn ang="0">
                  <a:pos x="1346" y="129"/>
                </a:cxn>
                <a:cxn ang="0">
                  <a:pos x="1168" y="116"/>
                </a:cxn>
                <a:cxn ang="0">
                  <a:pos x="947" y="146"/>
                </a:cxn>
                <a:cxn ang="0">
                  <a:pos x="875" y="93"/>
                </a:cxn>
                <a:cxn ang="0">
                  <a:pos x="727" y="73"/>
                </a:cxn>
                <a:cxn ang="0">
                  <a:pos x="569" y="178"/>
                </a:cxn>
                <a:cxn ang="0">
                  <a:pos x="554" y="207"/>
                </a:cxn>
                <a:cxn ang="0">
                  <a:pos x="509" y="245"/>
                </a:cxn>
                <a:cxn ang="0">
                  <a:pos x="416" y="321"/>
                </a:cxn>
                <a:cxn ang="0">
                  <a:pos x="403" y="345"/>
                </a:cxn>
                <a:cxn ang="0">
                  <a:pos x="378" y="342"/>
                </a:cxn>
                <a:cxn ang="0">
                  <a:pos x="341" y="363"/>
                </a:cxn>
                <a:cxn ang="0">
                  <a:pos x="362" y="496"/>
                </a:cxn>
                <a:cxn ang="0">
                  <a:pos x="171" y="585"/>
                </a:cxn>
                <a:cxn ang="0">
                  <a:pos x="4" y="702"/>
                </a:cxn>
                <a:cxn ang="0">
                  <a:pos x="27" y="709"/>
                </a:cxn>
                <a:cxn ang="0">
                  <a:pos x="55" y="662"/>
                </a:cxn>
                <a:cxn ang="0">
                  <a:pos x="125" y="757"/>
                </a:cxn>
                <a:cxn ang="0">
                  <a:pos x="63" y="871"/>
                </a:cxn>
                <a:cxn ang="0">
                  <a:pos x="27" y="876"/>
                </a:cxn>
                <a:cxn ang="0">
                  <a:pos x="27" y="902"/>
                </a:cxn>
                <a:cxn ang="0">
                  <a:pos x="10" y="915"/>
                </a:cxn>
                <a:cxn ang="0">
                  <a:pos x="16" y="931"/>
                </a:cxn>
                <a:cxn ang="0">
                  <a:pos x="87" y="1035"/>
                </a:cxn>
                <a:cxn ang="0">
                  <a:pos x="112" y="1044"/>
                </a:cxn>
                <a:cxn ang="0">
                  <a:pos x="207" y="1209"/>
                </a:cxn>
                <a:cxn ang="0">
                  <a:pos x="346" y="1226"/>
                </a:cxn>
                <a:cxn ang="0">
                  <a:pos x="386" y="1224"/>
                </a:cxn>
                <a:cxn ang="0">
                  <a:pos x="624" y="1135"/>
                </a:cxn>
                <a:cxn ang="0">
                  <a:pos x="661" y="1107"/>
                </a:cxn>
                <a:cxn ang="0">
                  <a:pos x="694" y="1101"/>
                </a:cxn>
                <a:cxn ang="0">
                  <a:pos x="875" y="1048"/>
                </a:cxn>
                <a:cxn ang="0">
                  <a:pos x="856" y="1027"/>
                </a:cxn>
                <a:cxn ang="0">
                  <a:pos x="932" y="1004"/>
                </a:cxn>
                <a:cxn ang="0">
                  <a:pos x="947" y="986"/>
                </a:cxn>
                <a:cxn ang="0">
                  <a:pos x="1038" y="920"/>
                </a:cxn>
                <a:cxn ang="0">
                  <a:pos x="1057" y="912"/>
                </a:cxn>
                <a:cxn ang="0">
                  <a:pos x="1099" y="848"/>
                </a:cxn>
                <a:cxn ang="0">
                  <a:pos x="1173" y="815"/>
                </a:cxn>
                <a:cxn ang="0">
                  <a:pos x="1188" y="806"/>
                </a:cxn>
                <a:cxn ang="0">
                  <a:pos x="1304" y="804"/>
                </a:cxn>
                <a:cxn ang="0">
                  <a:pos x="1318" y="820"/>
                </a:cxn>
                <a:cxn ang="0">
                  <a:pos x="1346" y="810"/>
                </a:cxn>
                <a:cxn ang="0">
                  <a:pos x="1380" y="825"/>
                </a:cxn>
                <a:cxn ang="0">
                  <a:pos x="1442" y="765"/>
                </a:cxn>
                <a:cxn ang="0">
                  <a:pos x="1656" y="705"/>
                </a:cxn>
                <a:cxn ang="0">
                  <a:pos x="1636" y="586"/>
                </a:cxn>
                <a:cxn ang="0">
                  <a:pos x="1635" y="574"/>
                </a:cxn>
                <a:cxn ang="0">
                  <a:pos x="1618" y="546"/>
                </a:cxn>
                <a:cxn ang="0">
                  <a:pos x="1590" y="449"/>
                </a:cxn>
                <a:cxn ang="0">
                  <a:pos x="1612" y="357"/>
                </a:cxn>
              </a:cxnLst>
              <a:rect l="0" t="0" r="r" b="b"/>
              <a:pathLst>
                <a:path w="1656" h="1254">
                  <a:moveTo>
                    <a:pt x="1655" y="304"/>
                  </a:moveTo>
                  <a:lnTo>
                    <a:pt x="1617" y="260"/>
                  </a:lnTo>
                  <a:lnTo>
                    <a:pt x="1443" y="167"/>
                  </a:lnTo>
                  <a:lnTo>
                    <a:pt x="1388" y="106"/>
                  </a:lnTo>
                  <a:lnTo>
                    <a:pt x="1346" y="129"/>
                  </a:lnTo>
                  <a:lnTo>
                    <a:pt x="1321" y="175"/>
                  </a:lnTo>
                  <a:lnTo>
                    <a:pt x="1242" y="191"/>
                  </a:lnTo>
                  <a:lnTo>
                    <a:pt x="1223" y="151"/>
                  </a:lnTo>
                  <a:lnTo>
                    <a:pt x="1199" y="117"/>
                  </a:lnTo>
                  <a:lnTo>
                    <a:pt x="1168" y="116"/>
                  </a:lnTo>
                  <a:lnTo>
                    <a:pt x="1151" y="95"/>
                  </a:lnTo>
                  <a:lnTo>
                    <a:pt x="1116" y="88"/>
                  </a:lnTo>
                  <a:lnTo>
                    <a:pt x="1039" y="102"/>
                  </a:lnTo>
                  <a:lnTo>
                    <a:pt x="975" y="140"/>
                  </a:lnTo>
                  <a:lnTo>
                    <a:pt x="947" y="146"/>
                  </a:lnTo>
                  <a:lnTo>
                    <a:pt x="942" y="143"/>
                  </a:lnTo>
                  <a:lnTo>
                    <a:pt x="938" y="139"/>
                  </a:lnTo>
                  <a:lnTo>
                    <a:pt x="937" y="133"/>
                  </a:lnTo>
                  <a:lnTo>
                    <a:pt x="938" y="126"/>
                  </a:lnTo>
                  <a:lnTo>
                    <a:pt x="875" y="93"/>
                  </a:lnTo>
                  <a:lnTo>
                    <a:pt x="874" y="26"/>
                  </a:lnTo>
                  <a:lnTo>
                    <a:pt x="844" y="0"/>
                  </a:lnTo>
                  <a:lnTo>
                    <a:pt x="778" y="15"/>
                  </a:lnTo>
                  <a:lnTo>
                    <a:pt x="743" y="35"/>
                  </a:lnTo>
                  <a:lnTo>
                    <a:pt x="727" y="73"/>
                  </a:lnTo>
                  <a:lnTo>
                    <a:pt x="628" y="147"/>
                  </a:lnTo>
                  <a:lnTo>
                    <a:pt x="638" y="78"/>
                  </a:lnTo>
                  <a:lnTo>
                    <a:pt x="569" y="166"/>
                  </a:lnTo>
                  <a:lnTo>
                    <a:pt x="568" y="168"/>
                  </a:lnTo>
                  <a:lnTo>
                    <a:pt x="569" y="178"/>
                  </a:lnTo>
                  <a:lnTo>
                    <a:pt x="568" y="188"/>
                  </a:lnTo>
                  <a:lnTo>
                    <a:pt x="565" y="196"/>
                  </a:lnTo>
                  <a:lnTo>
                    <a:pt x="561" y="204"/>
                  </a:lnTo>
                  <a:lnTo>
                    <a:pt x="556" y="206"/>
                  </a:lnTo>
                  <a:lnTo>
                    <a:pt x="554" y="207"/>
                  </a:lnTo>
                  <a:lnTo>
                    <a:pt x="553" y="209"/>
                  </a:lnTo>
                  <a:lnTo>
                    <a:pt x="545" y="214"/>
                  </a:lnTo>
                  <a:lnTo>
                    <a:pt x="534" y="217"/>
                  </a:lnTo>
                  <a:lnTo>
                    <a:pt x="522" y="219"/>
                  </a:lnTo>
                  <a:lnTo>
                    <a:pt x="509" y="245"/>
                  </a:lnTo>
                  <a:lnTo>
                    <a:pt x="505" y="281"/>
                  </a:lnTo>
                  <a:lnTo>
                    <a:pt x="432" y="278"/>
                  </a:lnTo>
                  <a:lnTo>
                    <a:pt x="413" y="306"/>
                  </a:lnTo>
                  <a:lnTo>
                    <a:pt x="415" y="315"/>
                  </a:lnTo>
                  <a:lnTo>
                    <a:pt x="416" y="321"/>
                  </a:lnTo>
                  <a:lnTo>
                    <a:pt x="416" y="328"/>
                  </a:lnTo>
                  <a:lnTo>
                    <a:pt x="414" y="334"/>
                  </a:lnTo>
                  <a:lnTo>
                    <a:pt x="411" y="340"/>
                  </a:lnTo>
                  <a:lnTo>
                    <a:pt x="407" y="343"/>
                  </a:lnTo>
                  <a:lnTo>
                    <a:pt x="403" y="345"/>
                  </a:lnTo>
                  <a:lnTo>
                    <a:pt x="399" y="345"/>
                  </a:lnTo>
                  <a:lnTo>
                    <a:pt x="397" y="344"/>
                  </a:lnTo>
                  <a:lnTo>
                    <a:pt x="395" y="344"/>
                  </a:lnTo>
                  <a:lnTo>
                    <a:pt x="386" y="342"/>
                  </a:lnTo>
                  <a:lnTo>
                    <a:pt x="378" y="342"/>
                  </a:lnTo>
                  <a:lnTo>
                    <a:pt x="365" y="343"/>
                  </a:lnTo>
                  <a:lnTo>
                    <a:pt x="358" y="344"/>
                  </a:lnTo>
                  <a:lnTo>
                    <a:pt x="354" y="347"/>
                  </a:lnTo>
                  <a:lnTo>
                    <a:pt x="346" y="354"/>
                  </a:lnTo>
                  <a:lnTo>
                    <a:pt x="341" y="363"/>
                  </a:lnTo>
                  <a:lnTo>
                    <a:pt x="339" y="376"/>
                  </a:lnTo>
                  <a:lnTo>
                    <a:pt x="339" y="391"/>
                  </a:lnTo>
                  <a:lnTo>
                    <a:pt x="342" y="410"/>
                  </a:lnTo>
                  <a:lnTo>
                    <a:pt x="377" y="432"/>
                  </a:lnTo>
                  <a:lnTo>
                    <a:pt x="362" y="496"/>
                  </a:lnTo>
                  <a:lnTo>
                    <a:pt x="362" y="555"/>
                  </a:lnTo>
                  <a:lnTo>
                    <a:pt x="253" y="584"/>
                  </a:lnTo>
                  <a:lnTo>
                    <a:pt x="244" y="564"/>
                  </a:lnTo>
                  <a:lnTo>
                    <a:pt x="221" y="529"/>
                  </a:lnTo>
                  <a:lnTo>
                    <a:pt x="171" y="585"/>
                  </a:lnTo>
                  <a:lnTo>
                    <a:pt x="121" y="567"/>
                  </a:lnTo>
                  <a:lnTo>
                    <a:pt x="46" y="583"/>
                  </a:lnTo>
                  <a:lnTo>
                    <a:pt x="34" y="628"/>
                  </a:lnTo>
                  <a:lnTo>
                    <a:pt x="0" y="699"/>
                  </a:lnTo>
                  <a:lnTo>
                    <a:pt x="4" y="702"/>
                  </a:lnTo>
                  <a:lnTo>
                    <a:pt x="6" y="703"/>
                  </a:lnTo>
                  <a:lnTo>
                    <a:pt x="9" y="705"/>
                  </a:lnTo>
                  <a:lnTo>
                    <a:pt x="14" y="707"/>
                  </a:lnTo>
                  <a:lnTo>
                    <a:pt x="19" y="709"/>
                  </a:lnTo>
                  <a:lnTo>
                    <a:pt x="27" y="709"/>
                  </a:lnTo>
                  <a:lnTo>
                    <a:pt x="36" y="705"/>
                  </a:lnTo>
                  <a:lnTo>
                    <a:pt x="42" y="697"/>
                  </a:lnTo>
                  <a:lnTo>
                    <a:pt x="49" y="686"/>
                  </a:lnTo>
                  <a:lnTo>
                    <a:pt x="53" y="671"/>
                  </a:lnTo>
                  <a:lnTo>
                    <a:pt x="55" y="662"/>
                  </a:lnTo>
                  <a:lnTo>
                    <a:pt x="55" y="659"/>
                  </a:lnTo>
                  <a:lnTo>
                    <a:pt x="56" y="657"/>
                  </a:lnTo>
                  <a:lnTo>
                    <a:pt x="58" y="653"/>
                  </a:lnTo>
                  <a:lnTo>
                    <a:pt x="119" y="691"/>
                  </a:lnTo>
                  <a:lnTo>
                    <a:pt x="125" y="757"/>
                  </a:lnTo>
                  <a:lnTo>
                    <a:pt x="145" y="792"/>
                  </a:lnTo>
                  <a:lnTo>
                    <a:pt x="133" y="820"/>
                  </a:lnTo>
                  <a:lnTo>
                    <a:pt x="85" y="872"/>
                  </a:lnTo>
                  <a:lnTo>
                    <a:pt x="74" y="871"/>
                  </a:lnTo>
                  <a:lnTo>
                    <a:pt x="63" y="871"/>
                  </a:lnTo>
                  <a:lnTo>
                    <a:pt x="58" y="870"/>
                  </a:lnTo>
                  <a:lnTo>
                    <a:pt x="55" y="870"/>
                  </a:lnTo>
                  <a:lnTo>
                    <a:pt x="49" y="870"/>
                  </a:lnTo>
                  <a:lnTo>
                    <a:pt x="34" y="869"/>
                  </a:lnTo>
                  <a:lnTo>
                    <a:pt x="27" y="876"/>
                  </a:lnTo>
                  <a:lnTo>
                    <a:pt x="24" y="883"/>
                  </a:lnTo>
                  <a:lnTo>
                    <a:pt x="21" y="889"/>
                  </a:lnTo>
                  <a:lnTo>
                    <a:pt x="22" y="895"/>
                  </a:lnTo>
                  <a:lnTo>
                    <a:pt x="23" y="899"/>
                  </a:lnTo>
                  <a:lnTo>
                    <a:pt x="27" y="902"/>
                  </a:lnTo>
                  <a:lnTo>
                    <a:pt x="33" y="904"/>
                  </a:lnTo>
                  <a:lnTo>
                    <a:pt x="40" y="906"/>
                  </a:lnTo>
                  <a:lnTo>
                    <a:pt x="27" y="908"/>
                  </a:lnTo>
                  <a:lnTo>
                    <a:pt x="18" y="912"/>
                  </a:lnTo>
                  <a:lnTo>
                    <a:pt x="10" y="915"/>
                  </a:lnTo>
                  <a:lnTo>
                    <a:pt x="6" y="919"/>
                  </a:lnTo>
                  <a:lnTo>
                    <a:pt x="4" y="921"/>
                  </a:lnTo>
                  <a:lnTo>
                    <a:pt x="5" y="925"/>
                  </a:lnTo>
                  <a:lnTo>
                    <a:pt x="8" y="927"/>
                  </a:lnTo>
                  <a:lnTo>
                    <a:pt x="16" y="931"/>
                  </a:lnTo>
                  <a:lnTo>
                    <a:pt x="80" y="943"/>
                  </a:lnTo>
                  <a:lnTo>
                    <a:pt x="74" y="991"/>
                  </a:lnTo>
                  <a:lnTo>
                    <a:pt x="91" y="1018"/>
                  </a:lnTo>
                  <a:lnTo>
                    <a:pt x="88" y="1027"/>
                  </a:lnTo>
                  <a:lnTo>
                    <a:pt x="87" y="1035"/>
                  </a:lnTo>
                  <a:lnTo>
                    <a:pt x="87" y="1037"/>
                  </a:lnTo>
                  <a:lnTo>
                    <a:pt x="89" y="1040"/>
                  </a:lnTo>
                  <a:lnTo>
                    <a:pt x="95" y="1044"/>
                  </a:lnTo>
                  <a:lnTo>
                    <a:pt x="102" y="1045"/>
                  </a:lnTo>
                  <a:lnTo>
                    <a:pt x="112" y="1044"/>
                  </a:lnTo>
                  <a:lnTo>
                    <a:pt x="123" y="1041"/>
                  </a:lnTo>
                  <a:lnTo>
                    <a:pt x="139" y="1036"/>
                  </a:lnTo>
                  <a:lnTo>
                    <a:pt x="146" y="1140"/>
                  </a:lnTo>
                  <a:lnTo>
                    <a:pt x="183" y="1175"/>
                  </a:lnTo>
                  <a:lnTo>
                    <a:pt x="207" y="1209"/>
                  </a:lnTo>
                  <a:lnTo>
                    <a:pt x="251" y="1254"/>
                  </a:lnTo>
                  <a:lnTo>
                    <a:pt x="328" y="1248"/>
                  </a:lnTo>
                  <a:lnTo>
                    <a:pt x="333" y="1242"/>
                  </a:lnTo>
                  <a:lnTo>
                    <a:pt x="339" y="1233"/>
                  </a:lnTo>
                  <a:lnTo>
                    <a:pt x="346" y="1226"/>
                  </a:lnTo>
                  <a:lnTo>
                    <a:pt x="353" y="1221"/>
                  </a:lnTo>
                  <a:lnTo>
                    <a:pt x="361" y="1219"/>
                  </a:lnTo>
                  <a:lnTo>
                    <a:pt x="369" y="1218"/>
                  </a:lnTo>
                  <a:lnTo>
                    <a:pt x="377" y="1221"/>
                  </a:lnTo>
                  <a:lnTo>
                    <a:pt x="386" y="1224"/>
                  </a:lnTo>
                  <a:lnTo>
                    <a:pt x="394" y="1231"/>
                  </a:lnTo>
                  <a:lnTo>
                    <a:pt x="491" y="1187"/>
                  </a:lnTo>
                  <a:lnTo>
                    <a:pt x="626" y="1145"/>
                  </a:lnTo>
                  <a:lnTo>
                    <a:pt x="624" y="1139"/>
                  </a:lnTo>
                  <a:lnTo>
                    <a:pt x="624" y="1135"/>
                  </a:lnTo>
                  <a:lnTo>
                    <a:pt x="625" y="1132"/>
                  </a:lnTo>
                  <a:lnTo>
                    <a:pt x="644" y="1123"/>
                  </a:lnTo>
                  <a:lnTo>
                    <a:pt x="652" y="1119"/>
                  </a:lnTo>
                  <a:lnTo>
                    <a:pt x="660" y="1117"/>
                  </a:lnTo>
                  <a:lnTo>
                    <a:pt x="661" y="1107"/>
                  </a:lnTo>
                  <a:lnTo>
                    <a:pt x="664" y="1101"/>
                  </a:lnTo>
                  <a:lnTo>
                    <a:pt x="668" y="1097"/>
                  </a:lnTo>
                  <a:lnTo>
                    <a:pt x="676" y="1096"/>
                  </a:lnTo>
                  <a:lnTo>
                    <a:pt x="683" y="1097"/>
                  </a:lnTo>
                  <a:lnTo>
                    <a:pt x="694" y="1101"/>
                  </a:lnTo>
                  <a:lnTo>
                    <a:pt x="705" y="1108"/>
                  </a:lnTo>
                  <a:lnTo>
                    <a:pt x="719" y="1118"/>
                  </a:lnTo>
                  <a:lnTo>
                    <a:pt x="735" y="1100"/>
                  </a:lnTo>
                  <a:lnTo>
                    <a:pt x="833" y="1069"/>
                  </a:lnTo>
                  <a:lnTo>
                    <a:pt x="875" y="1048"/>
                  </a:lnTo>
                  <a:lnTo>
                    <a:pt x="866" y="1044"/>
                  </a:lnTo>
                  <a:lnTo>
                    <a:pt x="859" y="1040"/>
                  </a:lnTo>
                  <a:lnTo>
                    <a:pt x="856" y="1036"/>
                  </a:lnTo>
                  <a:lnTo>
                    <a:pt x="855" y="1033"/>
                  </a:lnTo>
                  <a:lnTo>
                    <a:pt x="856" y="1027"/>
                  </a:lnTo>
                  <a:lnTo>
                    <a:pt x="860" y="1021"/>
                  </a:lnTo>
                  <a:lnTo>
                    <a:pt x="867" y="1015"/>
                  </a:lnTo>
                  <a:lnTo>
                    <a:pt x="878" y="1009"/>
                  </a:lnTo>
                  <a:lnTo>
                    <a:pt x="933" y="1013"/>
                  </a:lnTo>
                  <a:lnTo>
                    <a:pt x="932" y="1004"/>
                  </a:lnTo>
                  <a:lnTo>
                    <a:pt x="935" y="998"/>
                  </a:lnTo>
                  <a:lnTo>
                    <a:pt x="940" y="993"/>
                  </a:lnTo>
                  <a:lnTo>
                    <a:pt x="948" y="990"/>
                  </a:lnTo>
                  <a:lnTo>
                    <a:pt x="949" y="988"/>
                  </a:lnTo>
                  <a:lnTo>
                    <a:pt x="947" y="986"/>
                  </a:lnTo>
                  <a:lnTo>
                    <a:pt x="942" y="984"/>
                  </a:lnTo>
                  <a:lnTo>
                    <a:pt x="934" y="983"/>
                  </a:lnTo>
                  <a:lnTo>
                    <a:pt x="958" y="970"/>
                  </a:lnTo>
                  <a:lnTo>
                    <a:pt x="1009" y="957"/>
                  </a:lnTo>
                  <a:lnTo>
                    <a:pt x="1038" y="920"/>
                  </a:lnTo>
                  <a:lnTo>
                    <a:pt x="1043" y="920"/>
                  </a:lnTo>
                  <a:lnTo>
                    <a:pt x="1045" y="919"/>
                  </a:lnTo>
                  <a:lnTo>
                    <a:pt x="1048" y="919"/>
                  </a:lnTo>
                  <a:lnTo>
                    <a:pt x="1052" y="916"/>
                  </a:lnTo>
                  <a:lnTo>
                    <a:pt x="1057" y="912"/>
                  </a:lnTo>
                  <a:lnTo>
                    <a:pt x="1057" y="909"/>
                  </a:lnTo>
                  <a:lnTo>
                    <a:pt x="1059" y="906"/>
                  </a:lnTo>
                  <a:lnTo>
                    <a:pt x="1061" y="900"/>
                  </a:lnTo>
                  <a:lnTo>
                    <a:pt x="1064" y="893"/>
                  </a:lnTo>
                  <a:lnTo>
                    <a:pt x="1099" y="848"/>
                  </a:lnTo>
                  <a:lnTo>
                    <a:pt x="1154" y="806"/>
                  </a:lnTo>
                  <a:lnTo>
                    <a:pt x="1156" y="809"/>
                  </a:lnTo>
                  <a:lnTo>
                    <a:pt x="1161" y="812"/>
                  </a:lnTo>
                  <a:lnTo>
                    <a:pt x="1167" y="814"/>
                  </a:lnTo>
                  <a:lnTo>
                    <a:pt x="1173" y="815"/>
                  </a:lnTo>
                  <a:lnTo>
                    <a:pt x="1177" y="814"/>
                  </a:lnTo>
                  <a:lnTo>
                    <a:pt x="1179" y="813"/>
                  </a:lnTo>
                  <a:lnTo>
                    <a:pt x="1183" y="813"/>
                  </a:lnTo>
                  <a:lnTo>
                    <a:pt x="1185" y="810"/>
                  </a:lnTo>
                  <a:lnTo>
                    <a:pt x="1188" y="806"/>
                  </a:lnTo>
                  <a:lnTo>
                    <a:pt x="1189" y="800"/>
                  </a:lnTo>
                  <a:lnTo>
                    <a:pt x="1191" y="793"/>
                  </a:lnTo>
                  <a:lnTo>
                    <a:pt x="1260" y="803"/>
                  </a:lnTo>
                  <a:lnTo>
                    <a:pt x="1275" y="843"/>
                  </a:lnTo>
                  <a:lnTo>
                    <a:pt x="1304" y="804"/>
                  </a:lnTo>
                  <a:lnTo>
                    <a:pt x="1308" y="811"/>
                  </a:lnTo>
                  <a:lnTo>
                    <a:pt x="1311" y="814"/>
                  </a:lnTo>
                  <a:lnTo>
                    <a:pt x="1312" y="815"/>
                  </a:lnTo>
                  <a:lnTo>
                    <a:pt x="1314" y="817"/>
                  </a:lnTo>
                  <a:lnTo>
                    <a:pt x="1318" y="820"/>
                  </a:lnTo>
                  <a:lnTo>
                    <a:pt x="1324" y="823"/>
                  </a:lnTo>
                  <a:lnTo>
                    <a:pt x="1329" y="822"/>
                  </a:lnTo>
                  <a:lnTo>
                    <a:pt x="1335" y="820"/>
                  </a:lnTo>
                  <a:lnTo>
                    <a:pt x="1339" y="815"/>
                  </a:lnTo>
                  <a:lnTo>
                    <a:pt x="1346" y="810"/>
                  </a:lnTo>
                  <a:lnTo>
                    <a:pt x="1352" y="818"/>
                  </a:lnTo>
                  <a:lnTo>
                    <a:pt x="1359" y="824"/>
                  </a:lnTo>
                  <a:lnTo>
                    <a:pt x="1365" y="827"/>
                  </a:lnTo>
                  <a:lnTo>
                    <a:pt x="1374" y="828"/>
                  </a:lnTo>
                  <a:lnTo>
                    <a:pt x="1380" y="825"/>
                  </a:lnTo>
                  <a:lnTo>
                    <a:pt x="1386" y="820"/>
                  </a:lnTo>
                  <a:lnTo>
                    <a:pt x="1393" y="812"/>
                  </a:lnTo>
                  <a:lnTo>
                    <a:pt x="1401" y="803"/>
                  </a:lnTo>
                  <a:lnTo>
                    <a:pt x="1387" y="759"/>
                  </a:lnTo>
                  <a:lnTo>
                    <a:pt x="1442" y="765"/>
                  </a:lnTo>
                  <a:lnTo>
                    <a:pt x="1487" y="738"/>
                  </a:lnTo>
                  <a:lnTo>
                    <a:pt x="1490" y="690"/>
                  </a:lnTo>
                  <a:lnTo>
                    <a:pt x="1563" y="713"/>
                  </a:lnTo>
                  <a:lnTo>
                    <a:pt x="1619" y="747"/>
                  </a:lnTo>
                  <a:lnTo>
                    <a:pt x="1656" y="705"/>
                  </a:lnTo>
                  <a:lnTo>
                    <a:pt x="1621" y="607"/>
                  </a:lnTo>
                  <a:lnTo>
                    <a:pt x="1624" y="603"/>
                  </a:lnTo>
                  <a:lnTo>
                    <a:pt x="1628" y="600"/>
                  </a:lnTo>
                  <a:lnTo>
                    <a:pt x="1634" y="594"/>
                  </a:lnTo>
                  <a:lnTo>
                    <a:pt x="1636" y="586"/>
                  </a:lnTo>
                  <a:lnTo>
                    <a:pt x="1636" y="582"/>
                  </a:lnTo>
                  <a:lnTo>
                    <a:pt x="1636" y="580"/>
                  </a:lnTo>
                  <a:lnTo>
                    <a:pt x="1636" y="579"/>
                  </a:lnTo>
                  <a:lnTo>
                    <a:pt x="1637" y="579"/>
                  </a:lnTo>
                  <a:lnTo>
                    <a:pt x="1635" y="574"/>
                  </a:lnTo>
                  <a:lnTo>
                    <a:pt x="1634" y="570"/>
                  </a:lnTo>
                  <a:lnTo>
                    <a:pt x="1632" y="565"/>
                  </a:lnTo>
                  <a:lnTo>
                    <a:pt x="1629" y="561"/>
                  </a:lnTo>
                  <a:lnTo>
                    <a:pt x="1622" y="551"/>
                  </a:lnTo>
                  <a:lnTo>
                    <a:pt x="1618" y="546"/>
                  </a:lnTo>
                  <a:lnTo>
                    <a:pt x="1613" y="542"/>
                  </a:lnTo>
                  <a:lnTo>
                    <a:pt x="1616" y="504"/>
                  </a:lnTo>
                  <a:lnTo>
                    <a:pt x="1604" y="485"/>
                  </a:lnTo>
                  <a:lnTo>
                    <a:pt x="1595" y="467"/>
                  </a:lnTo>
                  <a:lnTo>
                    <a:pt x="1590" y="449"/>
                  </a:lnTo>
                  <a:lnTo>
                    <a:pt x="1589" y="431"/>
                  </a:lnTo>
                  <a:lnTo>
                    <a:pt x="1589" y="411"/>
                  </a:lnTo>
                  <a:lnTo>
                    <a:pt x="1593" y="393"/>
                  </a:lnTo>
                  <a:lnTo>
                    <a:pt x="1601" y="375"/>
                  </a:lnTo>
                  <a:lnTo>
                    <a:pt x="1612" y="357"/>
                  </a:lnTo>
                  <a:lnTo>
                    <a:pt x="1655" y="3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0000000-0008-0000-0000-000035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369"/>
              <a:ext cx="98" cy="111"/>
            </a:xfrm>
            <a:custGeom>
              <a:avLst/>
              <a:gdLst/>
              <a:ahLst/>
              <a:cxnLst>
                <a:cxn ang="0">
                  <a:pos x="1169" y="23"/>
                </a:cxn>
                <a:cxn ang="0">
                  <a:pos x="993" y="69"/>
                </a:cxn>
                <a:cxn ang="0">
                  <a:pos x="986" y="135"/>
                </a:cxn>
                <a:cxn ang="0">
                  <a:pos x="958" y="128"/>
                </a:cxn>
                <a:cxn ang="0">
                  <a:pos x="935" y="132"/>
                </a:cxn>
                <a:cxn ang="0">
                  <a:pos x="918" y="125"/>
                </a:cxn>
                <a:cxn ang="0">
                  <a:pos x="881" y="153"/>
                </a:cxn>
                <a:cxn ang="0">
                  <a:pos x="794" y="116"/>
                </a:cxn>
                <a:cxn ang="0">
                  <a:pos x="783" y="124"/>
                </a:cxn>
                <a:cxn ang="0">
                  <a:pos x="762" y="119"/>
                </a:cxn>
                <a:cxn ang="0">
                  <a:pos x="667" y="210"/>
                </a:cxn>
                <a:cxn ang="0">
                  <a:pos x="658" y="226"/>
                </a:cxn>
                <a:cxn ang="0">
                  <a:pos x="644" y="230"/>
                </a:cxn>
                <a:cxn ang="0">
                  <a:pos x="548" y="294"/>
                </a:cxn>
                <a:cxn ang="0">
                  <a:pos x="546" y="303"/>
                </a:cxn>
                <a:cxn ang="0">
                  <a:pos x="484" y="319"/>
                </a:cxn>
                <a:cxn ang="0">
                  <a:pos x="461" y="343"/>
                </a:cxn>
                <a:cxn ang="0">
                  <a:pos x="481" y="358"/>
                </a:cxn>
                <a:cxn ang="0">
                  <a:pos x="311" y="418"/>
                </a:cxn>
                <a:cxn ang="0">
                  <a:pos x="274" y="407"/>
                </a:cxn>
                <a:cxn ang="0">
                  <a:pos x="258" y="429"/>
                </a:cxn>
                <a:cxn ang="0">
                  <a:pos x="230" y="449"/>
                </a:cxn>
                <a:cxn ang="0">
                  <a:pos x="26" y="578"/>
                </a:cxn>
                <a:cxn ang="0">
                  <a:pos x="58" y="641"/>
                </a:cxn>
                <a:cxn ang="0">
                  <a:pos x="70" y="633"/>
                </a:cxn>
                <a:cxn ang="0">
                  <a:pos x="73" y="648"/>
                </a:cxn>
                <a:cxn ang="0">
                  <a:pos x="95" y="810"/>
                </a:cxn>
                <a:cxn ang="0">
                  <a:pos x="91" y="886"/>
                </a:cxn>
                <a:cxn ang="0">
                  <a:pos x="78" y="882"/>
                </a:cxn>
                <a:cxn ang="0">
                  <a:pos x="129" y="889"/>
                </a:cxn>
                <a:cxn ang="0">
                  <a:pos x="148" y="889"/>
                </a:cxn>
                <a:cxn ang="0">
                  <a:pos x="155" y="903"/>
                </a:cxn>
                <a:cxn ang="0">
                  <a:pos x="150" y="928"/>
                </a:cxn>
                <a:cxn ang="0">
                  <a:pos x="282" y="988"/>
                </a:cxn>
                <a:cxn ang="0">
                  <a:pos x="305" y="986"/>
                </a:cxn>
                <a:cxn ang="0">
                  <a:pos x="325" y="986"/>
                </a:cxn>
                <a:cxn ang="0">
                  <a:pos x="324" y="1040"/>
                </a:cxn>
                <a:cxn ang="0">
                  <a:pos x="365" y="1065"/>
                </a:cxn>
                <a:cxn ang="0">
                  <a:pos x="390" y="1157"/>
                </a:cxn>
                <a:cxn ang="0">
                  <a:pos x="405" y="1160"/>
                </a:cxn>
                <a:cxn ang="0">
                  <a:pos x="412" y="1156"/>
                </a:cxn>
                <a:cxn ang="0">
                  <a:pos x="410" y="1173"/>
                </a:cxn>
                <a:cxn ang="0">
                  <a:pos x="557" y="1234"/>
                </a:cxn>
                <a:cxn ang="0">
                  <a:pos x="472" y="1451"/>
                </a:cxn>
                <a:cxn ang="0">
                  <a:pos x="530" y="1620"/>
                </a:cxn>
                <a:cxn ang="0">
                  <a:pos x="909" y="1091"/>
                </a:cxn>
                <a:cxn ang="0">
                  <a:pos x="950" y="978"/>
                </a:cxn>
                <a:cxn ang="0">
                  <a:pos x="1089" y="937"/>
                </a:cxn>
                <a:cxn ang="0">
                  <a:pos x="1340" y="646"/>
                </a:cxn>
                <a:cxn ang="0">
                  <a:pos x="1357" y="626"/>
                </a:cxn>
                <a:cxn ang="0">
                  <a:pos x="1526" y="400"/>
                </a:cxn>
                <a:cxn ang="0">
                  <a:pos x="1399" y="292"/>
                </a:cxn>
                <a:cxn ang="0">
                  <a:pos x="1394" y="274"/>
                </a:cxn>
                <a:cxn ang="0">
                  <a:pos x="1406" y="258"/>
                </a:cxn>
                <a:cxn ang="0">
                  <a:pos x="1387" y="154"/>
                </a:cxn>
                <a:cxn ang="0">
                  <a:pos x="1382" y="69"/>
                </a:cxn>
              </a:cxnLst>
              <a:rect l="0" t="0" r="r" b="b"/>
              <a:pathLst>
                <a:path w="1568" h="1654">
                  <a:moveTo>
                    <a:pt x="1377" y="35"/>
                  </a:moveTo>
                  <a:lnTo>
                    <a:pt x="1262" y="15"/>
                  </a:lnTo>
                  <a:lnTo>
                    <a:pt x="1225" y="57"/>
                  </a:lnTo>
                  <a:lnTo>
                    <a:pt x="1169" y="23"/>
                  </a:lnTo>
                  <a:lnTo>
                    <a:pt x="1096" y="0"/>
                  </a:lnTo>
                  <a:lnTo>
                    <a:pt x="1093" y="48"/>
                  </a:lnTo>
                  <a:lnTo>
                    <a:pt x="1048" y="75"/>
                  </a:lnTo>
                  <a:lnTo>
                    <a:pt x="993" y="69"/>
                  </a:lnTo>
                  <a:lnTo>
                    <a:pt x="1007" y="113"/>
                  </a:lnTo>
                  <a:lnTo>
                    <a:pt x="999" y="122"/>
                  </a:lnTo>
                  <a:lnTo>
                    <a:pt x="992" y="130"/>
                  </a:lnTo>
                  <a:lnTo>
                    <a:pt x="986" y="135"/>
                  </a:lnTo>
                  <a:lnTo>
                    <a:pt x="980" y="138"/>
                  </a:lnTo>
                  <a:lnTo>
                    <a:pt x="971" y="137"/>
                  </a:lnTo>
                  <a:lnTo>
                    <a:pt x="965" y="134"/>
                  </a:lnTo>
                  <a:lnTo>
                    <a:pt x="958" y="128"/>
                  </a:lnTo>
                  <a:lnTo>
                    <a:pt x="952" y="120"/>
                  </a:lnTo>
                  <a:lnTo>
                    <a:pt x="945" y="125"/>
                  </a:lnTo>
                  <a:lnTo>
                    <a:pt x="941" y="130"/>
                  </a:lnTo>
                  <a:lnTo>
                    <a:pt x="935" y="132"/>
                  </a:lnTo>
                  <a:lnTo>
                    <a:pt x="930" y="133"/>
                  </a:lnTo>
                  <a:lnTo>
                    <a:pt x="924" y="130"/>
                  </a:lnTo>
                  <a:lnTo>
                    <a:pt x="920" y="127"/>
                  </a:lnTo>
                  <a:lnTo>
                    <a:pt x="918" y="125"/>
                  </a:lnTo>
                  <a:lnTo>
                    <a:pt x="917" y="124"/>
                  </a:lnTo>
                  <a:lnTo>
                    <a:pt x="914" y="121"/>
                  </a:lnTo>
                  <a:lnTo>
                    <a:pt x="910" y="114"/>
                  </a:lnTo>
                  <a:lnTo>
                    <a:pt x="881" y="153"/>
                  </a:lnTo>
                  <a:lnTo>
                    <a:pt x="866" y="113"/>
                  </a:lnTo>
                  <a:lnTo>
                    <a:pt x="797" y="103"/>
                  </a:lnTo>
                  <a:lnTo>
                    <a:pt x="795" y="110"/>
                  </a:lnTo>
                  <a:lnTo>
                    <a:pt x="794" y="116"/>
                  </a:lnTo>
                  <a:lnTo>
                    <a:pt x="791" y="120"/>
                  </a:lnTo>
                  <a:lnTo>
                    <a:pt x="789" y="123"/>
                  </a:lnTo>
                  <a:lnTo>
                    <a:pt x="785" y="123"/>
                  </a:lnTo>
                  <a:lnTo>
                    <a:pt x="783" y="124"/>
                  </a:lnTo>
                  <a:lnTo>
                    <a:pt x="779" y="125"/>
                  </a:lnTo>
                  <a:lnTo>
                    <a:pt x="773" y="124"/>
                  </a:lnTo>
                  <a:lnTo>
                    <a:pt x="767" y="122"/>
                  </a:lnTo>
                  <a:lnTo>
                    <a:pt x="762" y="119"/>
                  </a:lnTo>
                  <a:lnTo>
                    <a:pt x="760" y="116"/>
                  </a:lnTo>
                  <a:lnTo>
                    <a:pt x="705" y="158"/>
                  </a:lnTo>
                  <a:lnTo>
                    <a:pt x="670" y="203"/>
                  </a:lnTo>
                  <a:lnTo>
                    <a:pt x="667" y="210"/>
                  </a:lnTo>
                  <a:lnTo>
                    <a:pt x="665" y="216"/>
                  </a:lnTo>
                  <a:lnTo>
                    <a:pt x="663" y="219"/>
                  </a:lnTo>
                  <a:lnTo>
                    <a:pt x="663" y="222"/>
                  </a:lnTo>
                  <a:lnTo>
                    <a:pt x="658" y="226"/>
                  </a:lnTo>
                  <a:lnTo>
                    <a:pt x="654" y="229"/>
                  </a:lnTo>
                  <a:lnTo>
                    <a:pt x="651" y="229"/>
                  </a:lnTo>
                  <a:lnTo>
                    <a:pt x="649" y="230"/>
                  </a:lnTo>
                  <a:lnTo>
                    <a:pt x="644" y="230"/>
                  </a:lnTo>
                  <a:lnTo>
                    <a:pt x="615" y="267"/>
                  </a:lnTo>
                  <a:lnTo>
                    <a:pt x="564" y="280"/>
                  </a:lnTo>
                  <a:lnTo>
                    <a:pt x="540" y="293"/>
                  </a:lnTo>
                  <a:lnTo>
                    <a:pt x="548" y="294"/>
                  </a:lnTo>
                  <a:lnTo>
                    <a:pt x="553" y="296"/>
                  </a:lnTo>
                  <a:lnTo>
                    <a:pt x="555" y="298"/>
                  </a:lnTo>
                  <a:lnTo>
                    <a:pt x="554" y="300"/>
                  </a:lnTo>
                  <a:lnTo>
                    <a:pt x="546" y="303"/>
                  </a:lnTo>
                  <a:lnTo>
                    <a:pt x="541" y="308"/>
                  </a:lnTo>
                  <a:lnTo>
                    <a:pt x="538" y="314"/>
                  </a:lnTo>
                  <a:lnTo>
                    <a:pt x="539" y="323"/>
                  </a:lnTo>
                  <a:lnTo>
                    <a:pt x="484" y="319"/>
                  </a:lnTo>
                  <a:lnTo>
                    <a:pt x="473" y="325"/>
                  </a:lnTo>
                  <a:lnTo>
                    <a:pt x="466" y="331"/>
                  </a:lnTo>
                  <a:lnTo>
                    <a:pt x="462" y="337"/>
                  </a:lnTo>
                  <a:lnTo>
                    <a:pt x="461" y="343"/>
                  </a:lnTo>
                  <a:lnTo>
                    <a:pt x="462" y="346"/>
                  </a:lnTo>
                  <a:lnTo>
                    <a:pt x="465" y="350"/>
                  </a:lnTo>
                  <a:lnTo>
                    <a:pt x="472" y="354"/>
                  </a:lnTo>
                  <a:lnTo>
                    <a:pt x="481" y="358"/>
                  </a:lnTo>
                  <a:lnTo>
                    <a:pt x="439" y="379"/>
                  </a:lnTo>
                  <a:lnTo>
                    <a:pt x="341" y="410"/>
                  </a:lnTo>
                  <a:lnTo>
                    <a:pt x="325" y="428"/>
                  </a:lnTo>
                  <a:lnTo>
                    <a:pt x="311" y="418"/>
                  </a:lnTo>
                  <a:lnTo>
                    <a:pt x="300" y="411"/>
                  </a:lnTo>
                  <a:lnTo>
                    <a:pt x="289" y="407"/>
                  </a:lnTo>
                  <a:lnTo>
                    <a:pt x="282" y="406"/>
                  </a:lnTo>
                  <a:lnTo>
                    <a:pt x="274" y="407"/>
                  </a:lnTo>
                  <a:lnTo>
                    <a:pt x="270" y="411"/>
                  </a:lnTo>
                  <a:lnTo>
                    <a:pt x="267" y="417"/>
                  </a:lnTo>
                  <a:lnTo>
                    <a:pt x="266" y="427"/>
                  </a:lnTo>
                  <a:lnTo>
                    <a:pt x="258" y="429"/>
                  </a:lnTo>
                  <a:lnTo>
                    <a:pt x="250" y="433"/>
                  </a:lnTo>
                  <a:lnTo>
                    <a:pt x="231" y="442"/>
                  </a:lnTo>
                  <a:lnTo>
                    <a:pt x="230" y="445"/>
                  </a:lnTo>
                  <a:lnTo>
                    <a:pt x="230" y="449"/>
                  </a:lnTo>
                  <a:lnTo>
                    <a:pt x="232" y="455"/>
                  </a:lnTo>
                  <a:lnTo>
                    <a:pt x="97" y="497"/>
                  </a:lnTo>
                  <a:lnTo>
                    <a:pt x="0" y="541"/>
                  </a:lnTo>
                  <a:lnTo>
                    <a:pt x="26" y="578"/>
                  </a:lnTo>
                  <a:lnTo>
                    <a:pt x="28" y="612"/>
                  </a:lnTo>
                  <a:lnTo>
                    <a:pt x="49" y="641"/>
                  </a:lnTo>
                  <a:lnTo>
                    <a:pt x="54" y="641"/>
                  </a:lnTo>
                  <a:lnTo>
                    <a:pt x="58" y="641"/>
                  </a:lnTo>
                  <a:lnTo>
                    <a:pt x="60" y="639"/>
                  </a:lnTo>
                  <a:lnTo>
                    <a:pt x="62" y="638"/>
                  </a:lnTo>
                  <a:lnTo>
                    <a:pt x="67" y="634"/>
                  </a:lnTo>
                  <a:lnTo>
                    <a:pt x="70" y="633"/>
                  </a:lnTo>
                  <a:lnTo>
                    <a:pt x="73" y="636"/>
                  </a:lnTo>
                  <a:lnTo>
                    <a:pt x="74" y="639"/>
                  </a:lnTo>
                  <a:lnTo>
                    <a:pt x="73" y="646"/>
                  </a:lnTo>
                  <a:lnTo>
                    <a:pt x="73" y="648"/>
                  </a:lnTo>
                  <a:lnTo>
                    <a:pt x="75" y="652"/>
                  </a:lnTo>
                  <a:lnTo>
                    <a:pt x="127" y="685"/>
                  </a:lnTo>
                  <a:lnTo>
                    <a:pt x="150" y="738"/>
                  </a:lnTo>
                  <a:lnTo>
                    <a:pt x="95" y="810"/>
                  </a:lnTo>
                  <a:lnTo>
                    <a:pt x="108" y="876"/>
                  </a:lnTo>
                  <a:lnTo>
                    <a:pt x="100" y="877"/>
                  </a:lnTo>
                  <a:lnTo>
                    <a:pt x="94" y="883"/>
                  </a:lnTo>
                  <a:lnTo>
                    <a:pt x="91" y="886"/>
                  </a:lnTo>
                  <a:lnTo>
                    <a:pt x="89" y="888"/>
                  </a:lnTo>
                  <a:lnTo>
                    <a:pt x="87" y="889"/>
                  </a:lnTo>
                  <a:lnTo>
                    <a:pt x="86" y="889"/>
                  </a:lnTo>
                  <a:lnTo>
                    <a:pt x="78" y="882"/>
                  </a:lnTo>
                  <a:lnTo>
                    <a:pt x="68" y="872"/>
                  </a:lnTo>
                  <a:lnTo>
                    <a:pt x="77" y="935"/>
                  </a:lnTo>
                  <a:lnTo>
                    <a:pt x="128" y="893"/>
                  </a:lnTo>
                  <a:lnTo>
                    <a:pt x="129" y="889"/>
                  </a:lnTo>
                  <a:lnTo>
                    <a:pt x="133" y="888"/>
                  </a:lnTo>
                  <a:lnTo>
                    <a:pt x="140" y="889"/>
                  </a:lnTo>
                  <a:lnTo>
                    <a:pt x="143" y="888"/>
                  </a:lnTo>
                  <a:lnTo>
                    <a:pt x="148" y="889"/>
                  </a:lnTo>
                  <a:lnTo>
                    <a:pt x="150" y="891"/>
                  </a:lnTo>
                  <a:lnTo>
                    <a:pt x="153" y="895"/>
                  </a:lnTo>
                  <a:lnTo>
                    <a:pt x="154" y="898"/>
                  </a:lnTo>
                  <a:lnTo>
                    <a:pt x="155" y="903"/>
                  </a:lnTo>
                  <a:lnTo>
                    <a:pt x="155" y="909"/>
                  </a:lnTo>
                  <a:lnTo>
                    <a:pt x="155" y="917"/>
                  </a:lnTo>
                  <a:lnTo>
                    <a:pt x="153" y="922"/>
                  </a:lnTo>
                  <a:lnTo>
                    <a:pt x="150" y="928"/>
                  </a:lnTo>
                  <a:lnTo>
                    <a:pt x="191" y="954"/>
                  </a:lnTo>
                  <a:lnTo>
                    <a:pt x="236" y="963"/>
                  </a:lnTo>
                  <a:lnTo>
                    <a:pt x="269" y="935"/>
                  </a:lnTo>
                  <a:lnTo>
                    <a:pt x="282" y="988"/>
                  </a:lnTo>
                  <a:lnTo>
                    <a:pt x="296" y="984"/>
                  </a:lnTo>
                  <a:lnTo>
                    <a:pt x="297" y="985"/>
                  </a:lnTo>
                  <a:lnTo>
                    <a:pt x="300" y="986"/>
                  </a:lnTo>
                  <a:lnTo>
                    <a:pt x="305" y="986"/>
                  </a:lnTo>
                  <a:lnTo>
                    <a:pt x="315" y="985"/>
                  </a:lnTo>
                  <a:lnTo>
                    <a:pt x="321" y="986"/>
                  </a:lnTo>
                  <a:lnTo>
                    <a:pt x="324" y="986"/>
                  </a:lnTo>
                  <a:lnTo>
                    <a:pt x="325" y="986"/>
                  </a:lnTo>
                  <a:lnTo>
                    <a:pt x="327" y="987"/>
                  </a:lnTo>
                  <a:lnTo>
                    <a:pt x="330" y="987"/>
                  </a:lnTo>
                  <a:lnTo>
                    <a:pt x="332" y="987"/>
                  </a:lnTo>
                  <a:lnTo>
                    <a:pt x="324" y="1040"/>
                  </a:lnTo>
                  <a:lnTo>
                    <a:pt x="326" y="1040"/>
                  </a:lnTo>
                  <a:lnTo>
                    <a:pt x="345" y="1047"/>
                  </a:lnTo>
                  <a:lnTo>
                    <a:pt x="364" y="1062"/>
                  </a:lnTo>
                  <a:lnTo>
                    <a:pt x="365" y="1065"/>
                  </a:lnTo>
                  <a:lnTo>
                    <a:pt x="364" y="1069"/>
                  </a:lnTo>
                  <a:lnTo>
                    <a:pt x="360" y="1074"/>
                  </a:lnTo>
                  <a:lnTo>
                    <a:pt x="353" y="1080"/>
                  </a:lnTo>
                  <a:lnTo>
                    <a:pt x="390" y="1157"/>
                  </a:lnTo>
                  <a:lnTo>
                    <a:pt x="392" y="1160"/>
                  </a:lnTo>
                  <a:lnTo>
                    <a:pt x="396" y="1162"/>
                  </a:lnTo>
                  <a:lnTo>
                    <a:pt x="400" y="1161"/>
                  </a:lnTo>
                  <a:lnTo>
                    <a:pt x="405" y="1160"/>
                  </a:lnTo>
                  <a:lnTo>
                    <a:pt x="407" y="1156"/>
                  </a:lnTo>
                  <a:lnTo>
                    <a:pt x="409" y="1155"/>
                  </a:lnTo>
                  <a:lnTo>
                    <a:pt x="410" y="1154"/>
                  </a:lnTo>
                  <a:lnTo>
                    <a:pt x="412" y="1156"/>
                  </a:lnTo>
                  <a:lnTo>
                    <a:pt x="412" y="1158"/>
                  </a:lnTo>
                  <a:lnTo>
                    <a:pt x="412" y="1162"/>
                  </a:lnTo>
                  <a:lnTo>
                    <a:pt x="411" y="1166"/>
                  </a:lnTo>
                  <a:lnTo>
                    <a:pt x="410" y="1173"/>
                  </a:lnTo>
                  <a:lnTo>
                    <a:pt x="408" y="1176"/>
                  </a:lnTo>
                  <a:lnTo>
                    <a:pt x="406" y="1182"/>
                  </a:lnTo>
                  <a:lnTo>
                    <a:pt x="475" y="1187"/>
                  </a:lnTo>
                  <a:lnTo>
                    <a:pt x="557" y="1234"/>
                  </a:lnTo>
                  <a:lnTo>
                    <a:pt x="621" y="1309"/>
                  </a:lnTo>
                  <a:lnTo>
                    <a:pt x="600" y="1337"/>
                  </a:lnTo>
                  <a:lnTo>
                    <a:pt x="592" y="1361"/>
                  </a:lnTo>
                  <a:lnTo>
                    <a:pt x="472" y="1451"/>
                  </a:lnTo>
                  <a:lnTo>
                    <a:pt x="508" y="1519"/>
                  </a:lnTo>
                  <a:lnTo>
                    <a:pt x="456" y="1571"/>
                  </a:lnTo>
                  <a:lnTo>
                    <a:pt x="558" y="1654"/>
                  </a:lnTo>
                  <a:lnTo>
                    <a:pt x="530" y="1620"/>
                  </a:lnTo>
                  <a:lnTo>
                    <a:pt x="841" y="1344"/>
                  </a:lnTo>
                  <a:lnTo>
                    <a:pt x="890" y="1321"/>
                  </a:lnTo>
                  <a:lnTo>
                    <a:pt x="905" y="1261"/>
                  </a:lnTo>
                  <a:lnTo>
                    <a:pt x="909" y="1091"/>
                  </a:lnTo>
                  <a:lnTo>
                    <a:pt x="880" y="1055"/>
                  </a:lnTo>
                  <a:lnTo>
                    <a:pt x="937" y="983"/>
                  </a:lnTo>
                  <a:lnTo>
                    <a:pt x="942" y="978"/>
                  </a:lnTo>
                  <a:lnTo>
                    <a:pt x="950" y="978"/>
                  </a:lnTo>
                  <a:lnTo>
                    <a:pt x="960" y="975"/>
                  </a:lnTo>
                  <a:lnTo>
                    <a:pt x="972" y="977"/>
                  </a:lnTo>
                  <a:lnTo>
                    <a:pt x="1060" y="939"/>
                  </a:lnTo>
                  <a:lnTo>
                    <a:pt x="1089" y="937"/>
                  </a:lnTo>
                  <a:lnTo>
                    <a:pt x="1227" y="771"/>
                  </a:lnTo>
                  <a:lnTo>
                    <a:pt x="1229" y="743"/>
                  </a:lnTo>
                  <a:lnTo>
                    <a:pt x="1343" y="648"/>
                  </a:lnTo>
                  <a:lnTo>
                    <a:pt x="1340" y="646"/>
                  </a:lnTo>
                  <a:lnTo>
                    <a:pt x="1335" y="640"/>
                  </a:lnTo>
                  <a:lnTo>
                    <a:pt x="1337" y="635"/>
                  </a:lnTo>
                  <a:lnTo>
                    <a:pt x="1343" y="630"/>
                  </a:lnTo>
                  <a:lnTo>
                    <a:pt x="1357" y="626"/>
                  </a:lnTo>
                  <a:lnTo>
                    <a:pt x="1360" y="624"/>
                  </a:lnTo>
                  <a:lnTo>
                    <a:pt x="1461" y="519"/>
                  </a:lnTo>
                  <a:lnTo>
                    <a:pt x="1447" y="443"/>
                  </a:lnTo>
                  <a:lnTo>
                    <a:pt x="1526" y="400"/>
                  </a:lnTo>
                  <a:lnTo>
                    <a:pt x="1568" y="361"/>
                  </a:lnTo>
                  <a:lnTo>
                    <a:pt x="1552" y="320"/>
                  </a:lnTo>
                  <a:lnTo>
                    <a:pt x="1362" y="340"/>
                  </a:lnTo>
                  <a:lnTo>
                    <a:pt x="1399" y="292"/>
                  </a:lnTo>
                  <a:lnTo>
                    <a:pt x="1401" y="288"/>
                  </a:lnTo>
                  <a:lnTo>
                    <a:pt x="1402" y="286"/>
                  </a:lnTo>
                  <a:lnTo>
                    <a:pt x="1400" y="280"/>
                  </a:lnTo>
                  <a:lnTo>
                    <a:pt x="1394" y="274"/>
                  </a:lnTo>
                  <a:lnTo>
                    <a:pt x="1394" y="270"/>
                  </a:lnTo>
                  <a:lnTo>
                    <a:pt x="1395" y="265"/>
                  </a:lnTo>
                  <a:lnTo>
                    <a:pt x="1399" y="262"/>
                  </a:lnTo>
                  <a:lnTo>
                    <a:pt x="1406" y="258"/>
                  </a:lnTo>
                  <a:lnTo>
                    <a:pt x="1416" y="257"/>
                  </a:lnTo>
                  <a:lnTo>
                    <a:pt x="1427" y="259"/>
                  </a:lnTo>
                  <a:lnTo>
                    <a:pt x="1427" y="215"/>
                  </a:lnTo>
                  <a:lnTo>
                    <a:pt x="1387" y="154"/>
                  </a:lnTo>
                  <a:lnTo>
                    <a:pt x="1394" y="113"/>
                  </a:lnTo>
                  <a:lnTo>
                    <a:pt x="1433" y="131"/>
                  </a:lnTo>
                  <a:lnTo>
                    <a:pt x="1414" y="80"/>
                  </a:lnTo>
                  <a:lnTo>
                    <a:pt x="1382" y="69"/>
                  </a:lnTo>
                  <a:lnTo>
                    <a:pt x="1377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0000000-0008-0000-0000-000036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" y="402"/>
              <a:ext cx="70" cy="110"/>
            </a:xfrm>
            <a:custGeom>
              <a:avLst/>
              <a:gdLst/>
              <a:ahLst/>
              <a:cxnLst>
                <a:cxn ang="0">
                  <a:pos x="284" y="25"/>
                </a:cxn>
                <a:cxn ang="0">
                  <a:pos x="279" y="30"/>
                </a:cxn>
                <a:cxn ang="0">
                  <a:pos x="263" y="26"/>
                </a:cxn>
                <a:cxn ang="0">
                  <a:pos x="181" y="281"/>
                </a:cxn>
                <a:cxn ang="0">
                  <a:pos x="74" y="473"/>
                </a:cxn>
                <a:cxn ang="0">
                  <a:pos x="2" y="594"/>
                </a:cxn>
                <a:cxn ang="0">
                  <a:pos x="21" y="606"/>
                </a:cxn>
                <a:cxn ang="0">
                  <a:pos x="45" y="588"/>
                </a:cxn>
                <a:cxn ang="0">
                  <a:pos x="222" y="719"/>
                </a:cxn>
                <a:cxn ang="0">
                  <a:pos x="229" y="728"/>
                </a:cxn>
                <a:cxn ang="0">
                  <a:pos x="191" y="758"/>
                </a:cxn>
                <a:cxn ang="0">
                  <a:pos x="107" y="773"/>
                </a:cxn>
                <a:cxn ang="0">
                  <a:pos x="97" y="791"/>
                </a:cxn>
                <a:cxn ang="0">
                  <a:pos x="179" y="953"/>
                </a:cxn>
                <a:cxn ang="0">
                  <a:pos x="193" y="972"/>
                </a:cxn>
                <a:cxn ang="0">
                  <a:pos x="181" y="994"/>
                </a:cxn>
                <a:cxn ang="0">
                  <a:pos x="204" y="1103"/>
                </a:cxn>
                <a:cxn ang="0">
                  <a:pos x="202" y="1111"/>
                </a:cxn>
                <a:cxn ang="0">
                  <a:pos x="208" y="1126"/>
                </a:cxn>
                <a:cxn ang="0">
                  <a:pos x="150" y="1166"/>
                </a:cxn>
                <a:cxn ang="0">
                  <a:pos x="93" y="1378"/>
                </a:cxn>
                <a:cxn ang="0">
                  <a:pos x="231" y="1533"/>
                </a:cxn>
                <a:cxn ang="0">
                  <a:pos x="244" y="1579"/>
                </a:cxn>
                <a:cxn ang="0">
                  <a:pos x="284" y="1570"/>
                </a:cxn>
                <a:cxn ang="0">
                  <a:pos x="435" y="1612"/>
                </a:cxn>
                <a:cxn ang="0">
                  <a:pos x="578" y="1585"/>
                </a:cxn>
                <a:cxn ang="0">
                  <a:pos x="832" y="1570"/>
                </a:cxn>
                <a:cxn ang="0">
                  <a:pos x="1061" y="1169"/>
                </a:cxn>
                <a:cxn ang="0">
                  <a:pos x="1095" y="876"/>
                </a:cxn>
                <a:cxn ang="0">
                  <a:pos x="978" y="702"/>
                </a:cxn>
                <a:cxn ang="0">
                  <a:pos x="914" y="681"/>
                </a:cxn>
                <a:cxn ang="0">
                  <a:pos x="913" y="669"/>
                </a:cxn>
                <a:cxn ang="0">
                  <a:pos x="903" y="676"/>
                </a:cxn>
                <a:cxn ang="0">
                  <a:pos x="856" y="595"/>
                </a:cxn>
                <a:cxn ang="0">
                  <a:pos x="867" y="577"/>
                </a:cxn>
                <a:cxn ang="0">
                  <a:pos x="835" y="502"/>
                </a:cxn>
                <a:cxn ang="0">
                  <a:pos x="827" y="501"/>
                </a:cxn>
                <a:cxn ang="0">
                  <a:pos x="803" y="501"/>
                </a:cxn>
                <a:cxn ang="0">
                  <a:pos x="772" y="450"/>
                </a:cxn>
                <a:cxn ang="0">
                  <a:pos x="656" y="437"/>
                </a:cxn>
                <a:cxn ang="0">
                  <a:pos x="657" y="413"/>
                </a:cxn>
                <a:cxn ang="0">
                  <a:pos x="646" y="403"/>
                </a:cxn>
                <a:cxn ang="0">
                  <a:pos x="631" y="408"/>
                </a:cxn>
                <a:cxn ang="0">
                  <a:pos x="589" y="404"/>
                </a:cxn>
                <a:cxn ang="0">
                  <a:pos x="597" y="398"/>
                </a:cxn>
                <a:cxn ang="0">
                  <a:pos x="653" y="253"/>
                </a:cxn>
                <a:cxn ang="0">
                  <a:pos x="576" y="161"/>
                </a:cxn>
                <a:cxn ang="0">
                  <a:pos x="570" y="149"/>
                </a:cxn>
                <a:cxn ang="0">
                  <a:pos x="557" y="156"/>
                </a:cxn>
                <a:cxn ang="0">
                  <a:pos x="503" y="56"/>
                </a:cxn>
                <a:cxn ang="0">
                  <a:pos x="470" y="44"/>
                </a:cxn>
                <a:cxn ang="0">
                  <a:pos x="442" y="67"/>
                </a:cxn>
                <a:cxn ang="0">
                  <a:pos x="292" y="0"/>
                </a:cxn>
                <a:cxn ang="0">
                  <a:pos x="243" y="726"/>
                </a:cxn>
              </a:cxnLst>
              <a:rect l="0" t="0" r="r" b="b"/>
              <a:pathLst>
                <a:path w="1124" h="1660">
                  <a:moveTo>
                    <a:pt x="292" y="0"/>
                  </a:moveTo>
                  <a:lnTo>
                    <a:pt x="288" y="9"/>
                  </a:lnTo>
                  <a:lnTo>
                    <a:pt x="286" y="22"/>
                  </a:lnTo>
                  <a:lnTo>
                    <a:pt x="284" y="25"/>
                  </a:lnTo>
                  <a:lnTo>
                    <a:pt x="283" y="25"/>
                  </a:lnTo>
                  <a:lnTo>
                    <a:pt x="283" y="26"/>
                  </a:lnTo>
                  <a:lnTo>
                    <a:pt x="283" y="28"/>
                  </a:lnTo>
                  <a:lnTo>
                    <a:pt x="279" y="30"/>
                  </a:lnTo>
                  <a:lnTo>
                    <a:pt x="277" y="32"/>
                  </a:lnTo>
                  <a:lnTo>
                    <a:pt x="271" y="30"/>
                  </a:lnTo>
                  <a:lnTo>
                    <a:pt x="267" y="28"/>
                  </a:lnTo>
                  <a:lnTo>
                    <a:pt x="263" y="26"/>
                  </a:lnTo>
                  <a:lnTo>
                    <a:pt x="247" y="142"/>
                  </a:lnTo>
                  <a:lnTo>
                    <a:pt x="213" y="170"/>
                  </a:lnTo>
                  <a:lnTo>
                    <a:pt x="209" y="258"/>
                  </a:lnTo>
                  <a:lnTo>
                    <a:pt x="181" y="281"/>
                  </a:lnTo>
                  <a:lnTo>
                    <a:pt x="149" y="360"/>
                  </a:lnTo>
                  <a:lnTo>
                    <a:pt x="78" y="374"/>
                  </a:lnTo>
                  <a:lnTo>
                    <a:pt x="23" y="452"/>
                  </a:lnTo>
                  <a:lnTo>
                    <a:pt x="74" y="473"/>
                  </a:lnTo>
                  <a:lnTo>
                    <a:pt x="24" y="499"/>
                  </a:lnTo>
                  <a:lnTo>
                    <a:pt x="2" y="527"/>
                  </a:lnTo>
                  <a:lnTo>
                    <a:pt x="0" y="585"/>
                  </a:lnTo>
                  <a:lnTo>
                    <a:pt x="2" y="594"/>
                  </a:lnTo>
                  <a:lnTo>
                    <a:pt x="6" y="601"/>
                  </a:lnTo>
                  <a:lnTo>
                    <a:pt x="11" y="605"/>
                  </a:lnTo>
                  <a:lnTo>
                    <a:pt x="16" y="608"/>
                  </a:lnTo>
                  <a:lnTo>
                    <a:pt x="21" y="606"/>
                  </a:lnTo>
                  <a:lnTo>
                    <a:pt x="29" y="603"/>
                  </a:lnTo>
                  <a:lnTo>
                    <a:pt x="36" y="597"/>
                  </a:lnTo>
                  <a:lnTo>
                    <a:pt x="45" y="589"/>
                  </a:lnTo>
                  <a:lnTo>
                    <a:pt x="45" y="588"/>
                  </a:lnTo>
                  <a:lnTo>
                    <a:pt x="47" y="589"/>
                  </a:lnTo>
                  <a:lnTo>
                    <a:pt x="103" y="672"/>
                  </a:lnTo>
                  <a:lnTo>
                    <a:pt x="176" y="663"/>
                  </a:lnTo>
                  <a:lnTo>
                    <a:pt x="222" y="719"/>
                  </a:lnTo>
                  <a:lnTo>
                    <a:pt x="223" y="720"/>
                  </a:lnTo>
                  <a:lnTo>
                    <a:pt x="227" y="727"/>
                  </a:lnTo>
                  <a:lnTo>
                    <a:pt x="227" y="726"/>
                  </a:lnTo>
                  <a:lnTo>
                    <a:pt x="229" y="728"/>
                  </a:lnTo>
                  <a:lnTo>
                    <a:pt x="230" y="730"/>
                  </a:lnTo>
                  <a:lnTo>
                    <a:pt x="229" y="732"/>
                  </a:lnTo>
                  <a:lnTo>
                    <a:pt x="248" y="761"/>
                  </a:lnTo>
                  <a:lnTo>
                    <a:pt x="191" y="758"/>
                  </a:lnTo>
                  <a:lnTo>
                    <a:pt x="123" y="790"/>
                  </a:lnTo>
                  <a:lnTo>
                    <a:pt x="116" y="779"/>
                  </a:lnTo>
                  <a:lnTo>
                    <a:pt x="112" y="774"/>
                  </a:lnTo>
                  <a:lnTo>
                    <a:pt x="107" y="773"/>
                  </a:lnTo>
                  <a:lnTo>
                    <a:pt x="102" y="778"/>
                  </a:lnTo>
                  <a:lnTo>
                    <a:pt x="98" y="782"/>
                  </a:lnTo>
                  <a:lnTo>
                    <a:pt x="97" y="787"/>
                  </a:lnTo>
                  <a:lnTo>
                    <a:pt x="97" y="791"/>
                  </a:lnTo>
                  <a:lnTo>
                    <a:pt x="99" y="796"/>
                  </a:lnTo>
                  <a:lnTo>
                    <a:pt x="171" y="858"/>
                  </a:lnTo>
                  <a:lnTo>
                    <a:pt x="142" y="909"/>
                  </a:lnTo>
                  <a:lnTo>
                    <a:pt x="179" y="953"/>
                  </a:lnTo>
                  <a:lnTo>
                    <a:pt x="184" y="957"/>
                  </a:lnTo>
                  <a:lnTo>
                    <a:pt x="189" y="962"/>
                  </a:lnTo>
                  <a:lnTo>
                    <a:pt x="192" y="966"/>
                  </a:lnTo>
                  <a:lnTo>
                    <a:pt x="193" y="972"/>
                  </a:lnTo>
                  <a:lnTo>
                    <a:pt x="192" y="976"/>
                  </a:lnTo>
                  <a:lnTo>
                    <a:pt x="190" y="982"/>
                  </a:lnTo>
                  <a:lnTo>
                    <a:pt x="187" y="988"/>
                  </a:lnTo>
                  <a:lnTo>
                    <a:pt x="181" y="994"/>
                  </a:lnTo>
                  <a:lnTo>
                    <a:pt x="220" y="1033"/>
                  </a:lnTo>
                  <a:lnTo>
                    <a:pt x="218" y="1099"/>
                  </a:lnTo>
                  <a:lnTo>
                    <a:pt x="208" y="1102"/>
                  </a:lnTo>
                  <a:lnTo>
                    <a:pt x="204" y="1103"/>
                  </a:lnTo>
                  <a:lnTo>
                    <a:pt x="202" y="1105"/>
                  </a:lnTo>
                  <a:lnTo>
                    <a:pt x="198" y="1106"/>
                  </a:lnTo>
                  <a:lnTo>
                    <a:pt x="197" y="1107"/>
                  </a:lnTo>
                  <a:lnTo>
                    <a:pt x="202" y="1111"/>
                  </a:lnTo>
                  <a:lnTo>
                    <a:pt x="203" y="1113"/>
                  </a:lnTo>
                  <a:lnTo>
                    <a:pt x="205" y="1116"/>
                  </a:lnTo>
                  <a:lnTo>
                    <a:pt x="207" y="1120"/>
                  </a:lnTo>
                  <a:lnTo>
                    <a:pt x="208" y="1126"/>
                  </a:lnTo>
                  <a:lnTo>
                    <a:pt x="206" y="1134"/>
                  </a:lnTo>
                  <a:lnTo>
                    <a:pt x="204" y="1138"/>
                  </a:lnTo>
                  <a:lnTo>
                    <a:pt x="200" y="1142"/>
                  </a:lnTo>
                  <a:lnTo>
                    <a:pt x="150" y="1166"/>
                  </a:lnTo>
                  <a:lnTo>
                    <a:pt x="161" y="1266"/>
                  </a:lnTo>
                  <a:lnTo>
                    <a:pt x="221" y="1321"/>
                  </a:lnTo>
                  <a:lnTo>
                    <a:pt x="117" y="1353"/>
                  </a:lnTo>
                  <a:lnTo>
                    <a:pt x="93" y="1378"/>
                  </a:lnTo>
                  <a:lnTo>
                    <a:pt x="84" y="1427"/>
                  </a:lnTo>
                  <a:lnTo>
                    <a:pt x="176" y="1479"/>
                  </a:lnTo>
                  <a:lnTo>
                    <a:pt x="218" y="1595"/>
                  </a:lnTo>
                  <a:lnTo>
                    <a:pt x="231" y="1533"/>
                  </a:lnTo>
                  <a:lnTo>
                    <a:pt x="231" y="1549"/>
                  </a:lnTo>
                  <a:lnTo>
                    <a:pt x="235" y="1562"/>
                  </a:lnTo>
                  <a:lnTo>
                    <a:pt x="238" y="1572"/>
                  </a:lnTo>
                  <a:lnTo>
                    <a:pt x="244" y="1579"/>
                  </a:lnTo>
                  <a:lnTo>
                    <a:pt x="251" y="1581"/>
                  </a:lnTo>
                  <a:lnTo>
                    <a:pt x="260" y="1581"/>
                  </a:lnTo>
                  <a:lnTo>
                    <a:pt x="270" y="1577"/>
                  </a:lnTo>
                  <a:lnTo>
                    <a:pt x="284" y="1570"/>
                  </a:lnTo>
                  <a:lnTo>
                    <a:pt x="280" y="1653"/>
                  </a:lnTo>
                  <a:lnTo>
                    <a:pt x="370" y="1656"/>
                  </a:lnTo>
                  <a:lnTo>
                    <a:pt x="400" y="1618"/>
                  </a:lnTo>
                  <a:lnTo>
                    <a:pt x="435" y="1612"/>
                  </a:lnTo>
                  <a:lnTo>
                    <a:pt x="488" y="1538"/>
                  </a:lnTo>
                  <a:lnTo>
                    <a:pt x="498" y="1564"/>
                  </a:lnTo>
                  <a:lnTo>
                    <a:pt x="542" y="1582"/>
                  </a:lnTo>
                  <a:lnTo>
                    <a:pt x="578" y="1585"/>
                  </a:lnTo>
                  <a:lnTo>
                    <a:pt x="597" y="1660"/>
                  </a:lnTo>
                  <a:lnTo>
                    <a:pt x="764" y="1649"/>
                  </a:lnTo>
                  <a:lnTo>
                    <a:pt x="809" y="1616"/>
                  </a:lnTo>
                  <a:lnTo>
                    <a:pt x="832" y="1570"/>
                  </a:lnTo>
                  <a:lnTo>
                    <a:pt x="896" y="1484"/>
                  </a:lnTo>
                  <a:lnTo>
                    <a:pt x="983" y="1399"/>
                  </a:lnTo>
                  <a:lnTo>
                    <a:pt x="1079" y="1197"/>
                  </a:lnTo>
                  <a:lnTo>
                    <a:pt x="1061" y="1169"/>
                  </a:lnTo>
                  <a:lnTo>
                    <a:pt x="959" y="1086"/>
                  </a:lnTo>
                  <a:lnTo>
                    <a:pt x="1011" y="1034"/>
                  </a:lnTo>
                  <a:lnTo>
                    <a:pt x="975" y="966"/>
                  </a:lnTo>
                  <a:lnTo>
                    <a:pt x="1095" y="876"/>
                  </a:lnTo>
                  <a:lnTo>
                    <a:pt x="1103" y="852"/>
                  </a:lnTo>
                  <a:lnTo>
                    <a:pt x="1124" y="824"/>
                  </a:lnTo>
                  <a:lnTo>
                    <a:pt x="1060" y="749"/>
                  </a:lnTo>
                  <a:lnTo>
                    <a:pt x="978" y="702"/>
                  </a:lnTo>
                  <a:lnTo>
                    <a:pt x="909" y="697"/>
                  </a:lnTo>
                  <a:lnTo>
                    <a:pt x="911" y="691"/>
                  </a:lnTo>
                  <a:lnTo>
                    <a:pt x="913" y="688"/>
                  </a:lnTo>
                  <a:lnTo>
                    <a:pt x="914" y="681"/>
                  </a:lnTo>
                  <a:lnTo>
                    <a:pt x="915" y="677"/>
                  </a:lnTo>
                  <a:lnTo>
                    <a:pt x="915" y="673"/>
                  </a:lnTo>
                  <a:lnTo>
                    <a:pt x="915" y="671"/>
                  </a:lnTo>
                  <a:lnTo>
                    <a:pt x="913" y="669"/>
                  </a:lnTo>
                  <a:lnTo>
                    <a:pt x="912" y="670"/>
                  </a:lnTo>
                  <a:lnTo>
                    <a:pt x="910" y="671"/>
                  </a:lnTo>
                  <a:lnTo>
                    <a:pt x="908" y="675"/>
                  </a:lnTo>
                  <a:lnTo>
                    <a:pt x="903" y="676"/>
                  </a:lnTo>
                  <a:lnTo>
                    <a:pt x="899" y="677"/>
                  </a:lnTo>
                  <a:lnTo>
                    <a:pt x="895" y="675"/>
                  </a:lnTo>
                  <a:lnTo>
                    <a:pt x="893" y="672"/>
                  </a:lnTo>
                  <a:lnTo>
                    <a:pt x="856" y="595"/>
                  </a:lnTo>
                  <a:lnTo>
                    <a:pt x="863" y="589"/>
                  </a:lnTo>
                  <a:lnTo>
                    <a:pt x="867" y="584"/>
                  </a:lnTo>
                  <a:lnTo>
                    <a:pt x="868" y="580"/>
                  </a:lnTo>
                  <a:lnTo>
                    <a:pt x="867" y="577"/>
                  </a:lnTo>
                  <a:lnTo>
                    <a:pt x="848" y="562"/>
                  </a:lnTo>
                  <a:lnTo>
                    <a:pt x="829" y="555"/>
                  </a:lnTo>
                  <a:lnTo>
                    <a:pt x="827" y="555"/>
                  </a:lnTo>
                  <a:lnTo>
                    <a:pt x="835" y="502"/>
                  </a:lnTo>
                  <a:lnTo>
                    <a:pt x="833" y="502"/>
                  </a:lnTo>
                  <a:lnTo>
                    <a:pt x="830" y="502"/>
                  </a:lnTo>
                  <a:lnTo>
                    <a:pt x="828" y="501"/>
                  </a:lnTo>
                  <a:lnTo>
                    <a:pt x="827" y="501"/>
                  </a:lnTo>
                  <a:lnTo>
                    <a:pt x="824" y="501"/>
                  </a:lnTo>
                  <a:lnTo>
                    <a:pt x="818" y="500"/>
                  </a:lnTo>
                  <a:lnTo>
                    <a:pt x="808" y="501"/>
                  </a:lnTo>
                  <a:lnTo>
                    <a:pt x="803" y="501"/>
                  </a:lnTo>
                  <a:lnTo>
                    <a:pt x="800" y="500"/>
                  </a:lnTo>
                  <a:lnTo>
                    <a:pt x="799" y="499"/>
                  </a:lnTo>
                  <a:lnTo>
                    <a:pt x="785" y="503"/>
                  </a:lnTo>
                  <a:lnTo>
                    <a:pt x="772" y="450"/>
                  </a:lnTo>
                  <a:lnTo>
                    <a:pt x="739" y="478"/>
                  </a:lnTo>
                  <a:lnTo>
                    <a:pt x="694" y="469"/>
                  </a:lnTo>
                  <a:lnTo>
                    <a:pt x="653" y="443"/>
                  </a:lnTo>
                  <a:lnTo>
                    <a:pt x="656" y="437"/>
                  </a:lnTo>
                  <a:lnTo>
                    <a:pt x="658" y="432"/>
                  </a:lnTo>
                  <a:lnTo>
                    <a:pt x="658" y="424"/>
                  </a:lnTo>
                  <a:lnTo>
                    <a:pt x="658" y="418"/>
                  </a:lnTo>
                  <a:lnTo>
                    <a:pt x="657" y="413"/>
                  </a:lnTo>
                  <a:lnTo>
                    <a:pt x="656" y="410"/>
                  </a:lnTo>
                  <a:lnTo>
                    <a:pt x="653" y="406"/>
                  </a:lnTo>
                  <a:lnTo>
                    <a:pt x="651" y="404"/>
                  </a:lnTo>
                  <a:lnTo>
                    <a:pt x="646" y="403"/>
                  </a:lnTo>
                  <a:lnTo>
                    <a:pt x="643" y="404"/>
                  </a:lnTo>
                  <a:lnTo>
                    <a:pt x="636" y="403"/>
                  </a:lnTo>
                  <a:lnTo>
                    <a:pt x="632" y="404"/>
                  </a:lnTo>
                  <a:lnTo>
                    <a:pt x="631" y="408"/>
                  </a:lnTo>
                  <a:lnTo>
                    <a:pt x="580" y="450"/>
                  </a:lnTo>
                  <a:lnTo>
                    <a:pt x="571" y="387"/>
                  </a:lnTo>
                  <a:lnTo>
                    <a:pt x="581" y="397"/>
                  </a:lnTo>
                  <a:lnTo>
                    <a:pt x="589" y="404"/>
                  </a:lnTo>
                  <a:lnTo>
                    <a:pt x="590" y="404"/>
                  </a:lnTo>
                  <a:lnTo>
                    <a:pt x="592" y="403"/>
                  </a:lnTo>
                  <a:lnTo>
                    <a:pt x="594" y="401"/>
                  </a:lnTo>
                  <a:lnTo>
                    <a:pt x="597" y="398"/>
                  </a:lnTo>
                  <a:lnTo>
                    <a:pt x="603" y="392"/>
                  </a:lnTo>
                  <a:lnTo>
                    <a:pt x="611" y="391"/>
                  </a:lnTo>
                  <a:lnTo>
                    <a:pt x="598" y="325"/>
                  </a:lnTo>
                  <a:lnTo>
                    <a:pt x="653" y="253"/>
                  </a:lnTo>
                  <a:lnTo>
                    <a:pt x="630" y="200"/>
                  </a:lnTo>
                  <a:lnTo>
                    <a:pt x="578" y="167"/>
                  </a:lnTo>
                  <a:lnTo>
                    <a:pt x="576" y="163"/>
                  </a:lnTo>
                  <a:lnTo>
                    <a:pt x="576" y="161"/>
                  </a:lnTo>
                  <a:lnTo>
                    <a:pt x="577" y="154"/>
                  </a:lnTo>
                  <a:lnTo>
                    <a:pt x="576" y="151"/>
                  </a:lnTo>
                  <a:lnTo>
                    <a:pt x="573" y="148"/>
                  </a:lnTo>
                  <a:lnTo>
                    <a:pt x="570" y="149"/>
                  </a:lnTo>
                  <a:lnTo>
                    <a:pt x="565" y="153"/>
                  </a:lnTo>
                  <a:lnTo>
                    <a:pt x="563" y="154"/>
                  </a:lnTo>
                  <a:lnTo>
                    <a:pt x="561" y="156"/>
                  </a:lnTo>
                  <a:lnTo>
                    <a:pt x="557" y="156"/>
                  </a:lnTo>
                  <a:lnTo>
                    <a:pt x="552" y="156"/>
                  </a:lnTo>
                  <a:lnTo>
                    <a:pt x="531" y="127"/>
                  </a:lnTo>
                  <a:lnTo>
                    <a:pt x="529" y="93"/>
                  </a:lnTo>
                  <a:lnTo>
                    <a:pt x="503" y="56"/>
                  </a:lnTo>
                  <a:lnTo>
                    <a:pt x="495" y="49"/>
                  </a:lnTo>
                  <a:lnTo>
                    <a:pt x="486" y="46"/>
                  </a:lnTo>
                  <a:lnTo>
                    <a:pt x="478" y="43"/>
                  </a:lnTo>
                  <a:lnTo>
                    <a:pt x="470" y="44"/>
                  </a:lnTo>
                  <a:lnTo>
                    <a:pt x="462" y="46"/>
                  </a:lnTo>
                  <a:lnTo>
                    <a:pt x="455" y="51"/>
                  </a:lnTo>
                  <a:lnTo>
                    <a:pt x="448" y="58"/>
                  </a:lnTo>
                  <a:lnTo>
                    <a:pt x="442" y="67"/>
                  </a:lnTo>
                  <a:lnTo>
                    <a:pt x="437" y="73"/>
                  </a:lnTo>
                  <a:lnTo>
                    <a:pt x="360" y="79"/>
                  </a:lnTo>
                  <a:lnTo>
                    <a:pt x="316" y="34"/>
                  </a:lnTo>
                  <a:lnTo>
                    <a:pt x="292" y="0"/>
                  </a:lnTo>
                  <a:close/>
                  <a:moveTo>
                    <a:pt x="238" y="726"/>
                  </a:moveTo>
                  <a:lnTo>
                    <a:pt x="238" y="723"/>
                  </a:lnTo>
                  <a:lnTo>
                    <a:pt x="243" y="723"/>
                  </a:lnTo>
                  <a:lnTo>
                    <a:pt x="243" y="726"/>
                  </a:lnTo>
                  <a:lnTo>
                    <a:pt x="238" y="7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0000000-0008-0000-0000-000037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" y="420"/>
              <a:ext cx="134" cy="106"/>
            </a:xfrm>
            <a:custGeom>
              <a:avLst/>
              <a:gdLst/>
              <a:ahLst/>
              <a:cxnLst>
                <a:cxn ang="0">
                  <a:pos x="102" y="870"/>
                </a:cxn>
                <a:cxn ang="0">
                  <a:pos x="230" y="1009"/>
                </a:cxn>
                <a:cxn ang="0">
                  <a:pos x="249" y="1004"/>
                </a:cxn>
                <a:cxn ang="0">
                  <a:pos x="253" y="1031"/>
                </a:cxn>
                <a:cxn ang="0">
                  <a:pos x="301" y="1080"/>
                </a:cxn>
                <a:cxn ang="0">
                  <a:pos x="317" y="1078"/>
                </a:cxn>
                <a:cxn ang="0">
                  <a:pos x="322" y="1073"/>
                </a:cxn>
                <a:cxn ang="0">
                  <a:pos x="330" y="1061"/>
                </a:cxn>
                <a:cxn ang="0">
                  <a:pos x="441" y="1119"/>
                </a:cxn>
                <a:cxn ang="0">
                  <a:pos x="433" y="1144"/>
                </a:cxn>
                <a:cxn ang="0">
                  <a:pos x="436" y="1327"/>
                </a:cxn>
                <a:cxn ang="0">
                  <a:pos x="404" y="1528"/>
                </a:cxn>
                <a:cxn ang="0">
                  <a:pos x="616" y="1569"/>
                </a:cxn>
                <a:cxn ang="0">
                  <a:pos x="640" y="1574"/>
                </a:cxn>
                <a:cxn ang="0">
                  <a:pos x="656" y="1572"/>
                </a:cxn>
                <a:cxn ang="0">
                  <a:pos x="662" y="1564"/>
                </a:cxn>
                <a:cxn ang="0">
                  <a:pos x="745" y="1596"/>
                </a:cxn>
                <a:cxn ang="0">
                  <a:pos x="763" y="1599"/>
                </a:cxn>
                <a:cxn ang="0">
                  <a:pos x="778" y="1596"/>
                </a:cxn>
                <a:cxn ang="0">
                  <a:pos x="798" y="1572"/>
                </a:cxn>
                <a:cxn ang="0">
                  <a:pos x="1076" y="1412"/>
                </a:cxn>
                <a:cxn ang="0">
                  <a:pos x="1273" y="1411"/>
                </a:cxn>
                <a:cxn ang="0">
                  <a:pos x="1249" y="1420"/>
                </a:cxn>
                <a:cxn ang="0">
                  <a:pos x="1305" y="1544"/>
                </a:cxn>
                <a:cxn ang="0">
                  <a:pos x="1494" y="1123"/>
                </a:cxn>
                <a:cxn ang="0">
                  <a:pos x="1565" y="1013"/>
                </a:cxn>
                <a:cxn ang="0">
                  <a:pos x="1569" y="1026"/>
                </a:cxn>
                <a:cxn ang="0">
                  <a:pos x="1747" y="1041"/>
                </a:cxn>
                <a:cxn ang="0">
                  <a:pos x="1986" y="1106"/>
                </a:cxn>
                <a:cxn ang="0">
                  <a:pos x="2093" y="870"/>
                </a:cxn>
                <a:cxn ang="0">
                  <a:pos x="2098" y="844"/>
                </a:cxn>
                <a:cxn ang="0">
                  <a:pos x="2095" y="833"/>
                </a:cxn>
                <a:cxn ang="0">
                  <a:pos x="2074" y="722"/>
                </a:cxn>
                <a:cxn ang="0">
                  <a:pos x="2085" y="694"/>
                </a:cxn>
                <a:cxn ang="0">
                  <a:pos x="2064" y="586"/>
                </a:cxn>
                <a:cxn ang="0">
                  <a:pos x="1995" y="506"/>
                </a:cxn>
                <a:cxn ang="0">
                  <a:pos x="2084" y="486"/>
                </a:cxn>
                <a:cxn ang="0">
                  <a:pos x="2118" y="459"/>
                </a:cxn>
                <a:cxn ang="0">
                  <a:pos x="2069" y="391"/>
                </a:cxn>
                <a:cxn ang="0">
                  <a:pos x="1929" y="325"/>
                </a:cxn>
                <a:cxn ang="0">
                  <a:pos x="1899" y="329"/>
                </a:cxn>
                <a:cxn ang="0">
                  <a:pos x="1883" y="244"/>
                </a:cxn>
                <a:cxn ang="0">
                  <a:pos x="1792" y="284"/>
                </a:cxn>
                <a:cxn ang="0">
                  <a:pos x="1476" y="309"/>
                </a:cxn>
                <a:cxn ang="0">
                  <a:pos x="1270" y="379"/>
                </a:cxn>
                <a:cxn ang="0">
                  <a:pos x="1242" y="390"/>
                </a:cxn>
                <a:cxn ang="0">
                  <a:pos x="1214" y="381"/>
                </a:cxn>
                <a:cxn ang="0">
                  <a:pos x="1211" y="349"/>
                </a:cxn>
                <a:cxn ang="0">
                  <a:pos x="1190" y="333"/>
                </a:cxn>
                <a:cxn ang="0">
                  <a:pos x="1144" y="321"/>
                </a:cxn>
                <a:cxn ang="0">
                  <a:pos x="1066" y="250"/>
                </a:cxn>
                <a:cxn ang="0">
                  <a:pos x="904" y="159"/>
                </a:cxn>
                <a:cxn ang="0">
                  <a:pos x="707" y="10"/>
                </a:cxn>
                <a:cxn ang="0">
                  <a:pos x="491" y="65"/>
                </a:cxn>
                <a:cxn ang="0">
                  <a:pos x="426" y="291"/>
                </a:cxn>
                <a:cxn ang="0">
                  <a:pos x="456" y="285"/>
                </a:cxn>
                <a:cxn ang="0">
                  <a:pos x="473" y="379"/>
                </a:cxn>
                <a:cxn ang="0">
                  <a:pos x="384" y="642"/>
                </a:cxn>
                <a:cxn ang="0">
                  <a:pos x="180" y="676"/>
                </a:cxn>
              </a:cxnLst>
              <a:rect l="0" t="0" r="r" b="b"/>
              <a:pathLst>
                <a:path w="2141" h="1599">
                  <a:moveTo>
                    <a:pt x="127" y="651"/>
                  </a:moveTo>
                  <a:lnTo>
                    <a:pt x="47" y="673"/>
                  </a:lnTo>
                  <a:lnTo>
                    <a:pt x="0" y="657"/>
                  </a:lnTo>
                  <a:lnTo>
                    <a:pt x="9" y="724"/>
                  </a:lnTo>
                  <a:lnTo>
                    <a:pt x="102" y="870"/>
                  </a:lnTo>
                  <a:lnTo>
                    <a:pt x="129" y="893"/>
                  </a:lnTo>
                  <a:lnTo>
                    <a:pt x="122" y="973"/>
                  </a:lnTo>
                  <a:lnTo>
                    <a:pt x="216" y="1022"/>
                  </a:lnTo>
                  <a:lnTo>
                    <a:pt x="226" y="1013"/>
                  </a:lnTo>
                  <a:lnTo>
                    <a:pt x="230" y="1009"/>
                  </a:lnTo>
                  <a:lnTo>
                    <a:pt x="235" y="1007"/>
                  </a:lnTo>
                  <a:lnTo>
                    <a:pt x="243" y="1004"/>
                  </a:lnTo>
                  <a:lnTo>
                    <a:pt x="245" y="1003"/>
                  </a:lnTo>
                  <a:lnTo>
                    <a:pt x="248" y="1004"/>
                  </a:lnTo>
                  <a:lnTo>
                    <a:pt x="249" y="1004"/>
                  </a:lnTo>
                  <a:lnTo>
                    <a:pt x="251" y="1006"/>
                  </a:lnTo>
                  <a:lnTo>
                    <a:pt x="253" y="1011"/>
                  </a:lnTo>
                  <a:lnTo>
                    <a:pt x="253" y="1019"/>
                  </a:lnTo>
                  <a:lnTo>
                    <a:pt x="251" y="1030"/>
                  </a:lnTo>
                  <a:lnTo>
                    <a:pt x="253" y="1031"/>
                  </a:lnTo>
                  <a:lnTo>
                    <a:pt x="287" y="1073"/>
                  </a:lnTo>
                  <a:lnTo>
                    <a:pt x="293" y="1077"/>
                  </a:lnTo>
                  <a:lnTo>
                    <a:pt x="294" y="1077"/>
                  </a:lnTo>
                  <a:lnTo>
                    <a:pt x="296" y="1078"/>
                  </a:lnTo>
                  <a:lnTo>
                    <a:pt x="301" y="1080"/>
                  </a:lnTo>
                  <a:lnTo>
                    <a:pt x="303" y="1080"/>
                  </a:lnTo>
                  <a:lnTo>
                    <a:pt x="304" y="1080"/>
                  </a:lnTo>
                  <a:lnTo>
                    <a:pt x="306" y="1081"/>
                  </a:lnTo>
                  <a:lnTo>
                    <a:pt x="312" y="1081"/>
                  </a:lnTo>
                  <a:lnTo>
                    <a:pt x="317" y="1078"/>
                  </a:lnTo>
                  <a:lnTo>
                    <a:pt x="319" y="1076"/>
                  </a:lnTo>
                  <a:lnTo>
                    <a:pt x="319" y="1075"/>
                  </a:lnTo>
                  <a:lnTo>
                    <a:pt x="320" y="1075"/>
                  </a:lnTo>
                  <a:lnTo>
                    <a:pt x="322" y="1075"/>
                  </a:lnTo>
                  <a:lnTo>
                    <a:pt x="322" y="1073"/>
                  </a:lnTo>
                  <a:lnTo>
                    <a:pt x="322" y="1072"/>
                  </a:lnTo>
                  <a:lnTo>
                    <a:pt x="323" y="1072"/>
                  </a:lnTo>
                  <a:lnTo>
                    <a:pt x="325" y="1070"/>
                  </a:lnTo>
                  <a:lnTo>
                    <a:pt x="329" y="1063"/>
                  </a:lnTo>
                  <a:lnTo>
                    <a:pt x="330" y="1061"/>
                  </a:lnTo>
                  <a:lnTo>
                    <a:pt x="439" y="1108"/>
                  </a:lnTo>
                  <a:lnTo>
                    <a:pt x="439" y="1110"/>
                  </a:lnTo>
                  <a:lnTo>
                    <a:pt x="439" y="1111"/>
                  </a:lnTo>
                  <a:lnTo>
                    <a:pt x="440" y="1113"/>
                  </a:lnTo>
                  <a:lnTo>
                    <a:pt x="441" y="1119"/>
                  </a:lnTo>
                  <a:lnTo>
                    <a:pt x="442" y="1129"/>
                  </a:lnTo>
                  <a:lnTo>
                    <a:pt x="439" y="1137"/>
                  </a:lnTo>
                  <a:lnTo>
                    <a:pt x="437" y="1140"/>
                  </a:lnTo>
                  <a:lnTo>
                    <a:pt x="435" y="1144"/>
                  </a:lnTo>
                  <a:lnTo>
                    <a:pt x="433" y="1144"/>
                  </a:lnTo>
                  <a:lnTo>
                    <a:pt x="432" y="1146"/>
                  </a:lnTo>
                  <a:lnTo>
                    <a:pt x="429" y="1151"/>
                  </a:lnTo>
                  <a:lnTo>
                    <a:pt x="416" y="1216"/>
                  </a:lnTo>
                  <a:lnTo>
                    <a:pt x="432" y="1256"/>
                  </a:lnTo>
                  <a:lnTo>
                    <a:pt x="436" y="1327"/>
                  </a:lnTo>
                  <a:lnTo>
                    <a:pt x="384" y="1350"/>
                  </a:lnTo>
                  <a:lnTo>
                    <a:pt x="325" y="1412"/>
                  </a:lnTo>
                  <a:lnTo>
                    <a:pt x="336" y="1466"/>
                  </a:lnTo>
                  <a:lnTo>
                    <a:pt x="337" y="1521"/>
                  </a:lnTo>
                  <a:lnTo>
                    <a:pt x="404" y="1528"/>
                  </a:lnTo>
                  <a:lnTo>
                    <a:pt x="433" y="1580"/>
                  </a:lnTo>
                  <a:lnTo>
                    <a:pt x="483" y="1577"/>
                  </a:lnTo>
                  <a:lnTo>
                    <a:pt x="519" y="1549"/>
                  </a:lnTo>
                  <a:lnTo>
                    <a:pt x="568" y="1534"/>
                  </a:lnTo>
                  <a:lnTo>
                    <a:pt x="616" y="1569"/>
                  </a:lnTo>
                  <a:lnTo>
                    <a:pt x="618" y="1569"/>
                  </a:lnTo>
                  <a:lnTo>
                    <a:pt x="619" y="1569"/>
                  </a:lnTo>
                  <a:lnTo>
                    <a:pt x="622" y="1570"/>
                  </a:lnTo>
                  <a:lnTo>
                    <a:pt x="628" y="1572"/>
                  </a:lnTo>
                  <a:lnTo>
                    <a:pt x="640" y="1574"/>
                  </a:lnTo>
                  <a:lnTo>
                    <a:pt x="648" y="1573"/>
                  </a:lnTo>
                  <a:lnTo>
                    <a:pt x="648" y="1572"/>
                  </a:lnTo>
                  <a:lnTo>
                    <a:pt x="649" y="1572"/>
                  </a:lnTo>
                  <a:lnTo>
                    <a:pt x="651" y="1572"/>
                  </a:lnTo>
                  <a:lnTo>
                    <a:pt x="656" y="1572"/>
                  </a:lnTo>
                  <a:lnTo>
                    <a:pt x="658" y="1569"/>
                  </a:lnTo>
                  <a:lnTo>
                    <a:pt x="661" y="1567"/>
                  </a:lnTo>
                  <a:lnTo>
                    <a:pt x="661" y="1565"/>
                  </a:lnTo>
                  <a:lnTo>
                    <a:pt x="661" y="1564"/>
                  </a:lnTo>
                  <a:lnTo>
                    <a:pt x="662" y="1564"/>
                  </a:lnTo>
                  <a:lnTo>
                    <a:pt x="664" y="1562"/>
                  </a:lnTo>
                  <a:lnTo>
                    <a:pt x="665" y="1554"/>
                  </a:lnTo>
                  <a:lnTo>
                    <a:pt x="665" y="1545"/>
                  </a:lnTo>
                  <a:lnTo>
                    <a:pt x="732" y="1549"/>
                  </a:lnTo>
                  <a:lnTo>
                    <a:pt x="745" y="1596"/>
                  </a:lnTo>
                  <a:lnTo>
                    <a:pt x="754" y="1598"/>
                  </a:lnTo>
                  <a:lnTo>
                    <a:pt x="758" y="1598"/>
                  </a:lnTo>
                  <a:lnTo>
                    <a:pt x="760" y="1598"/>
                  </a:lnTo>
                  <a:lnTo>
                    <a:pt x="761" y="1598"/>
                  </a:lnTo>
                  <a:lnTo>
                    <a:pt x="763" y="1599"/>
                  </a:lnTo>
                  <a:lnTo>
                    <a:pt x="763" y="1598"/>
                  </a:lnTo>
                  <a:lnTo>
                    <a:pt x="764" y="1598"/>
                  </a:lnTo>
                  <a:lnTo>
                    <a:pt x="767" y="1598"/>
                  </a:lnTo>
                  <a:lnTo>
                    <a:pt x="771" y="1598"/>
                  </a:lnTo>
                  <a:lnTo>
                    <a:pt x="778" y="1596"/>
                  </a:lnTo>
                  <a:lnTo>
                    <a:pt x="784" y="1592"/>
                  </a:lnTo>
                  <a:lnTo>
                    <a:pt x="786" y="1589"/>
                  </a:lnTo>
                  <a:lnTo>
                    <a:pt x="789" y="1587"/>
                  </a:lnTo>
                  <a:lnTo>
                    <a:pt x="793" y="1580"/>
                  </a:lnTo>
                  <a:lnTo>
                    <a:pt x="798" y="1572"/>
                  </a:lnTo>
                  <a:lnTo>
                    <a:pt x="872" y="1552"/>
                  </a:lnTo>
                  <a:lnTo>
                    <a:pt x="905" y="1494"/>
                  </a:lnTo>
                  <a:lnTo>
                    <a:pt x="946" y="1371"/>
                  </a:lnTo>
                  <a:lnTo>
                    <a:pt x="1017" y="1383"/>
                  </a:lnTo>
                  <a:lnTo>
                    <a:pt x="1076" y="1412"/>
                  </a:lnTo>
                  <a:lnTo>
                    <a:pt x="1120" y="1376"/>
                  </a:lnTo>
                  <a:lnTo>
                    <a:pt x="1180" y="1407"/>
                  </a:lnTo>
                  <a:lnTo>
                    <a:pt x="1207" y="1356"/>
                  </a:lnTo>
                  <a:lnTo>
                    <a:pt x="1264" y="1356"/>
                  </a:lnTo>
                  <a:lnTo>
                    <a:pt x="1273" y="1411"/>
                  </a:lnTo>
                  <a:lnTo>
                    <a:pt x="1264" y="1410"/>
                  </a:lnTo>
                  <a:lnTo>
                    <a:pt x="1256" y="1411"/>
                  </a:lnTo>
                  <a:lnTo>
                    <a:pt x="1251" y="1413"/>
                  </a:lnTo>
                  <a:lnTo>
                    <a:pt x="1250" y="1417"/>
                  </a:lnTo>
                  <a:lnTo>
                    <a:pt x="1249" y="1420"/>
                  </a:lnTo>
                  <a:lnTo>
                    <a:pt x="1250" y="1425"/>
                  </a:lnTo>
                  <a:lnTo>
                    <a:pt x="1253" y="1431"/>
                  </a:lnTo>
                  <a:lnTo>
                    <a:pt x="1259" y="1439"/>
                  </a:lnTo>
                  <a:lnTo>
                    <a:pt x="1298" y="1473"/>
                  </a:lnTo>
                  <a:lnTo>
                    <a:pt x="1305" y="1544"/>
                  </a:lnTo>
                  <a:lnTo>
                    <a:pt x="1371" y="1555"/>
                  </a:lnTo>
                  <a:lnTo>
                    <a:pt x="1404" y="1421"/>
                  </a:lnTo>
                  <a:lnTo>
                    <a:pt x="1464" y="1233"/>
                  </a:lnTo>
                  <a:lnTo>
                    <a:pt x="1477" y="1212"/>
                  </a:lnTo>
                  <a:lnTo>
                    <a:pt x="1494" y="1123"/>
                  </a:lnTo>
                  <a:lnTo>
                    <a:pt x="1518" y="1096"/>
                  </a:lnTo>
                  <a:lnTo>
                    <a:pt x="1518" y="1055"/>
                  </a:lnTo>
                  <a:lnTo>
                    <a:pt x="1556" y="1010"/>
                  </a:lnTo>
                  <a:lnTo>
                    <a:pt x="1561" y="1011"/>
                  </a:lnTo>
                  <a:lnTo>
                    <a:pt x="1565" y="1013"/>
                  </a:lnTo>
                  <a:lnTo>
                    <a:pt x="1567" y="1016"/>
                  </a:lnTo>
                  <a:lnTo>
                    <a:pt x="1568" y="1020"/>
                  </a:lnTo>
                  <a:lnTo>
                    <a:pt x="1567" y="1024"/>
                  </a:lnTo>
                  <a:lnTo>
                    <a:pt x="1567" y="1025"/>
                  </a:lnTo>
                  <a:lnTo>
                    <a:pt x="1569" y="1026"/>
                  </a:lnTo>
                  <a:lnTo>
                    <a:pt x="1574" y="1024"/>
                  </a:lnTo>
                  <a:lnTo>
                    <a:pt x="1584" y="1018"/>
                  </a:lnTo>
                  <a:lnTo>
                    <a:pt x="1627" y="1014"/>
                  </a:lnTo>
                  <a:lnTo>
                    <a:pt x="1686" y="1055"/>
                  </a:lnTo>
                  <a:lnTo>
                    <a:pt x="1747" y="1041"/>
                  </a:lnTo>
                  <a:lnTo>
                    <a:pt x="1814" y="1002"/>
                  </a:lnTo>
                  <a:lnTo>
                    <a:pt x="1857" y="1016"/>
                  </a:lnTo>
                  <a:lnTo>
                    <a:pt x="1873" y="1075"/>
                  </a:lnTo>
                  <a:lnTo>
                    <a:pt x="1896" y="1091"/>
                  </a:lnTo>
                  <a:lnTo>
                    <a:pt x="1986" y="1106"/>
                  </a:lnTo>
                  <a:lnTo>
                    <a:pt x="2010" y="1081"/>
                  </a:lnTo>
                  <a:lnTo>
                    <a:pt x="2114" y="1049"/>
                  </a:lnTo>
                  <a:lnTo>
                    <a:pt x="2054" y="994"/>
                  </a:lnTo>
                  <a:lnTo>
                    <a:pt x="2043" y="894"/>
                  </a:lnTo>
                  <a:lnTo>
                    <a:pt x="2093" y="870"/>
                  </a:lnTo>
                  <a:lnTo>
                    <a:pt x="2097" y="866"/>
                  </a:lnTo>
                  <a:lnTo>
                    <a:pt x="2099" y="862"/>
                  </a:lnTo>
                  <a:lnTo>
                    <a:pt x="2101" y="854"/>
                  </a:lnTo>
                  <a:lnTo>
                    <a:pt x="2100" y="848"/>
                  </a:lnTo>
                  <a:lnTo>
                    <a:pt x="2098" y="844"/>
                  </a:lnTo>
                  <a:lnTo>
                    <a:pt x="2096" y="841"/>
                  </a:lnTo>
                  <a:lnTo>
                    <a:pt x="2095" y="839"/>
                  </a:lnTo>
                  <a:lnTo>
                    <a:pt x="2090" y="835"/>
                  </a:lnTo>
                  <a:lnTo>
                    <a:pt x="2091" y="834"/>
                  </a:lnTo>
                  <a:lnTo>
                    <a:pt x="2095" y="833"/>
                  </a:lnTo>
                  <a:lnTo>
                    <a:pt x="2097" y="831"/>
                  </a:lnTo>
                  <a:lnTo>
                    <a:pt x="2101" y="830"/>
                  </a:lnTo>
                  <a:lnTo>
                    <a:pt x="2111" y="827"/>
                  </a:lnTo>
                  <a:lnTo>
                    <a:pt x="2113" y="761"/>
                  </a:lnTo>
                  <a:lnTo>
                    <a:pt x="2074" y="722"/>
                  </a:lnTo>
                  <a:lnTo>
                    <a:pt x="2080" y="716"/>
                  </a:lnTo>
                  <a:lnTo>
                    <a:pt x="2083" y="710"/>
                  </a:lnTo>
                  <a:lnTo>
                    <a:pt x="2085" y="704"/>
                  </a:lnTo>
                  <a:lnTo>
                    <a:pt x="2086" y="700"/>
                  </a:lnTo>
                  <a:lnTo>
                    <a:pt x="2085" y="694"/>
                  </a:lnTo>
                  <a:lnTo>
                    <a:pt x="2082" y="690"/>
                  </a:lnTo>
                  <a:lnTo>
                    <a:pt x="2077" y="685"/>
                  </a:lnTo>
                  <a:lnTo>
                    <a:pt x="2072" y="681"/>
                  </a:lnTo>
                  <a:lnTo>
                    <a:pt x="2035" y="637"/>
                  </a:lnTo>
                  <a:lnTo>
                    <a:pt x="2064" y="586"/>
                  </a:lnTo>
                  <a:lnTo>
                    <a:pt x="1992" y="524"/>
                  </a:lnTo>
                  <a:lnTo>
                    <a:pt x="1990" y="519"/>
                  </a:lnTo>
                  <a:lnTo>
                    <a:pt x="1990" y="515"/>
                  </a:lnTo>
                  <a:lnTo>
                    <a:pt x="1991" y="510"/>
                  </a:lnTo>
                  <a:lnTo>
                    <a:pt x="1995" y="506"/>
                  </a:lnTo>
                  <a:lnTo>
                    <a:pt x="2000" y="501"/>
                  </a:lnTo>
                  <a:lnTo>
                    <a:pt x="2005" y="502"/>
                  </a:lnTo>
                  <a:lnTo>
                    <a:pt x="2009" y="507"/>
                  </a:lnTo>
                  <a:lnTo>
                    <a:pt x="2016" y="518"/>
                  </a:lnTo>
                  <a:lnTo>
                    <a:pt x="2084" y="486"/>
                  </a:lnTo>
                  <a:lnTo>
                    <a:pt x="2141" y="489"/>
                  </a:lnTo>
                  <a:lnTo>
                    <a:pt x="2122" y="460"/>
                  </a:lnTo>
                  <a:lnTo>
                    <a:pt x="2119" y="462"/>
                  </a:lnTo>
                  <a:lnTo>
                    <a:pt x="2118" y="462"/>
                  </a:lnTo>
                  <a:lnTo>
                    <a:pt x="2118" y="459"/>
                  </a:lnTo>
                  <a:lnTo>
                    <a:pt x="2120" y="455"/>
                  </a:lnTo>
                  <a:lnTo>
                    <a:pt x="2116" y="448"/>
                  </a:lnTo>
                  <a:lnTo>
                    <a:pt x="2115" y="448"/>
                  </a:lnTo>
                  <a:lnTo>
                    <a:pt x="2115" y="447"/>
                  </a:lnTo>
                  <a:lnTo>
                    <a:pt x="2069" y="391"/>
                  </a:lnTo>
                  <a:lnTo>
                    <a:pt x="1996" y="400"/>
                  </a:lnTo>
                  <a:lnTo>
                    <a:pt x="1940" y="317"/>
                  </a:lnTo>
                  <a:lnTo>
                    <a:pt x="1938" y="316"/>
                  </a:lnTo>
                  <a:lnTo>
                    <a:pt x="1938" y="317"/>
                  </a:lnTo>
                  <a:lnTo>
                    <a:pt x="1929" y="325"/>
                  </a:lnTo>
                  <a:lnTo>
                    <a:pt x="1922" y="331"/>
                  </a:lnTo>
                  <a:lnTo>
                    <a:pt x="1914" y="334"/>
                  </a:lnTo>
                  <a:lnTo>
                    <a:pt x="1909" y="336"/>
                  </a:lnTo>
                  <a:lnTo>
                    <a:pt x="1904" y="333"/>
                  </a:lnTo>
                  <a:lnTo>
                    <a:pt x="1899" y="329"/>
                  </a:lnTo>
                  <a:lnTo>
                    <a:pt x="1895" y="322"/>
                  </a:lnTo>
                  <a:lnTo>
                    <a:pt x="1893" y="313"/>
                  </a:lnTo>
                  <a:lnTo>
                    <a:pt x="1895" y="255"/>
                  </a:lnTo>
                  <a:lnTo>
                    <a:pt x="1889" y="248"/>
                  </a:lnTo>
                  <a:lnTo>
                    <a:pt x="1883" y="244"/>
                  </a:lnTo>
                  <a:lnTo>
                    <a:pt x="1873" y="239"/>
                  </a:lnTo>
                  <a:lnTo>
                    <a:pt x="1862" y="240"/>
                  </a:lnTo>
                  <a:lnTo>
                    <a:pt x="1851" y="249"/>
                  </a:lnTo>
                  <a:lnTo>
                    <a:pt x="1849" y="252"/>
                  </a:lnTo>
                  <a:lnTo>
                    <a:pt x="1792" y="284"/>
                  </a:lnTo>
                  <a:lnTo>
                    <a:pt x="1715" y="315"/>
                  </a:lnTo>
                  <a:lnTo>
                    <a:pt x="1657" y="261"/>
                  </a:lnTo>
                  <a:lnTo>
                    <a:pt x="1632" y="261"/>
                  </a:lnTo>
                  <a:lnTo>
                    <a:pt x="1594" y="294"/>
                  </a:lnTo>
                  <a:lnTo>
                    <a:pt x="1476" y="309"/>
                  </a:lnTo>
                  <a:lnTo>
                    <a:pt x="1353" y="345"/>
                  </a:lnTo>
                  <a:lnTo>
                    <a:pt x="1336" y="369"/>
                  </a:lnTo>
                  <a:lnTo>
                    <a:pt x="1271" y="366"/>
                  </a:lnTo>
                  <a:lnTo>
                    <a:pt x="1271" y="373"/>
                  </a:lnTo>
                  <a:lnTo>
                    <a:pt x="1270" y="379"/>
                  </a:lnTo>
                  <a:lnTo>
                    <a:pt x="1267" y="383"/>
                  </a:lnTo>
                  <a:lnTo>
                    <a:pt x="1264" y="387"/>
                  </a:lnTo>
                  <a:lnTo>
                    <a:pt x="1257" y="389"/>
                  </a:lnTo>
                  <a:lnTo>
                    <a:pt x="1251" y="390"/>
                  </a:lnTo>
                  <a:lnTo>
                    <a:pt x="1242" y="390"/>
                  </a:lnTo>
                  <a:lnTo>
                    <a:pt x="1234" y="389"/>
                  </a:lnTo>
                  <a:lnTo>
                    <a:pt x="1221" y="384"/>
                  </a:lnTo>
                  <a:lnTo>
                    <a:pt x="1217" y="382"/>
                  </a:lnTo>
                  <a:lnTo>
                    <a:pt x="1215" y="381"/>
                  </a:lnTo>
                  <a:lnTo>
                    <a:pt x="1214" y="381"/>
                  </a:lnTo>
                  <a:lnTo>
                    <a:pt x="1207" y="379"/>
                  </a:lnTo>
                  <a:lnTo>
                    <a:pt x="1208" y="365"/>
                  </a:lnTo>
                  <a:lnTo>
                    <a:pt x="1214" y="352"/>
                  </a:lnTo>
                  <a:lnTo>
                    <a:pt x="1212" y="350"/>
                  </a:lnTo>
                  <a:lnTo>
                    <a:pt x="1211" y="349"/>
                  </a:lnTo>
                  <a:lnTo>
                    <a:pt x="1209" y="347"/>
                  </a:lnTo>
                  <a:lnTo>
                    <a:pt x="1207" y="346"/>
                  </a:lnTo>
                  <a:lnTo>
                    <a:pt x="1200" y="340"/>
                  </a:lnTo>
                  <a:lnTo>
                    <a:pt x="1194" y="336"/>
                  </a:lnTo>
                  <a:lnTo>
                    <a:pt x="1190" y="333"/>
                  </a:lnTo>
                  <a:lnTo>
                    <a:pt x="1147" y="334"/>
                  </a:lnTo>
                  <a:lnTo>
                    <a:pt x="1148" y="333"/>
                  </a:lnTo>
                  <a:lnTo>
                    <a:pt x="1151" y="326"/>
                  </a:lnTo>
                  <a:lnTo>
                    <a:pt x="1150" y="323"/>
                  </a:lnTo>
                  <a:lnTo>
                    <a:pt x="1144" y="321"/>
                  </a:lnTo>
                  <a:lnTo>
                    <a:pt x="1136" y="322"/>
                  </a:lnTo>
                  <a:lnTo>
                    <a:pt x="1130" y="320"/>
                  </a:lnTo>
                  <a:lnTo>
                    <a:pt x="1128" y="319"/>
                  </a:lnTo>
                  <a:lnTo>
                    <a:pt x="1116" y="291"/>
                  </a:lnTo>
                  <a:lnTo>
                    <a:pt x="1066" y="250"/>
                  </a:lnTo>
                  <a:lnTo>
                    <a:pt x="1076" y="210"/>
                  </a:lnTo>
                  <a:lnTo>
                    <a:pt x="1018" y="217"/>
                  </a:lnTo>
                  <a:lnTo>
                    <a:pt x="963" y="178"/>
                  </a:lnTo>
                  <a:lnTo>
                    <a:pt x="928" y="181"/>
                  </a:lnTo>
                  <a:lnTo>
                    <a:pt x="904" y="159"/>
                  </a:lnTo>
                  <a:lnTo>
                    <a:pt x="912" y="120"/>
                  </a:lnTo>
                  <a:lnTo>
                    <a:pt x="835" y="133"/>
                  </a:lnTo>
                  <a:lnTo>
                    <a:pt x="818" y="81"/>
                  </a:lnTo>
                  <a:lnTo>
                    <a:pt x="744" y="74"/>
                  </a:lnTo>
                  <a:lnTo>
                    <a:pt x="707" y="10"/>
                  </a:lnTo>
                  <a:lnTo>
                    <a:pt x="670" y="0"/>
                  </a:lnTo>
                  <a:lnTo>
                    <a:pt x="638" y="8"/>
                  </a:lnTo>
                  <a:lnTo>
                    <a:pt x="617" y="56"/>
                  </a:lnTo>
                  <a:lnTo>
                    <a:pt x="561" y="52"/>
                  </a:lnTo>
                  <a:lnTo>
                    <a:pt x="491" y="65"/>
                  </a:lnTo>
                  <a:lnTo>
                    <a:pt x="473" y="126"/>
                  </a:lnTo>
                  <a:lnTo>
                    <a:pt x="512" y="159"/>
                  </a:lnTo>
                  <a:lnTo>
                    <a:pt x="494" y="193"/>
                  </a:lnTo>
                  <a:lnTo>
                    <a:pt x="422" y="288"/>
                  </a:lnTo>
                  <a:lnTo>
                    <a:pt x="426" y="291"/>
                  </a:lnTo>
                  <a:lnTo>
                    <a:pt x="433" y="293"/>
                  </a:lnTo>
                  <a:lnTo>
                    <a:pt x="439" y="293"/>
                  </a:lnTo>
                  <a:lnTo>
                    <a:pt x="446" y="292"/>
                  </a:lnTo>
                  <a:lnTo>
                    <a:pt x="450" y="289"/>
                  </a:lnTo>
                  <a:lnTo>
                    <a:pt x="456" y="285"/>
                  </a:lnTo>
                  <a:lnTo>
                    <a:pt x="458" y="282"/>
                  </a:lnTo>
                  <a:lnTo>
                    <a:pt x="462" y="280"/>
                  </a:lnTo>
                  <a:lnTo>
                    <a:pt x="468" y="274"/>
                  </a:lnTo>
                  <a:lnTo>
                    <a:pt x="478" y="330"/>
                  </a:lnTo>
                  <a:lnTo>
                    <a:pt x="473" y="379"/>
                  </a:lnTo>
                  <a:lnTo>
                    <a:pt x="483" y="409"/>
                  </a:lnTo>
                  <a:lnTo>
                    <a:pt x="550" y="475"/>
                  </a:lnTo>
                  <a:lnTo>
                    <a:pt x="482" y="515"/>
                  </a:lnTo>
                  <a:lnTo>
                    <a:pt x="488" y="605"/>
                  </a:lnTo>
                  <a:lnTo>
                    <a:pt x="384" y="642"/>
                  </a:lnTo>
                  <a:lnTo>
                    <a:pt x="356" y="649"/>
                  </a:lnTo>
                  <a:lnTo>
                    <a:pt x="344" y="670"/>
                  </a:lnTo>
                  <a:lnTo>
                    <a:pt x="241" y="718"/>
                  </a:lnTo>
                  <a:lnTo>
                    <a:pt x="197" y="732"/>
                  </a:lnTo>
                  <a:lnTo>
                    <a:pt x="180" y="676"/>
                  </a:lnTo>
                  <a:lnTo>
                    <a:pt x="127" y="6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0000000-0008-0000-0000-000038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375"/>
              <a:ext cx="100" cy="99"/>
            </a:xfrm>
            <a:custGeom>
              <a:avLst/>
              <a:gdLst/>
              <a:ahLst/>
              <a:cxnLst>
                <a:cxn ang="0">
                  <a:pos x="857" y="192"/>
                </a:cxn>
                <a:cxn ang="0">
                  <a:pos x="753" y="35"/>
                </a:cxn>
                <a:cxn ang="0">
                  <a:pos x="635" y="119"/>
                </a:cxn>
                <a:cxn ang="0">
                  <a:pos x="507" y="128"/>
                </a:cxn>
                <a:cxn ang="0">
                  <a:pos x="317" y="69"/>
                </a:cxn>
                <a:cxn ang="0">
                  <a:pos x="149" y="23"/>
                </a:cxn>
                <a:cxn ang="0">
                  <a:pos x="1" y="62"/>
                </a:cxn>
                <a:cxn ang="0">
                  <a:pos x="5" y="81"/>
                </a:cxn>
                <a:cxn ang="0">
                  <a:pos x="25" y="95"/>
                </a:cxn>
                <a:cxn ang="0">
                  <a:pos x="82" y="285"/>
                </a:cxn>
                <a:cxn ang="0">
                  <a:pos x="212" y="790"/>
                </a:cxn>
                <a:cxn ang="0">
                  <a:pos x="256" y="869"/>
                </a:cxn>
                <a:cxn ang="0">
                  <a:pos x="234" y="1085"/>
                </a:cxn>
                <a:cxn ang="0">
                  <a:pos x="216" y="1284"/>
                </a:cxn>
                <a:cxn ang="0">
                  <a:pos x="239" y="1326"/>
                </a:cxn>
                <a:cxn ang="0">
                  <a:pos x="261" y="1345"/>
                </a:cxn>
                <a:cxn ang="0">
                  <a:pos x="290" y="1359"/>
                </a:cxn>
                <a:cxn ang="0">
                  <a:pos x="329" y="1372"/>
                </a:cxn>
                <a:cxn ang="0">
                  <a:pos x="584" y="1438"/>
                </a:cxn>
                <a:cxn ang="0">
                  <a:pos x="709" y="1442"/>
                </a:cxn>
                <a:cxn ang="0">
                  <a:pos x="812" y="1445"/>
                </a:cxn>
                <a:cxn ang="0">
                  <a:pos x="865" y="1321"/>
                </a:cxn>
                <a:cxn ang="0">
                  <a:pos x="1095" y="1352"/>
                </a:cxn>
                <a:cxn ang="0">
                  <a:pos x="1259" y="1346"/>
                </a:cxn>
                <a:cxn ang="0">
                  <a:pos x="1403" y="1281"/>
                </a:cxn>
                <a:cxn ang="0">
                  <a:pos x="1398" y="1085"/>
                </a:cxn>
                <a:cxn ang="0">
                  <a:pos x="1383" y="950"/>
                </a:cxn>
                <a:cxn ang="0">
                  <a:pos x="1371" y="961"/>
                </a:cxn>
                <a:cxn ang="0">
                  <a:pos x="1354" y="969"/>
                </a:cxn>
                <a:cxn ang="0">
                  <a:pos x="1337" y="964"/>
                </a:cxn>
                <a:cxn ang="0">
                  <a:pos x="1388" y="802"/>
                </a:cxn>
                <a:cxn ang="0">
                  <a:pos x="1477" y="719"/>
                </a:cxn>
                <a:cxn ang="0">
                  <a:pos x="1498" y="697"/>
                </a:cxn>
                <a:cxn ang="0">
                  <a:pos x="1537" y="684"/>
                </a:cxn>
                <a:cxn ang="0">
                  <a:pos x="1603" y="596"/>
                </a:cxn>
                <a:cxn ang="0">
                  <a:pos x="1480" y="439"/>
                </a:cxn>
                <a:cxn ang="0">
                  <a:pos x="1470" y="433"/>
                </a:cxn>
                <a:cxn ang="0">
                  <a:pos x="1477" y="425"/>
                </a:cxn>
                <a:cxn ang="0">
                  <a:pos x="1481" y="419"/>
                </a:cxn>
                <a:cxn ang="0">
                  <a:pos x="1488" y="413"/>
                </a:cxn>
                <a:cxn ang="0">
                  <a:pos x="1460" y="383"/>
                </a:cxn>
                <a:cxn ang="0">
                  <a:pos x="1305" y="395"/>
                </a:cxn>
                <a:cxn ang="0">
                  <a:pos x="1203" y="346"/>
                </a:cxn>
                <a:cxn ang="0">
                  <a:pos x="1184" y="293"/>
                </a:cxn>
                <a:cxn ang="0">
                  <a:pos x="1196" y="288"/>
                </a:cxn>
                <a:cxn ang="0">
                  <a:pos x="1205" y="275"/>
                </a:cxn>
                <a:cxn ang="0">
                  <a:pos x="1207" y="255"/>
                </a:cxn>
                <a:cxn ang="0">
                  <a:pos x="1177" y="239"/>
                </a:cxn>
                <a:cxn ang="0">
                  <a:pos x="1158" y="250"/>
                </a:cxn>
                <a:cxn ang="0">
                  <a:pos x="1147" y="281"/>
                </a:cxn>
                <a:cxn ang="0">
                  <a:pos x="1078" y="282"/>
                </a:cxn>
              </a:cxnLst>
              <a:rect l="0" t="0" r="r" b="b"/>
              <a:pathLst>
                <a:path w="1603" h="1486">
                  <a:moveTo>
                    <a:pt x="1022" y="295"/>
                  </a:moveTo>
                  <a:lnTo>
                    <a:pt x="891" y="188"/>
                  </a:lnTo>
                  <a:lnTo>
                    <a:pt x="857" y="192"/>
                  </a:lnTo>
                  <a:lnTo>
                    <a:pt x="845" y="135"/>
                  </a:lnTo>
                  <a:lnTo>
                    <a:pt x="779" y="97"/>
                  </a:lnTo>
                  <a:lnTo>
                    <a:pt x="753" y="35"/>
                  </a:lnTo>
                  <a:lnTo>
                    <a:pt x="743" y="138"/>
                  </a:lnTo>
                  <a:lnTo>
                    <a:pt x="691" y="115"/>
                  </a:lnTo>
                  <a:lnTo>
                    <a:pt x="635" y="119"/>
                  </a:lnTo>
                  <a:lnTo>
                    <a:pt x="617" y="151"/>
                  </a:lnTo>
                  <a:lnTo>
                    <a:pt x="567" y="181"/>
                  </a:lnTo>
                  <a:lnTo>
                    <a:pt x="507" y="128"/>
                  </a:lnTo>
                  <a:lnTo>
                    <a:pt x="449" y="151"/>
                  </a:lnTo>
                  <a:lnTo>
                    <a:pt x="392" y="96"/>
                  </a:lnTo>
                  <a:lnTo>
                    <a:pt x="317" y="69"/>
                  </a:lnTo>
                  <a:lnTo>
                    <a:pt x="305" y="0"/>
                  </a:lnTo>
                  <a:lnTo>
                    <a:pt x="210" y="38"/>
                  </a:lnTo>
                  <a:lnTo>
                    <a:pt x="149" y="23"/>
                  </a:lnTo>
                  <a:lnTo>
                    <a:pt x="11" y="49"/>
                  </a:lnTo>
                  <a:lnTo>
                    <a:pt x="4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3" y="77"/>
                  </a:lnTo>
                  <a:lnTo>
                    <a:pt x="5" y="81"/>
                  </a:lnTo>
                  <a:lnTo>
                    <a:pt x="10" y="86"/>
                  </a:lnTo>
                  <a:lnTo>
                    <a:pt x="17" y="90"/>
                  </a:lnTo>
                  <a:lnTo>
                    <a:pt x="25" y="95"/>
                  </a:lnTo>
                  <a:lnTo>
                    <a:pt x="37" y="107"/>
                  </a:lnTo>
                  <a:lnTo>
                    <a:pt x="96" y="243"/>
                  </a:lnTo>
                  <a:lnTo>
                    <a:pt x="82" y="285"/>
                  </a:lnTo>
                  <a:lnTo>
                    <a:pt x="25" y="393"/>
                  </a:lnTo>
                  <a:lnTo>
                    <a:pt x="156" y="516"/>
                  </a:lnTo>
                  <a:lnTo>
                    <a:pt x="212" y="790"/>
                  </a:lnTo>
                  <a:lnTo>
                    <a:pt x="215" y="843"/>
                  </a:lnTo>
                  <a:lnTo>
                    <a:pt x="225" y="848"/>
                  </a:lnTo>
                  <a:lnTo>
                    <a:pt x="256" y="869"/>
                  </a:lnTo>
                  <a:lnTo>
                    <a:pt x="264" y="905"/>
                  </a:lnTo>
                  <a:lnTo>
                    <a:pt x="267" y="997"/>
                  </a:lnTo>
                  <a:lnTo>
                    <a:pt x="234" y="1085"/>
                  </a:lnTo>
                  <a:lnTo>
                    <a:pt x="242" y="1188"/>
                  </a:lnTo>
                  <a:lnTo>
                    <a:pt x="213" y="1263"/>
                  </a:lnTo>
                  <a:lnTo>
                    <a:pt x="216" y="1284"/>
                  </a:lnTo>
                  <a:lnTo>
                    <a:pt x="224" y="1303"/>
                  </a:lnTo>
                  <a:lnTo>
                    <a:pt x="233" y="1319"/>
                  </a:lnTo>
                  <a:lnTo>
                    <a:pt x="239" y="1326"/>
                  </a:lnTo>
                  <a:lnTo>
                    <a:pt x="246" y="1334"/>
                  </a:lnTo>
                  <a:lnTo>
                    <a:pt x="252" y="1339"/>
                  </a:lnTo>
                  <a:lnTo>
                    <a:pt x="261" y="1345"/>
                  </a:lnTo>
                  <a:lnTo>
                    <a:pt x="269" y="1350"/>
                  </a:lnTo>
                  <a:lnTo>
                    <a:pt x="280" y="1356"/>
                  </a:lnTo>
                  <a:lnTo>
                    <a:pt x="290" y="1359"/>
                  </a:lnTo>
                  <a:lnTo>
                    <a:pt x="301" y="1363"/>
                  </a:lnTo>
                  <a:lnTo>
                    <a:pt x="326" y="1369"/>
                  </a:lnTo>
                  <a:lnTo>
                    <a:pt x="329" y="1372"/>
                  </a:lnTo>
                  <a:lnTo>
                    <a:pt x="416" y="1448"/>
                  </a:lnTo>
                  <a:lnTo>
                    <a:pt x="511" y="1391"/>
                  </a:lnTo>
                  <a:lnTo>
                    <a:pt x="584" y="1438"/>
                  </a:lnTo>
                  <a:lnTo>
                    <a:pt x="624" y="1393"/>
                  </a:lnTo>
                  <a:lnTo>
                    <a:pt x="698" y="1424"/>
                  </a:lnTo>
                  <a:lnTo>
                    <a:pt x="709" y="1442"/>
                  </a:lnTo>
                  <a:lnTo>
                    <a:pt x="697" y="1474"/>
                  </a:lnTo>
                  <a:lnTo>
                    <a:pt x="748" y="1486"/>
                  </a:lnTo>
                  <a:lnTo>
                    <a:pt x="812" y="1445"/>
                  </a:lnTo>
                  <a:lnTo>
                    <a:pt x="822" y="1392"/>
                  </a:lnTo>
                  <a:lnTo>
                    <a:pt x="853" y="1388"/>
                  </a:lnTo>
                  <a:lnTo>
                    <a:pt x="865" y="1321"/>
                  </a:lnTo>
                  <a:lnTo>
                    <a:pt x="962" y="1349"/>
                  </a:lnTo>
                  <a:lnTo>
                    <a:pt x="1042" y="1327"/>
                  </a:lnTo>
                  <a:lnTo>
                    <a:pt x="1095" y="1352"/>
                  </a:lnTo>
                  <a:lnTo>
                    <a:pt x="1112" y="1408"/>
                  </a:lnTo>
                  <a:lnTo>
                    <a:pt x="1156" y="1394"/>
                  </a:lnTo>
                  <a:lnTo>
                    <a:pt x="1259" y="1346"/>
                  </a:lnTo>
                  <a:lnTo>
                    <a:pt x="1271" y="1325"/>
                  </a:lnTo>
                  <a:lnTo>
                    <a:pt x="1299" y="1318"/>
                  </a:lnTo>
                  <a:lnTo>
                    <a:pt x="1403" y="1281"/>
                  </a:lnTo>
                  <a:lnTo>
                    <a:pt x="1397" y="1191"/>
                  </a:lnTo>
                  <a:lnTo>
                    <a:pt x="1465" y="1151"/>
                  </a:lnTo>
                  <a:lnTo>
                    <a:pt x="1398" y="1085"/>
                  </a:lnTo>
                  <a:lnTo>
                    <a:pt x="1388" y="1055"/>
                  </a:lnTo>
                  <a:lnTo>
                    <a:pt x="1393" y="1006"/>
                  </a:lnTo>
                  <a:lnTo>
                    <a:pt x="1383" y="950"/>
                  </a:lnTo>
                  <a:lnTo>
                    <a:pt x="1377" y="956"/>
                  </a:lnTo>
                  <a:lnTo>
                    <a:pt x="1373" y="958"/>
                  </a:lnTo>
                  <a:lnTo>
                    <a:pt x="1371" y="961"/>
                  </a:lnTo>
                  <a:lnTo>
                    <a:pt x="1365" y="965"/>
                  </a:lnTo>
                  <a:lnTo>
                    <a:pt x="1361" y="968"/>
                  </a:lnTo>
                  <a:lnTo>
                    <a:pt x="1354" y="969"/>
                  </a:lnTo>
                  <a:lnTo>
                    <a:pt x="1348" y="969"/>
                  </a:lnTo>
                  <a:lnTo>
                    <a:pt x="1341" y="967"/>
                  </a:lnTo>
                  <a:lnTo>
                    <a:pt x="1337" y="964"/>
                  </a:lnTo>
                  <a:lnTo>
                    <a:pt x="1409" y="869"/>
                  </a:lnTo>
                  <a:lnTo>
                    <a:pt x="1427" y="835"/>
                  </a:lnTo>
                  <a:lnTo>
                    <a:pt x="1388" y="802"/>
                  </a:lnTo>
                  <a:lnTo>
                    <a:pt x="1406" y="741"/>
                  </a:lnTo>
                  <a:lnTo>
                    <a:pt x="1476" y="728"/>
                  </a:lnTo>
                  <a:lnTo>
                    <a:pt x="1477" y="719"/>
                  </a:lnTo>
                  <a:lnTo>
                    <a:pt x="1481" y="711"/>
                  </a:lnTo>
                  <a:lnTo>
                    <a:pt x="1488" y="703"/>
                  </a:lnTo>
                  <a:lnTo>
                    <a:pt x="1498" y="697"/>
                  </a:lnTo>
                  <a:lnTo>
                    <a:pt x="1509" y="690"/>
                  </a:lnTo>
                  <a:lnTo>
                    <a:pt x="1523" y="687"/>
                  </a:lnTo>
                  <a:lnTo>
                    <a:pt x="1537" y="684"/>
                  </a:lnTo>
                  <a:lnTo>
                    <a:pt x="1553" y="684"/>
                  </a:lnTo>
                  <a:lnTo>
                    <a:pt x="1585" y="676"/>
                  </a:lnTo>
                  <a:lnTo>
                    <a:pt x="1603" y="596"/>
                  </a:lnTo>
                  <a:lnTo>
                    <a:pt x="1534" y="525"/>
                  </a:lnTo>
                  <a:lnTo>
                    <a:pt x="1495" y="544"/>
                  </a:lnTo>
                  <a:lnTo>
                    <a:pt x="1480" y="439"/>
                  </a:lnTo>
                  <a:lnTo>
                    <a:pt x="1475" y="438"/>
                  </a:lnTo>
                  <a:lnTo>
                    <a:pt x="1473" y="436"/>
                  </a:lnTo>
                  <a:lnTo>
                    <a:pt x="1470" y="433"/>
                  </a:lnTo>
                  <a:lnTo>
                    <a:pt x="1472" y="430"/>
                  </a:lnTo>
                  <a:lnTo>
                    <a:pt x="1473" y="429"/>
                  </a:lnTo>
                  <a:lnTo>
                    <a:pt x="1477" y="425"/>
                  </a:lnTo>
                  <a:lnTo>
                    <a:pt x="1481" y="422"/>
                  </a:lnTo>
                  <a:lnTo>
                    <a:pt x="1481" y="420"/>
                  </a:lnTo>
                  <a:lnTo>
                    <a:pt x="1481" y="419"/>
                  </a:lnTo>
                  <a:lnTo>
                    <a:pt x="1482" y="419"/>
                  </a:lnTo>
                  <a:lnTo>
                    <a:pt x="1484" y="417"/>
                  </a:lnTo>
                  <a:lnTo>
                    <a:pt x="1488" y="413"/>
                  </a:lnTo>
                  <a:lnTo>
                    <a:pt x="1481" y="387"/>
                  </a:lnTo>
                  <a:lnTo>
                    <a:pt x="1496" y="354"/>
                  </a:lnTo>
                  <a:lnTo>
                    <a:pt x="1460" y="383"/>
                  </a:lnTo>
                  <a:lnTo>
                    <a:pt x="1395" y="382"/>
                  </a:lnTo>
                  <a:lnTo>
                    <a:pt x="1354" y="425"/>
                  </a:lnTo>
                  <a:lnTo>
                    <a:pt x="1305" y="395"/>
                  </a:lnTo>
                  <a:lnTo>
                    <a:pt x="1296" y="321"/>
                  </a:lnTo>
                  <a:lnTo>
                    <a:pt x="1239" y="318"/>
                  </a:lnTo>
                  <a:lnTo>
                    <a:pt x="1203" y="346"/>
                  </a:lnTo>
                  <a:lnTo>
                    <a:pt x="1177" y="296"/>
                  </a:lnTo>
                  <a:lnTo>
                    <a:pt x="1181" y="294"/>
                  </a:lnTo>
                  <a:lnTo>
                    <a:pt x="1184" y="293"/>
                  </a:lnTo>
                  <a:lnTo>
                    <a:pt x="1187" y="293"/>
                  </a:lnTo>
                  <a:lnTo>
                    <a:pt x="1191" y="290"/>
                  </a:lnTo>
                  <a:lnTo>
                    <a:pt x="1196" y="288"/>
                  </a:lnTo>
                  <a:lnTo>
                    <a:pt x="1200" y="284"/>
                  </a:lnTo>
                  <a:lnTo>
                    <a:pt x="1203" y="280"/>
                  </a:lnTo>
                  <a:lnTo>
                    <a:pt x="1205" y="275"/>
                  </a:lnTo>
                  <a:lnTo>
                    <a:pt x="1208" y="271"/>
                  </a:lnTo>
                  <a:lnTo>
                    <a:pt x="1208" y="263"/>
                  </a:lnTo>
                  <a:lnTo>
                    <a:pt x="1207" y="255"/>
                  </a:lnTo>
                  <a:lnTo>
                    <a:pt x="1202" y="248"/>
                  </a:lnTo>
                  <a:lnTo>
                    <a:pt x="1195" y="242"/>
                  </a:lnTo>
                  <a:lnTo>
                    <a:pt x="1177" y="239"/>
                  </a:lnTo>
                  <a:lnTo>
                    <a:pt x="1170" y="240"/>
                  </a:lnTo>
                  <a:lnTo>
                    <a:pt x="1164" y="245"/>
                  </a:lnTo>
                  <a:lnTo>
                    <a:pt x="1158" y="250"/>
                  </a:lnTo>
                  <a:lnTo>
                    <a:pt x="1154" y="259"/>
                  </a:lnTo>
                  <a:lnTo>
                    <a:pt x="1149" y="268"/>
                  </a:lnTo>
                  <a:lnTo>
                    <a:pt x="1147" y="281"/>
                  </a:lnTo>
                  <a:lnTo>
                    <a:pt x="1141" y="278"/>
                  </a:lnTo>
                  <a:lnTo>
                    <a:pt x="1136" y="318"/>
                  </a:lnTo>
                  <a:lnTo>
                    <a:pt x="1078" y="282"/>
                  </a:lnTo>
                  <a:lnTo>
                    <a:pt x="1022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0000000-0008-0000-0000-000039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" y="228"/>
              <a:ext cx="13" cy="24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58" y="67"/>
                </a:cxn>
                <a:cxn ang="0">
                  <a:pos x="22" y="88"/>
                </a:cxn>
                <a:cxn ang="0">
                  <a:pos x="0" y="128"/>
                </a:cxn>
                <a:cxn ang="0">
                  <a:pos x="8" y="164"/>
                </a:cxn>
                <a:cxn ang="0">
                  <a:pos x="2" y="213"/>
                </a:cxn>
                <a:cxn ang="0">
                  <a:pos x="37" y="245"/>
                </a:cxn>
                <a:cxn ang="0">
                  <a:pos x="64" y="249"/>
                </a:cxn>
                <a:cxn ang="0">
                  <a:pos x="85" y="280"/>
                </a:cxn>
                <a:cxn ang="0">
                  <a:pos x="150" y="329"/>
                </a:cxn>
                <a:cxn ang="0">
                  <a:pos x="153" y="339"/>
                </a:cxn>
                <a:cxn ang="0">
                  <a:pos x="158" y="346"/>
                </a:cxn>
                <a:cxn ang="0">
                  <a:pos x="162" y="350"/>
                </a:cxn>
                <a:cxn ang="0">
                  <a:pos x="167" y="351"/>
                </a:cxn>
                <a:cxn ang="0">
                  <a:pos x="171" y="348"/>
                </a:cxn>
                <a:cxn ang="0">
                  <a:pos x="178" y="343"/>
                </a:cxn>
                <a:cxn ang="0">
                  <a:pos x="184" y="335"/>
                </a:cxn>
                <a:cxn ang="0">
                  <a:pos x="192" y="324"/>
                </a:cxn>
                <a:cxn ang="0">
                  <a:pos x="205" y="215"/>
                </a:cxn>
                <a:cxn ang="0">
                  <a:pos x="132" y="197"/>
                </a:cxn>
                <a:cxn ang="0">
                  <a:pos x="114" y="169"/>
                </a:cxn>
                <a:cxn ang="0">
                  <a:pos x="104" y="167"/>
                </a:cxn>
                <a:cxn ang="0">
                  <a:pos x="98" y="165"/>
                </a:cxn>
                <a:cxn ang="0">
                  <a:pos x="91" y="162"/>
                </a:cxn>
                <a:cxn ang="0">
                  <a:pos x="88" y="159"/>
                </a:cxn>
                <a:cxn ang="0">
                  <a:pos x="85" y="154"/>
                </a:cxn>
                <a:cxn ang="0">
                  <a:pos x="85" y="149"/>
                </a:cxn>
                <a:cxn ang="0">
                  <a:pos x="85" y="143"/>
                </a:cxn>
                <a:cxn ang="0">
                  <a:pos x="88" y="137"/>
                </a:cxn>
                <a:cxn ang="0">
                  <a:pos x="145" y="117"/>
                </a:cxn>
                <a:cxn ang="0">
                  <a:pos x="193" y="81"/>
                </a:cxn>
                <a:cxn ang="0">
                  <a:pos x="212" y="30"/>
                </a:cxn>
                <a:cxn ang="0">
                  <a:pos x="161" y="0"/>
                </a:cxn>
                <a:cxn ang="0">
                  <a:pos x="98" y="34"/>
                </a:cxn>
              </a:cxnLst>
              <a:rect l="0" t="0" r="r" b="b"/>
              <a:pathLst>
                <a:path w="212" h="351">
                  <a:moveTo>
                    <a:pt x="98" y="34"/>
                  </a:moveTo>
                  <a:lnTo>
                    <a:pt x="58" y="67"/>
                  </a:lnTo>
                  <a:lnTo>
                    <a:pt x="22" y="88"/>
                  </a:lnTo>
                  <a:lnTo>
                    <a:pt x="0" y="128"/>
                  </a:lnTo>
                  <a:lnTo>
                    <a:pt x="8" y="164"/>
                  </a:lnTo>
                  <a:lnTo>
                    <a:pt x="2" y="213"/>
                  </a:lnTo>
                  <a:lnTo>
                    <a:pt x="37" y="245"/>
                  </a:lnTo>
                  <a:lnTo>
                    <a:pt x="64" y="249"/>
                  </a:lnTo>
                  <a:lnTo>
                    <a:pt x="85" y="280"/>
                  </a:lnTo>
                  <a:lnTo>
                    <a:pt x="150" y="329"/>
                  </a:lnTo>
                  <a:lnTo>
                    <a:pt x="153" y="339"/>
                  </a:lnTo>
                  <a:lnTo>
                    <a:pt x="158" y="346"/>
                  </a:lnTo>
                  <a:lnTo>
                    <a:pt x="162" y="350"/>
                  </a:lnTo>
                  <a:lnTo>
                    <a:pt x="167" y="351"/>
                  </a:lnTo>
                  <a:lnTo>
                    <a:pt x="171" y="348"/>
                  </a:lnTo>
                  <a:lnTo>
                    <a:pt x="178" y="343"/>
                  </a:lnTo>
                  <a:lnTo>
                    <a:pt x="184" y="335"/>
                  </a:lnTo>
                  <a:lnTo>
                    <a:pt x="192" y="324"/>
                  </a:lnTo>
                  <a:lnTo>
                    <a:pt x="205" y="215"/>
                  </a:lnTo>
                  <a:lnTo>
                    <a:pt x="132" y="197"/>
                  </a:lnTo>
                  <a:lnTo>
                    <a:pt x="114" y="169"/>
                  </a:lnTo>
                  <a:lnTo>
                    <a:pt x="104" y="167"/>
                  </a:lnTo>
                  <a:lnTo>
                    <a:pt x="98" y="165"/>
                  </a:lnTo>
                  <a:lnTo>
                    <a:pt x="91" y="162"/>
                  </a:lnTo>
                  <a:lnTo>
                    <a:pt x="88" y="159"/>
                  </a:lnTo>
                  <a:lnTo>
                    <a:pt x="85" y="154"/>
                  </a:lnTo>
                  <a:lnTo>
                    <a:pt x="85" y="149"/>
                  </a:lnTo>
                  <a:lnTo>
                    <a:pt x="85" y="143"/>
                  </a:lnTo>
                  <a:lnTo>
                    <a:pt x="88" y="137"/>
                  </a:lnTo>
                  <a:lnTo>
                    <a:pt x="145" y="117"/>
                  </a:lnTo>
                  <a:lnTo>
                    <a:pt x="193" y="81"/>
                  </a:lnTo>
                  <a:lnTo>
                    <a:pt x="212" y="30"/>
                  </a:lnTo>
                  <a:lnTo>
                    <a:pt x="161" y="0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00000000-0008-0000-0000-00003A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198"/>
              <a:ext cx="68" cy="35"/>
            </a:xfrm>
            <a:custGeom>
              <a:avLst/>
              <a:gdLst/>
              <a:ahLst/>
              <a:cxnLst>
                <a:cxn ang="0">
                  <a:pos x="54" y="165"/>
                </a:cxn>
                <a:cxn ang="0">
                  <a:pos x="1" y="251"/>
                </a:cxn>
                <a:cxn ang="0">
                  <a:pos x="42" y="243"/>
                </a:cxn>
                <a:cxn ang="0">
                  <a:pos x="210" y="277"/>
                </a:cxn>
                <a:cxn ang="0">
                  <a:pos x="235" y="258"/>
                </a:cxn>
                <a:cxn ang="0">
                  <a:pos x="264" y="269"/>
                </a:cxn>
                <a:cxn ang="0">
                  <a:pos x="281" y="351"/>
                </a:cxn>
                <a:cxn ang="0">
                  <a:pos x="429" y="346"/>
                </a:cxn>
                <a:cxn ang="0">
                  <a:pos x="526" y="365"/>
                </a:cxn>
                <a:cxn ang="0">
                  <a:pos x="561" y="367"/>
                </a:cxn>
                <a:cxn ang="0">
                  <a:pos x="571" y="358"/>
                </a:cxn>
                <a:cxn ang="0">
                  <a:pos x="577" y="363"/>
                </a:cxn>
                <a:cxn ang="0">
                  <a:pos x="573" y="390"/>
                </a:cxn>
                <a:cxn ang="0">
                  <a:pos x="632" y="441"/>
                </a:cxn>
                <a:cxn ang="0">
                  <a:pos x="641" y="458"/>
                </a:cxn>
                <a:cxn ang="0">
                  <a:pos x="668" y="462"/>
                </a:cxn>
                <a:cxn ang="0">
                  <a:pos x="764" y="461"/>
                </a:cxn>
                <a:cxn ang="0">
                  <a:pos x="765" y="451"/>
                </a:cxn>
                <a:cxn ang="0">
                  <a:pos x="789" y="448"/>
                </a:cxn>
                <a:cxn ang="0">
                  <a:pos x="895" y="453"/>
                </a:cxn>
                <a:cxn ang="0">
                  <a:pos x="1015" y="413"/>
                </a:cxn>
                <a:cxn ang="0">
                  <a:pos x="1052" y="357"/>
                </a:cxn>
                <a:cxn ang="0">
                  <a:pos x="1056" y="340"/>
                </a:cxn>
                <a:cxn ang="0">
                  <a:pos x="1084" y="316"/>
                </a:cxn>
                <a:cxn ang="0">
                  <a:pos x="1065" y="212"/>
                </a:cxn>
                <a:cxn ang="0">
                  <a:pos x="1061" y="199"/>
                </a:cxn>
                <a:cxn ang="0">
                  <a:pos x="1060" y="190"/>
                </a:cxn>
                <a:cxn ang="0">
                  <a:pos x="1049" y="191"/>
                </a:cxn>
                <a:cxn ang="0">
                  <a:pos x="991" y="206"/>
                </a:cxn>
                <a:cxn ang="0">
                  <a:pos x="788" y="86"/>
                </a:cxn>
                <a:cxn ang="0">
                  <a:pos x="687" y="137"/>
                </a:cxn>
                <a:cxn ang="0">
                  <a:pos x="700" y="115"/>
                </a:cxn>
                <a:cxn ang="0">
                  <a:pos x="624" y="113"/>
                </a:cxn>
                <a:cxn ang="0">
                  <a:pos x="412" y="86"/>
                </a:cxn>
                <a:cxn ang="0">
                  <a:pos x="302" y="105"/>
                </a:cxn>
                <a:cxn ang="0">
                  <a:pos x="286" y="101"/>
                </a:cxn>
                <a:cxn ang="0">
                  <a:pos x="262" y="107"/>
                </a:cxn>
                <a:cxn ang="0">
                  <a:pos x="214" y="80"/>
                </a:cxn>
                <a:cxn ang="0">
                  <a:pos x="180" y="90"/>
                </a:cxn>
                <a:cxn ang="0">
                  <a:pos x="161" y="93"/>
                </a:cxn>
                <a:cxn ang="0">
                  <a:pos x="127" y="43"/>
                </a:cxn>
                <a:cxn ang="0">
                  <a:pos x="140" y="12"/>
                </a:cxn>
                <a:cxn ang="0">
                  <a:pos x="130" y="1"/>
                </a:cxn>
              </a:cxnLst>
              <a:rect l="0" t="0" r="r" b="b"/>
              <a:pathLst>
                <a:path w="1102" h="528">
                  <a:moveTo>
                    <a:pt x="111" y="3"/>
                  </a:moveTo>
                  <a:lnTo>
                    <a:pt x="79" y="35"/>
                  </a:lnTo>
                  <a:lnTo>
                    <a:pt x="54" y="165"/>
                  </a:lnTo>
                  <a:lnTo>
                    <a:pt x="0" y="248"/>
                  </a:lnTo>
                  <a:lnTo>
                    <a:pt x="0" y="249"/>
                  </a:lnTo>
                  <a:lnTo>
                    <a:pt x="1" y="251"/>
                  </a:lnTo>
                  <a:lnTo>
                    <a:pt x="3" y="253"/>
                  </a:lnTo>
                  <a:lnTo>
                    <a:pt x="21" y="246"/>
                  </a:lnTo>
                  <a:lnTo>
                    <a:pt x="42" y="243"/>
                  </a:lnTo>
                  <a:lnTo>
                    <a:pt x="95" y="283"/>
                  </a:lnTo>
                  <a:lnTo>
                    <a:pt x="158" y="294"/>
                  </a:lnTo>
                  <a:lnTo>
                    <a:pt x="210" y="277"/>
                  </a:lnTo>
                  <a:lnTo>
                    <a:pt x="218" y="267"/>
                  </a:lnTo>
                  <a:lnTo>
                    <a:pt x="226" y="261"/>
                  </a:lnTo>
                  <a:lnTo>
                    <a:pt x="235" y="258"/>
                  </a:lnTo>
                  <a:lnTo>
                    <a:pt x="244" y="259"/>
                  </a:lnTo>
                  <a:lnTo>
                    <a:pt x="253" y="262"/>
                  </a:lnTo>
                  <a:lnTo>
                    <a:pt x="264" y="269"/>
                  </a:lnTo>
                  <a:lnTo>
                    <a:pt x="274" y="279"/>
                  </a:lnTo>
                  <a:lnTo>
                    <a:pt x="285" y="294"/>
                  </a:lnTo>
                  <a:lnTo>
                    <a:pt x="281" y="351"/>
                  </a:lnTo>
                  <a:lnTo>
                    <a:pt x="336" y="301"/>
                  </a:lnTo>
                  <a:lnTo>
                    <a:pt x="367" y="341"/>
                  </a:lnTo>
                  <a:lnTo>
                    <a:pt x="429" y="346"/>
                  </a:lnTo>
                  <a:lnTo>
                    <a:pt x="464" y="383"/>
                  </a:lnTo>
                  <a:lnTo>
                    <a:pt x="518" y="377"/>
                  </a:lnTo>
                  <a:lnTo>
                    <a:pt x="526" y="365"/>
                  </a:lnTo>
                  <a:lnTo>
                    <a:pt x="536" y="360"/>
                  </a:lnTo>
                  <a:lnTo>
                    <a:pt x="547" y="360"/>
                  </a:lnTo>
                  <a:lnTo>
                    <a:pt x="561" y="367"/>
                  </a:lnTo>
                  <a:lnTo>
                    <a:pt x="563" y="363"/>
                  </a:lnTo>
                  <a:lnTo>
                    <a:pt x="566" y="361"/>
                  </a:lnTo>
                  <a:lnTo>
                    <a:pt x="571" y="358"/>
                  </a:lnTo>
                  <a:lnTo>
                    <a:pt x="574" y="357"/>
                  </a:lnTo>
                  <a:lnTo>
                    <a:pt x="577" y="360"/>
                  </a:lnTo>
                  <a:lnTo>
                    <a:pt x="577" y="363"/>
                  </a:lnTo>
                  <a:lnTo>
                    <a:pt x="577" y="370"/>
                  </a:lnTo>
                  <a:lnTo>
                    <a:pt x="575" y="379"/>
                  </a:lnTo>
                  <a:lnTo>
                    <a:pt x="573" y="390"/>
                  </a:lnTo>
                  <a:lnTo>
                    <a:pt x="634" y="423"/>
                  </a:lnTo>
                  <a:lnTo>
                    <a:pt x="630" y="432"/>
                  </a:lnTo>
                  <a:lnTo>
                    <a:pt x="632" y="441"/>
                  </a:lnTo>
                  <a:lnTo>
                    <a:pt x="633" y="448"/>
                  </a:lnTo>
                  <a:lnTo>
                    <a:pt x="637" y="454"/>
                  </a:lnTo>
                  <a:lnTo>
                    <a:pt x="641" y="458"/>
                  </a:lnTo>
                  <a:lnTo>
                    <a:pt x="649" y="461"/>
                  </a:lnTo>
                  <a:lnTo>
                    <a:pt x="656" y="462"/>
                  </a:lnTo>
                  <a:lnTo>
                    <a:pt x="668" y="462"/>
                  </a:lnTo>
                  <a:lnTo>
                    <a:pt x="661" y="528"/>
                  </a:lnTo>
                  <a:lnTo>
                    <a:pt x="701" y="495"/>
                  </a:lnTo>
                  <a:lnTo>
                    <a:pt x="764" y="461"/>
                  </a:lnTo>
                  <a:lnTo>
                    <a:pt x="761" y="455"/>
                  </a:lnTo>
                  <a:lnTo>
                    <a:pt x="762" y="452"/>
                  </a:lnTo>
                  <a:lnTo>
                    <a:pt x="765" y="451"/>
                  </a:lnTo>
                  <a:lnTo>
                    <a:pt x="768" y="451"/>
                  </a:lnTo>
                  <a:lnTo>
                    <a:pt x="773" y="453"/>
                  </a:lnTo>
                  <a:lnTo>
                    <a:pt x="789" y="448"/>
                  </a:lnTo>
                  <a:lnTo>
                    <a:pt x="806" y="449"/>
                  </a:lnTo>
                  <a:lnTo>
                    <a:pt x="860" y="428"/>
                  </a:lnTo>
                  <a:lnTo>
                    <a:pt x="895" y="453"/>
                  </a:lnTo>
                  <a:lnTo>
                    <a:pt x="950" y="455"/>
                  </a:lnTo>
                  <a:lnTo>
                    <a:pt x="971" y="436"/>
                  </a:lnTo>
                  <a:lnTo>
                    <a:pt x="1015" y="413"/>
                  </a:lnTo>
                  <a:lnTo>
                    <a:pt x="1059" y="369"/>
                  </a:lnTo>
                  <a:lnTo>
                    <a:pt x="1054" y="361"/>
                  </a:lnTo>
                  <a:lnTo>
                    <a:pt x="1052" y="357"/>
                  </a:lnTo>
                  <a:lnTo>
                    <a:pt x="1052" y="354"/>
                  </a:lnTo>
                  <a:lnTo>
                    <a:pt x="1052" y="346"/>
                  </a:lnTo>
                  <a:lnTo>
                    <a:pt x="1056" y="340"/>
                  </a:lnTo>
                  <a:lnTo>
                    <a:pt x="1062" y="332"/>
                  </a:lnTo>
                  <a:lnTo>
                    <a:pt x="1072" y="324"/>
                  </a:lnTo>
                  <a:lnTo>
                    <a:pt x="1084" y="316"/>
                  </a:lnTo>
                  <a:lnTo>
                    <a:pt x="1100" y="310"/>
                  </a:lnTo>
                  <a:lnTo>
                    <a:pt x="1102" y="257"/>
                  </a:lnTo>
                  <a:lnTo>
                    <a:pt x="1065" y="212"/>
                  </a:lnTo>
                  <a:lnTo>
                    <a:pt x="1061" y="207"/>
                  </a:lnTo>
                  <a:lnTo>
                    <a:pt x="1060" y="205"/>
                  </a:lnTo>
                  <a:lnTo>
                    <a:pt x="1061" y="199"/>
                  </a:lnTo>
                  <a:lnTo>
                    <a:pt x="1062" y="195"/>
                  </a:lnTo>
                  <a:lnTo>
                    <a:pt x="1061" y="191"/>
                  </a:lnTo>
                  <a:lnTo>
                    <a:pt x="1060" y="190"/>
                  </a:lnTo>
                  <a:lnTo>
                    <a:pt x="1057" y="189"/>
                  </a:lnTo>
                  <a:lnTo>
                    <a:pt x="1054" y="190"/>
                  </a:lnTo>
                  <a:lnTo>
                    <a:pt x="1049" y="191"/>
                  </a:lnTo>
                  <a:lnTo>
                    <a:pt x="1043" y="195"/>
                  </a:lnTo>
                  <a:lnTo>
                    <a:pt x="1036" y="225"/>
                  </a:lnTo>
                  <a:lnTo>
                    <a:pt x="991" y="206"/>
                  </a:lnTo>
                  <a:lnTo>
                    <a:pt x="942" y="167"/>
                  </a:lnTo>
                  <a:lnTo>
                    <a:pt x="857" y="129"/>
                  </a:lnTo>
                  <a:lnTo>
                    <a:pt x="788" y="86"/>
                  </a:lnTo>
                  <a:lnTo>
                    <a:pt x="757" y="127"/>
                  </a:lnTo>
                  <a:lnTo>
                    <a:pt x="690" y="139"/>
                  </a:lnTo>
                  <a:lnTo>
                    <a:pt x="687" y="137"/>
                  </a:lnTo>
                  <a:lnTo>
                    <a:pt x="696" y="127"/>
                  </a:lnTo>
                  <a:lnTo>
                    <a:pt x="700" y="119"/>
                  </a:lnTo>
                  <a:lnTo>
                    <a:pt x="700" y="115"/>
                  </a:lnTo>
                  <a:lnTo>
                    <a:pt x="699" y="111"/>
                  </a:lnTo>
                  <a:lnTo>
                    <a:pt x="692" y="104"/>
                  </a:lnTo>
                  <a:lnTo>
                    <a:pt x="624" y="113"/>
                  </a:lnTo>
                  <a:lnTo>
                    <a:pt x="544" y="53"/>
                  </a:lnTo>
                  <a:lnTo>
                    <a:pt x="441" y="98"/>
                  </a:lnTo>
                  <a:lnTo>
                    <a:pt x="412" y="86"/>
                  </a:lnTo>
                  <a:lnTo>
                    <a:pt x="383" y="105"/>
                  </a:lnTo>
                  <a:lnTo>
                    <a:pt x="307" y="110"/>
                  </a:lnTo>
                  <a:lnTo>
                    <a:pt x="302" y="105"/>
                  </a:lnTo>
                  <a:lnTo>
                    <a:pt x="298" y="103"/>
                  </a:lnTo>
                  <a:lnTo>
                    <a:pt x="291" y="101"/>
                  </a:lnTo>
                  <a:lnTo>
                    <a:pt x="286" y="101"/>
                  </a:lnTo>
                  <a:lnTo>
                    <a:pt x="278" y="101"/>
                  </a:lnTo>
                  <a:lnTo>
                    <a:pt x="271" y="104"/>
                  </a:lnTo>
                  <a:lnTo>
                    <a:pt x="262" y="107"/>
                  </a:lnTo>
                  <a:lnTo>
                    <a:pt x="255" y="112"/>
                  </a:lnTo>
                  <a:lnTo>
                    <a:pt x="243" y="90"/>
                  </a:lnTo>
                  <a:lnTo>
                    <a:pt x="214" y="80"/>
                  </a:lnTo>
                  <a:lnTo>
                    <a:pt x="191" y="81"/>
                  </a:lnTo>
                  <a:lnTo>
                    <a:pt x="185" y="86"/>
                  </a:lnTo>
                  <a:lnTo>
                    <a:pt x="180" y="90"/>
                  </a:lnTo>
                  <a:lnTo>
                    <a:pt x="172" y="94"/>
                  </a:lnTo>
                  <a:lnTo>
                    <a:pt x="165" y="94"/>
                  </a:lnTo>
                  <a:lnTo>
                    <a:pt x="161" y="93"/>
                  </a:lnTo>
                  <a:lnTo>
                    <a:pt x="153" y="87"/>
                  </a:lnTo>
                  <a:lnTo>
                    <a:pt x="123" y="50"/>
                  </a:lnTo>
                  <a:lnTo>
                    <a:pt x="127" y="43"/>
                  </a:lnTo>
                  <a:lnTo>
                    <a:pt x="133" y="30"/>
                  </a:lnTo>
                  <a:lnTo>
                    <a:pt x="139" y="21"/>
                  </a:lnTo>
                  <a:lnTo>
                    <a:pt x="140" y="12"/>
                  </a:lnTo>
                  <a:lnTo>
                    <a:pt x="140" y="7"/>
                  </a:lnTo>
                  <a:lnTo>
                    <a:pt x="136" y="2"/>
                  </a:lnTo>
                  <a:lnTo>
                    <a:pt x="130" y="1"/>
                  </a:lnTo>
                  <a:lnTo>
                    <a:pt x="122" y="0"/>
                  </a:lnTo>
                  <a:lnTo>
                    <a:pt x="111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0000000-0008-0000-0000-00003B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" y="155"/>
              <a:ext cx="67" cy="129"/>
            </a:xfrm>
            <a:custGeom>
              <a:avLst/>
              <a:gdLst/>
              <a:ahLst/>
              <a:cxnLst>
                <a:cxn ang="0">
                  <a:pos x="211" y="260"/>
                </a:cxn>
                <a:cxn ang="0">
                  <a:pos x="131" y="465"/>
                </a:cxn>
                <a:cxn ang="0">
                  <a:pos x="166" y="536"/>
                </a:cxn>
                <a:cxn ang="0">
                  <a:pos x="117" y="569"/>
                </a:cxn>
                <a:cxn ang="0">
                  <a:pos x="79" y="968"/>
                </a:cxn>
                <a:cxn ang="0">
                  <a:pos x="122" y="1016"/>
                </a:cxn>
                <a:cxn ang="0">
                  <a:pos x="117" y="1026"/>
                </a:cxn>
                <a:cxn ang="0">
                  <a:pos x="135" y="1100"/>
                </a:cxn>
                <a:cxn ang="0">
                  <a:pos x="0" y="1295"/>
                </a:cxn>
                <a:cxn ang="0">
                  <a:pos x="120" y="1416"/>
                </a:cxn>
                <a:cxn ang="0">
                  <a:pos x="143" y="1444"/>
                </a:cxn>
                <a:cxn ang="0">
                  <a:pos x="130" y="1463"/>
                </a:cxn>
                <a:cxn ang="0">
                  <a:pos x="127" y="1604"/>
                </a:cxn>
                <a:cxn ang="0">
                  <a:pos x="139" y="1623"/>
                </a:cxn>
                <a:cxn ang="0">
                  <a:pos x="149" y="1624"/>
                </a:cxn>
                <a:cxn ang="0">
                  <a:pos x="386" y="1751"/>
                </a:cxn>
                <a:cxn ang="0">
                  <a:pos x="726" y="1928"/>
                </a:cxn>
                <a:cxn ang="0">
                  <a:pos x="820" y="1877"/>
                </a:cxn>
                <a:cxn ang="0">
                  <a:pos x="841" y="1884"/>
                </a:cxn>
                <a:cxn ang="0">
                  <a:pos x="874" y="1838"/>
                </a:cxn>
                <a:cxn ang="0">
                  <a:pos x="965" y="1836"/>
                </a:cxn>
                <a:cxn ang="0">
                  <a:pos x="996" y="1602"/>
                </a:cxn>
                <a:cxn ang="0">
                  <a:pos x="1016" y="1604"/>
                </a:cxn>
                <a:cxn ang="0">
                  <a:pos x="1040" y="1584"/>
                </a:cxn>
                <a:cxn ang="0">
                  <a:pos x="975" y="1534"/>
                </a:cxn>
                <a:cxn ang="0">
                  <a:pos x="955" y="1374"/>
                </a:cxn>
                <a:cxn ang="0">
                  <a:pos x="964" y="1367"/>
                </a:cxn>
                <a:cxn ang="0">
                  <a:pos x="990" y="1303"/>
                </a:cxn>
                <a:cxn ang="0">
                  <a:pos x="1009" y="1154"/>
                </a:cxn>
                <a:cxn ang="0">
                  <a:pos x="983" y="1139"/>
                </a:cxn>
                <a:cxn ang="0">
                  <a:pos x="1034" y="980"/>
                </a:cxn>
                <a:cxn ang="0">
                  <a:pos x="1031" y="966"/>
                </a:cxn>
                <a:cxn ang="0">
                  <a:pos x="1027" y="877"/>
                </a:cxn>
                <a:cxn ang="0">
                  <a:pos x="1020" y="856"/>
                </a:cxn>
                <a:cxn ang="0">
                  <a:pos x="954" y="785"/>
                </a:cxn>
                <a:cxn ang="0">
                  <a:pos x="966" y="758"/>
                </a:cxn>
                <a:cxn ang="0">
                  <a:pos x="932" y="661"/>
                </a:cxn>
                <a:cxn ang="0">
                  <a:pos x="913" y="638"/>
                </a:cxn>
                <a:cxn ang="0">
                  <a:pos x="916" y="545"/>
                </a:cxn>
                <a:cxn ang="0">
                  <a:pos x="915" y="469"/>
                </a:cxn>
                <a:cxn ang="0">
                  <a:pos x="916" y="441"/>
                </a:cxn>
                <a:cxn ang="0">
                  <a:pos x="851" y="302"/>
                </a:cxn>
                <a:cxn ang="0">
                  <a:pos x="800" y="290"/>
                </a:cxn>
                <a:cxn ang="0">
                  <a:pos x="678" y="329"/>
                </a:cxn>
                <a:cxn ang="0">
                  <a:pos x="651" y="334"/>
                </a:cxn>
                <a:cxn ang="0">
                  <a:pos x="654" y="329"/>
                </a:cxn>
                <a:cxn ang="0">
                  <a:pos x="650" y="302"/>
                </a:cxn>
                <a:cxn ang="0">
                  <a:pos x="611" y="215"/>
                </a:cxn>
                <a:cxn ang="0">
                  <a:pos x="619" y="190"/>
                </a:cxn>
                <a:cxn ang="0">
                  <a:pos x="611" y="125"/>
                </a:cxn>
                <a:cxn ang="0">
                  <a:pos x="583" y="103"/>
                </a:cxn>
                <a:cxn ang="0">
                  <a:pos x="338" y="79"/>
                </a:cxn>
                <a:cxn ang="0">
                  <a:pos x="251" y="55"/>
                </a:cxn>
                <a:cxn ang="0">
                  <a:pos x="224" y="52"/>
                </a:cxn>
              </a:cxnLst>
              <a:rect l="0" t="0" r="r" b="b"/>
              <a:pathLst>
                <a:path w="1073" h="1928">
                  <a:moveTo>
                    <a:pt x="211" y="63"/>
                  </a:moveTo>
                  <a:lnTo>
                    <a:pt x="199" y="104"/>
                  </a:lnTo>
                  <a:lnTo>
                    <a:pt x="206" y="139"/>
                  </a:lnTo>
                  <a:lnTo>
                    <a:pt x="162" y="189"/>
                  </a:lnTo>
                  <a:lnTo>
                    <a:pt x="211" y="260"/>
                  </a:lnTo>
                  <a:lnTo>
                    <a:pt x="227" y="326"/>
                  </a:lnTo>
                  <a:lnTo>
                    <a:pt x="199" y="356"/>
                  </a:lnTo>
                  <a:lnTo>
                    <a:pt x="201" y="405"/>
                  </a:lnTo>
                  <a:lnTo>
                    <a:pt x="167" y="403"/>
                  </a:lnTo>
                  <a:lnTo>
                    <a:pt x="131" y="465"/>
                  </a:lnTo>
                  <a:lnTo>
                    <a:pt x="148" y="526"/>
                  </a:lnTo>
                  <a:lnTo>
                    <a:pt x="154" y="526"/>
                  </a:lnTo>
                  <a:lnTo>
                    <a:pt x="160" y="528"/>
                  </a:lnTo>
                  <a:lnTo>
                    <a:pt x="163" y="531"/>
                  </a:lnTo>
                  <a:lnTo>
                    <a:pt x="166" y="536"/>
                  </a:lnTo>
                  <a:lnTo>
                    <a:pt x="166" y="540"/>
                  </a:lnTo>
                  <a:lnTo>
                    <a:pt x="165" y="546"/>
                  </a:lnTo>
                  <a:lnTo>
                    <a:pt x="162" y="553"/>
                  </a:lnTo>
                  <a:lnTo>
                    <a:pt x="158" y="562"/>
                  </a:lnTo>
                  <a:lnTo>
                    <a:pt x="117" y="569"/>
                  </a:lnTo>
                  <a:lnTo>
                    <a:pt x="52" y="622"/>
                  </a:lnTo>
                  <a:lnTo>
                    <a:pt x="100" y="665"/>
                  </a:lnTo>
                  <a:lnTo>
                    <a:pt x="41" y="705"/>
                  </a:lnTo>
                  <a:lnTo>
                    <a:pt x="120" y="904"/>
                  </a:lnTo>
                  <a:lnTo>
                    <a:pt x="79" y="968"/>
                  </a:lnTo>
                  <a:lnTo>
                    <a:pt x="157" y="960"/>
                  </a:lnTo>
                  <a:lnTo>
                    <a:pt x="147" y="1009"/>
                  </a:lnTo>
                  <a:lnTo>
                    <a:pt x="138" y="1010"/>
                  </a:lnTo>
                  <a:lnTo>
                    <a:pt x="132" y="1012"/>
                  </a:lnTo>
                  <a:lnTo>
                    <a:pt x="122" y="1016"/>
                  </a:lnTo>
                  <a:lnTo>
                    <a:pt x="118" y="1017"/>
                  </a:lnTo>
                  <a:lnTo>
                    <a:pt x="116" y="1019"/>
                  </a:lnTo>
                  <a:lnTo>
                    <a:pt x="114" y="1023"/>
                  </a:lnTo>
                  <a:lnTo>
                    <a:pt x="115" y="1025"/>
                  </a:lnTo>
                  <a:lnTo>
                    <a:pt x="117" y="1026"/>
                  </a:lnTo>
                  <a:lnTo>
                    <a:pt x="121" y="1028"/>
                  </a:lnTo>
                  <a:lnTo>
                    <a:pt x="130" y="1030"/>
                  </a:lnTo>
                  <a:lnTo>
                    <a:pt x="145" y="1034"/>
                  </a:lnTo>
                  <a:lnTo>
                    <a:pt x="153" y="1073"/>
                  </a:lnTo>
                  <a:lnTo>
                    <a:pt x="135" y="1100"/>
                  </a:lnTo>
                  <a:lnTo>
                    <a:pt x="64" y="1113"/>
                  </a:lnTo>
                  <a:lnTo>
                    <a:pt x="25" y="1163"/>
                  </a:lnTo>
                  <a:lnTo>
                    <a:pt x="24" y="1207"/>
                  </a:lnTo>
                  <a:lnTo>
                    <a:pt x="52" y="1254"/>
                  </a:lnTo>
                  <a:lnTo>
                    <a:pt x="0" y="1295"/>
                  </a:lnTo>
                  <a:lnTo>
                    <a:pt x="4" y="1327"/>
                  </a:lnTo>
                  <a:lnTo>
                    <a:pt x="50" y="1337"/>
                  </a:lnTo>
                  <a:lnTo>
                    <a:pt x="107" y="1409"/>
                  </a:lnTo>
                  <a:lnTo>
                    <a:pt x="114" y="1412"/>
                  </a:lnTo>
                  <a:lnTo>
                    <a:pt x="120" y="1416"/>
                  </a:lnTo>
                  <a:lnTo>
                    <a:pt x="131" y="1424"/>
                  </a:lnTo>
                  <a:lnTo>
                    <a:pt x="138" y="1430"/>
                  </a:lnTo>
                  <a:lnTo>
                    <a:pt x="144" y="1438"/>
                  </a:lnTo>
                  <a:lnTo>
                    <a:pt x="144" y="1444"/>
                  </a:lnTo>
                  <a:lnTo>
                    <a:pt x="143" y="1444"/>
                  </a:lnTo>
                  <a:lnTo>
                    <a:pt x="143" y="1445"/>
                  </a:lnTo>
                  <a:lnTo>
                    <a:pt x="143" y="1447"/>
                  </a:lnTo>
                  <a:lnTo>
                    <a:pt x="143" y="1451"/>
                  </a:lnTo>
                  <a:lnTo>
                    <a:pt x="137" y="1457"/>
                  </a:lnTo>
                  <a:lnTo>
                    <a:pt x="130" y="1463"/>
                  </a:lnTo>
                  <a:lnTo>
                    <a:pt x="117" y="1506"/>
                  </a:lnTo>
                  <a:lnTo>
                    <a:pt x="137" y="1591"/>
                  </a:lnTo>
                  <a:lnTo>
                    <a:pt x="132" y="1595"/>
                  </a:lnTo>
                  <a:lnTo>
                    <a:pt x="129" y="1600"/>
                  </a:lnTo>
                  <a:lnTo>
                    <a:pt x="127" y="1604"/>
                  </a:lnTo>
                  <a:lnTo>
                    <a:pt x="127" y="1609"/>
                  </a:lnTo>
                  <a:lnTo>
                    <a:pt x="127" y="1612"/>
                  </a:lnTo>
                  <a:lnTo>
                    <a:pt x="130" y="1616"/>
                  </a:lnTo>
                  <a:lnTo>
                    <a:pt x="133" y="1619"/>
                  </a:lnTo>
                  <a:lnTo>
                    <a:pt x="139" y="1623"/>
                  </a:lnTo>
                  <a:lnTo>
                    <a:pt x="142" y="1624"/>
                  </a:lnTo>
                  <a:lnTo>
                    <a:pt x="143" y="1624"/>
                  </a:lnTo>
                  <a:lnTo>
                    <a:pt x="145" y="1625"/>
                  </a:lnTo>
                  <a:lnTo>
                    <a:pt x="147" y="1625"/>
                  </a:lnTo>
                  <a:lnTo>
                    <a:pt x="149" y="1624"/>
                  </a:lnTo>
                  <a:lnTo>
                    <a:pt x="196" y="1588"/>
                  </a:lnTo>
                  <a:lnTo>
                    <a:pt x="212" y="1642"/>
                  </a:lnTo>
                  <a:lnTo>
                    <a:pt x="270" y="1652"/>
                  </a:lnTo>
                  <a:lnTo>
                    <a:pt x="299" y="1696"/>
                  </a:lnTo>
                  <a:lnTo>
                    <a:pt x="386" y="1751"/>
                  </a:lnTo>
                  <a:lnTo>
                    <a:pt x="474" y="1779"/>
                  </a:lnTo>
                  <a:lnTo>
                    <a:pt x="535" y="1819"/>
                  </a:lnTo>
                  <a:lnTo>
                    <a:pt x="601" y="1845"/>
                  </a:lnTo>
                  <a:lnTo>
                    <a:pt x="676" y="1913"/>
                  </a:lnTo>
                  <a:lnTo>
                    <a:pt x="726" y="1928"/>
                  </a:lnTo>
                  <a:lnTo>
                    <a:pt x="732" y="1893"/>
                  </a:lnTo>
                  <a:lnTo>
                    <a:pt x="785" y="1889"/>
                  </a:lnTo>
                  <a:lnTo>
                    <a:pt x="799" y="1887"/>
                  </a:lnTo>
                  <a:lnTo>
                    <a:pt x="815" y="1881"/>
                  </a:lnTo>
                  <a:lnTo>
                    <a:pt x="820" y="1877"/>
                  </a:lnTo>
                  <a:lnTo>
                    <a:pt x="826" y="1876"/>
                  </a:lnTo>
                  <a:lnTo>
                    <a:pt x="831" y="1876"/>
                  </a:lnTo>
                  <a:lnTo>
                    <a:pt x="836" y="1878"/>
                  </a:lnTo>
                  <a:lnTo>
                    <a:pt x="838" y="1880"/>
                  </a:lnTo>
                  <a:lnTo>
                    <a:pt x="841" y="1884"/>
                  </a:lnTo>
                  <a:lnTo>
                    <a:pt x="842" y="1889"/>
                  </a:lnTo>
                  <a:lnTo>
                    <a:pt x="844" y="1896"/>
                  </a:lnTo>
                  <a:lnTo>
                    <a:pt x="878" y="1853"/>
                  </a:lnTo>
                  <a:lnTo>
                    <a:pt x="875" y="1844"/>
                  </a:lnTo>
                  <a:lnTo>
                    <a:pt x="874" y="1838"/>
                  </a:lnTo>
                  <a:lnTo>
                    <a:pt x="873" y="1834"/>
                  </a:lnTo>
                  <a:lnTo>
                    <a:pt x="874" y="1833"/>
                  </a:lnTo>
                  <a:lnTo>
                    <a:pt x="891" y="1828"/>
                  </a:lnTo>
                  <a:lnTo>
                    <a:pt x="912" y="1826"/>
                  </a:lnTo>
                  <a:lnTo>
                    <a:pt x="965" y="1836"/>
                  </a:lnTo>
                  <a:lnTo>
                    <a:pt x="1007" y="1782"/>
                  </a:lnTo>
                  <a:lnTo>
                    <a:pt x="1000" y="1744"/>
                  </a:lnTo>
                  <a:lnTo>
                    <a:pt x="1016" y="1710"/>
                  </a:lnTo>
                  <a:lnTo>
                    <a:pt x="945" y="1661"/>
                  </a:lnTo>
                  <a:lnTo>
                    <a:pt x="996" y="1602"/>
                  </a:lnTo>
                  <a:lnTo>
                    <a:pt x="1004" y="1604"/>
                  </a:lnTo>
                  <a:lnTo>
                    <a:pt x="1013" y="1605"/>
                  </a:lnTo>
                  <a:lnTo>
                    <a:pt x="1013" y="1604"/>
                  </a:lnTo>
                  <a:lnTo>
                    <a:pt x="1014" y="1604"/>
                  </a:lnTo>
                  <a:lnTo>
                    <a:pt x="1016" y="1604"/>
                  </a:lnTo>
                  <a:lnTo>
                    <a:pt x="1020" y="1604"/>
                  </a:lnTo>
                  <a:lnTo>
                    <a:pt x="1028" y="1602"/>
                  </a:lnTo>
                  <a:lnTo>
                    <a:pt x="1032" y="1597"/>
                  </a:lnTo>
                  <a:lnTo>
                    <a:pt x="1036" y="1592"/>
                  </a:lnTo>
                  <a:lnTo>
                    <a:pt x="1040" y="1584"/>
                  </a:lnTo>
                  <a:lnTo>
                    <a:pt x="1040" y="1581"/>
                  </a:lnTo>
                  <a:lnTo>
                    <a:pt x="1041" y="1579"/>
                  </a:lnTo>
                  <a:lnTo>
                    <a:pt x="1043" y="1575"/>
                  </a:lnTo>
                  <a:lnTo>
                    <a:pt x="997" y="1586"/>
                  </a:lnTo>
                  <a:lnTo>
                    <a:pt x="975" y="1534"/>
                  </a:lnTo>
                  <a:lnTo>
                    <a:pt x="994" y="1455"/>
                  </a:lnTo>
                  <a:lnTo>
                    <a:pt x="939" y="1382"/>
                  </a:lnTo>
                  <a:lnTo>
                    <a:pt x="947" y="1378"/>
                  </a:lnTo>
                  <a:lnTo>
                    <a:pt x="953" y="1376"/>
                  </a:lnTo>
                  <a:lnTo>
                    <a:pt x="955" y="1374"/>
                  </a:lnTo>
                  <a:lnTo>
                    <a:pt x="955" y="1373"/>
                  </a:lnTo>
                  <a:lnTo>
                    <a:pt x="956" y="1373"/>
                  </a:lnTo>
                  <a:lnTo>
                    <a:pt x="959" y="1373"/>
                  </a:lnTo>
                  <a:lnTo>
                    <a:pt x="963" y="1371"/>
                  </a:lnTo>
                  <a:lnTo>
                    <a:pt x="964" y="1367"/>
                  </a:lnTo>
                  <a:lnTo>
                    <a:pt x="964" y="1365"/>
                  </a:lnTo>
                  <a:lnTo>
                    <a:pt x="963" y="1361"/>
                  </a:lnTo>
                  <a:lnTo>
                    <a:pt x="961" y="1359"/>
                  </a:lnTo>
                  <a:lnTo>
                    <a:pt x="956" y="1353"/>
                  </a:lnTo>
                  <a:lnTo>
                    <a:pt x="990" y="1303"/>
                  </a:lnTo>
                  <a:lnTo>
                    <a:pt x="1006" y="1246"/>
                  </a:lnTo>
                  <a:lnTo>
                    <a:pt x="1007" y="1171"/>
                  </a:lnTo>
                  <a:lnTo>
                    <a:pt x="1009" y="1164"/>
                  </a:lnTo>
                  <a:lnTo>
                    <a:pt x="1010" y="1159"/>
                  </a:lnTo>
                  <a:lnTo>
                    <a:pt x="1009" y="1154"/>
                  </a:lnTo>
                  <a:lnTo>
                    <a:pt x="1008" y="1150"/>
                  </a:lnTo>
                  <a:lnTo>
                    <a:pt x="1003" y="1146"/>
                  </a:lnTo>
                  <a:lnTo>
                    <a:pt x="998" y="1143"/>
                  </a:lnTo>
                  <a:lnTo>
                    <a:pt x="991" y="1140"/>
                  </a:lnTo>
                  <a:lnTo>
                    <a:pt x="983" y="1139"/>
                  </a:lnTo>
                  <a:lnTo>
                    <a:pt x="971" y="1099"/>
                  </a:lnTo>
                  <a:lnTo>
                    <a:pt x="1041" y="1066"/>
                  </a:lnTo>
                  <a:lnTo>
                    <a:pt x="1073" y="1035"/>
                  </a:lnTo>
                  <a:lnTo>
                    <a:pt x="1024" y="993"/>
                  </a:lnTo>
                  <a:lnTo>
                    <a:pt x="1034" y="980"/>
                  </a:lnTo>
                  <a:lnTo>
                    <a:pt x="1041" y="971"/>
                  </a:lnTo>
                  <a:lnTo>
                    <a:pt x="1041" y="964"/>
                  </a:lnTo>
                  <a:lnTo>
                    <a:pt x="1036" y="961"/>
                  </a:lnTo>
                  <a:lnTo>
                    <a:pt x="1033" y="964"/>
                  </a:lnTo>
                  <a:lnTo>
                    <a:pt x="1031" y="966"/>
                  </a:lnTo>
                  <a:lnTo>
                    <a:pt x="1071" y="911"/>
                  </a:lnTo>
                  <a:lnTo>
                    <a:pt x="1051" y="872"/>
                  </a:lnTo>
                  <a:lnTo>
                    <a:pt x="1041" y="875"/>
                  </a:lnTo>
                  <a:lnTo>
                    <a:pt x="1033" y="877"/>
                  </a:lnTo>
                  <a:lnTo>
                    <a:pt x="1027" y="877"/>
                  </a:lnTo>
                  <a:lnTo>
                    <a:pt x="1024" y="876"/>
                  </a:lnTo>
                  <a:lnTo>
                    <a:pt x="1019" y="873"/>
                  </a:lnTo>
                  <a:lnTo>
                    <a:pt x="1018" y="869"/>
                  </a:lnTo>
                  <a:lnTo>
                    <a:pt x="1018" y="863"/>
                  </a:lnTo>
                  <a:lnTo>
                    <a:pt x="1020" y="856"/>
                  </a:lnTo>
                  <a:lnTo>
                    <a:pt x="1029" y="796"/>
                  </a:lnTo>
                  <a:lnTo>
                    <a:pt x="972" y="804"/>
                  </a:lnTo>
                  <a:lnTo>
                    <a:pt x="963" y="797"/>
                  </a:lnTo>
                  <a:lnTo>
                    <a:pt x="958" y="791"/>
                  </a:lnTo>
                  <a:lnTo>
                    <a:pt x="954" y="785"/>
                  </a:lnTo>
                  <a:lnTo>
                    <a:pt x="954" y="779"/>
                  </a:lnTo>
                  <a:lnTo>
                    <a:pt x="955" y="771"/>
                  </a:lnTo>
                  <a:lnTo>
                    <a:pt x="960" y="765"/>
                  </a:lnTo>
                  <a:lnTo>
                    <a:pt x="962" y="761"/>
                  </a:lnTo>
                  <a:lnTo>
                    <a:pt x="966" y="758"/>
                  </a:lnTo>
                  <a:lnTo>
                    <a:pt x="976" y="752"/>
                  </a:lnTo>
                  <a:lnTo>
                    <a:pt x="944" y="725"/>
                  </a:lnTo>
                  <a:lnTo>
                    <a:pt x="948" y="659"/>
                  </a:lnTo>
                  <a:lnTo>
                    <a:pt x="938" y="660"/>
                  </a:lnTo>
                  <a:lnTo>
                    <a:pt x="932" y="661"/>
                  </a:lnTo>
                  <a:lnTo>
                    <a:pt x="926" y="660"/>
                  </a:lnTo>
                  <a:lnTo>
                    <a:pt x="921" y="657"/>
                  </a:lnTo>
                  <a:lnTo>
                    <a:pt x="917" y="652"/>
                  </a:lnTo>
                  <a:lnTo>
                    <a:pt x="915" y="646"/>
                  </a:lnTo>
                  <a:lnTo>
                    <a:pt x="913" y="638"/>
                  </a:lnTo>
                  <a:lnTo>
                    <a:pt x="914" y="629"/>
                  </a:lnTo>
                  <a:lnTo>
                    <a:pt x="917" y="620"/>
                  </a:lnTo>
                  <a:lnTo>
                    <a:pt x="927" y="615"/>
                  </a:lnTo>
                  <a:lnTo>
                    <a:pt x="915" y="584"/>
                  </a:lnTo>
                  <a:lnTo>
                    <a:pt x="916" y="545"/>
                  </a:lnTo>
                  <a:lnTo>
                    <a:pt x="955" y="529"/>
                  </a:lnTo>
                  <a:lnTo>
                    <a:pt x="939" y="481"/>
                  </a:lnTo>
                  <a:lnTo>
                    <a:pt x="928" y="476"/>
                  </a:lnTo>
                  <a:lnTo>
                    <a:pt x="919" y="472"/>
                  </a:lnTo>
                  <a:lnTo>
                    <a:pt x="915" y="469"/>
                  </a:lnTo>
                  <a:lnTo>
                    <a:pt x="913" y="467"/>
                  </a:lnTo>
                  <a:lnTo>
                    <a:pt x="910" y="462"/>
                  </a:lnTo>
                  <a:lnTo>
                    <a:pt x="908" y="455"/>
                  </a:lnTo>
                  <a:lnTo>
                    <a:pt x="911" y="449"/>
                  </a:lnTo>
                  <a:lnTo>
                    <a:pt x="916" y="441"/>
                  </a:lnTo>
                  <a:lnTo>
                    <a:pt x="919" y="437"/>
                  </a:lnTo>
                  <a:lnTo>
                    <a:pt x="924" y="434"/>
                  </a:lnTo>
                  <a:lnTo>
                    <a:pt x="926" y="433"/>
                  </a:lnTo>
                  <a:lnTo>
                    <a:pt x="866" y="314"/>
                  </a:lnTo>
                  <a:lnTo>
                    <a:pt x="851" y="302"/>
                  </a:lnTo>
                  <a:lnTo>
                    <a:pt x="838" y="294"/>
                  </a:lnTo>
                  <a:lnTo>
                    <a:pt x="826" y="288"/>
                  </a:lnTo>
                  <a:lnTo>
                    <a:pt x="817" y="286"/>
                  </a:lnTo>
                  <a:lnTo>
                    <a:pt x="807" y="286"/>
                  </a:lnTo>
                  <a:lnTo>
                    <a:pt x="800" y="290"/>
                  </a:lnTo>
                  <a:lnTo>
                    <a:pt x="792" y="297"/>
                  </a:lnTo>
                  <a:lnTo>
                    <a:pt x="787" y="307"/>
                  </a:lnTo>
                  <a:lnTo>
                    <a:pt x="734" y="307"/>
                  </a:lnTo>
                  <a:lnTo>
                    <a:pt x="689" y="332"/>
                  </a:lnTo>
                  <a:lnTo>
                    <a:pt x="678" y="329"/>
                  </a:lnTo>
                  <a:lnTo>
                    <a:pt x="671" y="328"/>
                  </a:lnTo>
                  <a:lnTo>
                    <a:pt x="663" y="328"/>
                  </a:lnTo>
                  <a:lnTo>
                    <a:pt x="659" y="330"/>
                  </a:lnTo>
                  <a:lnTo>
                    <a:pt x="654" y="331"/>
                  </a:lnTo>
                  <a:lnTo>
                    <a:pt x="651" y="334"/>
                  </a:lnTo>
                  <a:lnTo>
                    <a:pt x="649" y="338"/>
                  </a:lnTo>
                  <a:lnTo>
                    <a:pt x="650" y="344"/>
                  </a:lnTo>
                  <a:lnTo>
                    <a:pt x="652" y="358"/>
                  </a:lnTo>
                  <a:lnTo>
                    <a:pt x="599" y="344"/>
                  </a:lnTo>
                  <a:lnTo>
                    <a:pt x="654" y="329"/>
                  </a:lnTo>
                  <a:lnTo>
                    <a:pt x="657" y="321"/>
                  </a:lnTo>
                  <a:lnTo>
                    <a:pt x="658" y="315"/>
                  </a:lnTo>
                  <a:lnTo>
                    <a:pt x="657" y="309"/>
                  </a:lnTo>
                  <a:lnTo>
                    <a:pt x="656" y="306"/>
                  </a:lnTo>
                  <a:lnTo>
                    <a:pt x="650" y="302"/>
                  </a:lnTo>
                  <a:lnTo>
                    <a:pt x="643" y="301"/>
                  </a:lnTo>
                  <a:lnTo>
                    <a:pt x="633" y="300"/>
                  </a:lnTo>
                  <a:lnTo>
                    <a:pt x="624" y="302"/>
                  </a:lnTo>
                  <a:lnTo>
                    <a:pt x="639" y="272"/>
                  </a:lnTo>
                  <a:lnTo>
                    <a:pt x="611" y="215"/>
                  </a:lnTo>
                  <a:lnTo>
                    <a:pt x="614" y="206"/>
                  </a:lnTo>
                  <a:lnTo>
                    <a:pt x="570" y="208"/>
                  </a:lnTo>
                  <a:lnTo>
                    <a:pt x="586" y="181"/>
                  </a:lnTo>
                  <a:lnTo>
                    <a:pt x="614" y="206"/>
                  </a:lnTo>
                  <a:lnTo>
                    <a:pt x="619" y="190"/>
                  </a:lnTo>
                  <a:lnTo>
                    <a:pt x="601" y="152"/>
                  </a:lnTo>
                  <a:lnTo>
                    <a:pt x="607" y="144"/>
                  </a:lnTo>
                  <a:lnTo>
                    <a:pt x="610" y="137"/>
                  </a:lnTo>
                  <a:lnTo>
                    <a:pt x="611" y="131"/>
                  </a:lnTo>
                  <a:lnTo>
                    <a:pt x="611" y="125"/>
                  </a:lnTo>
                  <a:lnTo>
                    <a:pt x="608" y="119"/>
                  </a:lnTo>
                  <a:lnTo>
                    <a:pt x="602" y="114"/>
                  </a:lnTo>
                  <a:lnTo>
                    <a:pt x="595" y="110"/>
                  </a:lnTo>
                  <a:lnTo>
                    <a:pt x="586" y="106"/>
                  </a:lnTo>
                  <a:lnTo>
                    <a:pt x="583" y="103"/>
                  </a:lnTo>
                  <a:lnTo>
                    <a:pt x="570" y="38"/>
                  </a:lnTo>
                  <a:lnTo>
                    <a:pt x="527" y="0"/>
                  </a:lnTo>
                  <a:lnTo>
                    <a:pt x="439" y="95"/>
                  </a:lnTo>
                  <a:lnTo>
                    <a:pt x="401" y="120"/>
                  </a:lnTo>
                  <a:lnTo>
                    <a:pt x="338" y="79"/>
                  </a:lnTo>
                  <a:lnTo>
                    <a:pt x="272" y="87"/>
                  </a:lnTo>
                  <a:lnTo>
                    <a:pt x="265" y="73"/>
                  </a:lnTo>
                  <a:lnTo>
                    <a:pt x="259" y="63"/>
                  </a:lnTo>
                  <a:lnTo>
                    <a:pt x="255" y="58"/>
                  </a:lnTo>
                  <a:lnTo>
                    <a:pt x="251" y="55"/>
                  </a:lnTo>
                  <a:lnTo>
                    <a:pt x="245" y="51"/>
                  </a:lnTo>
                  <a:lnTo>
                    <a:pt x="236" y="49"/>
                  </a:lnTo>
                  <a:lnTo>
                    <a:pt x="232" y="49"/>
                  </a:lnTo>
                  <a:lnTo>
                    <a:pt x="229" y="51"/>
                  </a:lnTo>
                  <a:lnTo>
                    <a:pt x="224" y="52"/>
                  </a:lnTo>
                  <a:lnTo>
                    <a:pt x="219" y="55"/>
                  </a:lnTo>
                  <a:lnTo>
                    <a:pt x="211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0000000-0008-0000-0000-00003C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268"/>
              <a:ext cx="128" cy="76"/>
            </a:xfrm>
            <a:custGeom>
              <a:avLst/>
              <a:gdLst/>
              <a:ahLst/>
              <a:cxnLst>
                <a:cxn ang="0">
                  <a:pos x="1673" y="163"/>
                </a:cxn>
                <a:cxn ang="0">
                  <a:pos x="1638" y="158"/>
                </a:cxn>
                <a:cxn ang="0">
                  <a:pos x="1612" y="206"/>
                </a:cxn>
                <a:cxn ang="0">
                  <a:pos x="1576" y="205"/>
                </a:cxn>
                <a:cxn ang="0">
                  <a:pos x="1539" y="182"/>
                </a:cxn>
                <a:cxn ang="0">
                  <a:pos x="1402" y="94"/>
                </a:cxn>
                <a:cxn ang="0">
                  <a:pos x="1303" y="181"/>
                </a:cxn>
                <a:cxn ang="0">
                  <a:pos x="1193" y="193"/>
                </a:cxn>
                <a:cxn ang="0">
                  <a:pos x="1028" y="182"/>
                </a:cxn>
                <a:cxn ang="0">
                  <a:pos x="947" y="224"/>
                </a:cxn>
                <a:cxn ang="0">
                  <a:pos x="897" y="222"/>
                </a:cxn>
                <a:cxn ang="0">
                  <a:pos x="856" y="216"/>
                </a:cxn>
                <a:cxn ang="0">
                  <a:pos x="853" y="247"/>
                </a:cxn>
                <a:cxn ang="0">
                  <a:pos x="822" y="296"/>
                </a:cxn>
                <a:cxn ang="0">
                  <a:pos x="801" y="290"/>
                </a:cxn>
                <a:cxn ang="0">
                  <a:pos x="791" y="265"/>
                </a:cxn>
                <a:cxn ang="0">
                  <a:pos x="777" y="261"/>
                </a:cxn>
                <a:cxn ang="0">
                  <a:pos x="690" y="298"/>
                </a:cxn>
                <a:cxn ang="0">
                  <a:pos x="596" y="180"/>
                </a:cxn>
                <a:cxn ang="0">
                  <a:pos x="573" y="87"/>
                </a:cxn>
                <a:cxn ang="0">
                  <a:pos x="478" y="91"/>
                </a:cxn>
                <a:cxn ang="0">
                  <a:pos x="424" y="93"/>
                </a:cxn>
                <a:cxn ang="0">
                  <a:pos x="297" y="136"/>
                </a:cxn>
                <a:cxn ang="0">
                  <a:pos x="281" y="152"/>
                </a:cxn>
                <a:cxn ang="0">
                  <a:pos x="247" y="192"/>
                </a:cxn>
                <a:cxn ang="0">
                  <a:pos x="232" y="184"/>
                </a:cxn>
                <a:cxn ang="0">
                  <a:pos x="191" y="197"/>
                </a:cxn>
                <a:cxn ang="0">
                  <a:pos x="0" y="274"/>
                </a:cxn>
                <a:cxn ang="0">
                  <a:pos x="149" y="340"/>
                </a:cxn>
                <a:cxn ang="0">
                  <a:pos x="181" y="413"/>
                </a:cxn>
                <a:cxn ang="0">
                  <a:pos x="242" y="431"/>
                </a:cxn>
                <a:cxn ang="0">
                  <a:pos x="392" y="579"/>
                </a:cxn>
                <a:cxn ang="0">
                  <a:pos x="334" y="670"/>
                </a:cxn>
                <a:cxn ang="0">
                  <a:pos x="316" y="693"/>
                </a:cxn>
                <a:cxn ang="0">
                  <a:pos x="323" y="709"/>
                </a:cxn>
                <a:cxn ang="0">
                  <a:pos x="285" y="761"/>
                </a:cxn>
                <a:cxn ang="0">
                  <a:pos x="295" y="775"/>
                </a:cxn>
                <a:cxn ang="0">
                  <a:pos x="305" y="779"/>
                </a:cxn>
                <a:cxn ang="0">
                  <a:pos x="310" y="771"/>
                </a:cxn>
                <a:cxn ang="0">
                  <a:pos x="359" y="763"/>
                </a:cxn>
                <a:cxn ang="0">
                  <a:pos x="480" y="962"/>
                </a:cxn>
                <a:cxn ang="0">
                  <a:pos x="653" y="910"/>
                </a:cxn>
                <a:cxn ang="0">
                  <a:pos x="793" y="847"/>
                </a:cxn>
                <a:cxn ang="0">
                  <a:pos x="953" y="958"/>
                </a:cxn>
                <a:cxn ang="0">
                  <a:pos x="962" y="978"/>
                </a:cxn>
                <a:cxn ang="0">
                  <a:pos x="1166" y="927"/>
                </a:cxn>
                <a:cxn ang="0">
                  <a:pos x="1257" y="1023"/>
                </a:cxn>
                <a:cxn ang="0">
                  <a:pos x="1458" y="999"/>
                </a:cxn>
                <a:cxn ang="0">
                  <a:pos x="1751" y="1101"/>
                </a:cxn>
                <a:cxn ang="0">
                  <a:pos x="1793" y="831"/>
                </a:cxn>
                <a:cxn ang="0">
                  <a:pos x="1940" y="577"/>
                </a:cxn>
                <a:cxn ang="0">
                  <a:pos x="1991" y="425"/>
                </a:cxn>
                <a:cxn ang="0">
                  <a:pos x="2042" y="310"/>
                </a:cxn>
                <a:cxn ang="0">
                  <a:pos x="1993" y="288"/>
                </a:cxn>
                <a:cxn ang="0">
                  <a:pos x="1942" y="118"/>
                </a:cxn>
                <a:cxn ang="0">
                  <a:pos x="1925" y="17"/>
                </a:cxn>
                <a:cxn ang="0">
                  <a:pos x="1937" y="21"/>
                </a:cxn>
                <a:cxn ang="0">
                  <a:pos x="1951" y="23"/>
                </a:cxn>
                <a:cxn ang="0">
                  <a:pos x="1958" y="21"/>
                </a:cxn>
                <a:cxn ang="0">
                  <a:pos x="1959" y="15"/>
                </a:cxn>
                <a:cxn ang="0">
                  <a:pos x="1954" y="4"/>
                </a:cxn>
              </a:cxnLst>
              <a:rect l="0" t="0" r="r" b="b"/>
              <a:pathLst>
                <a:path w="2055" h="1136">
                  <a:moveTo>
                    <a:pt x="1931" y="2"/>
                  </a:moveTo>
                  <a:lnTo>
                    <a:pt x="1918" y="4"/>
                  </a:lnTo>
                  <a:lnTo>
                    <a:pt x="1794" y="64"/>
                  </a:lnTo>
                  <a:lnTo>
                    <a:pt x="1673" y="163"/>
                  </a:lnTo>
                  <a:lnTo>
                    <a:pt x="1663" y="156"/>
                  </a:lnTo>
                  <a:lnTo>
                    <a:pt x="1654" y="154"/>
                  </a:lnTo>
                  <a:lnTo>
                    <a:pt x="1646" y="154"/>
                  </a:lnTo>
                  <a:lnTo>
                    <a:pt x="1638" y="158"/>
                  </a:lnTo>
                  <a:lnTo>
                    <a:pt x="1631" y="164"/>
                  </a:lnTo>
                  <a:lnTo>
                    <a:pt x="1624" y="175"/>
                  </a:lnTo>
                  <a:lnTo>
                    <a:pt x="1618" y="188"/>
                  </a:lnTo>
                  <a:lnTo>
                    <a:pt x="1612" y="206"/>
                  </a:lnTo>
                  <a:lnTo>
                    <a:pt x="1602" y="206"/>
                  </a:lnTo>
                  <a:lnTo>
                    <a:pt x="1594" y="207"/>
                  </a:lnTo>
                  <a:lnTo>
                    <a:pt x="1583" y="207"/>
                  </a:lnTo>
                  <a:lnTo>
                    <a:pt x="1576" y="205"/>
                  </a:lnTo>
                  <a:lnTo>
                    <a:pt x="1575" y="203"/>
                  </a:lnTo>
                  <a:lnTo>
                    <a:pt x="1577" y="202"/>
                  </a:lnTo>
                  <a:lnTo>
                    <a:pt x="1582" y="197"/>
                  </a:lnTo>
                  <a:lnTo>
                    <a:pt x="1539" y="182"/>
                  </a:lnTo>
                  <a:lnTo>
                    <a:pt x="1474" y="181"/>
                  </a:lnTo>
                  <a:lnTo>
                    <a:pt x="1416" y="160"/>
                  </a:lnTo>
                  <a:lnTo>
                    <a:pt x="1405" y="129"/>
                  </a:lnTo>
                  <a:lnTo>
                    <a:pt x="1402" y="94"/>
                  </a:lnTo>
                  <a:lnTo>
                    <a:pt x="1347" y="112"/>
                  </a:lnTo>
                  <a:lnTo>
                    <a:pt x="1329" y="151"/>
                  </a:lnTo>
                  <a:lnTo>
                    <a:pt x="1341" y="182"/>
                  </a:lnTo>
                  <a:lnTo>
                    <a:pt x="1303" y="181"/>
                  </a:lnTo>
                  <a:lnTo>
                    <a:pt x="1267" y="182"/>
                  </a:lnTo>
                  <a:lnTo>
                    <a:pt x="1248" y="183"/>
                  </a:lnTo>
                  <a:lnTo>
                    <a:pt x="1230" y="186"/>
                  </a:lnTo>
                  <a:lnTo>
                    <a:pt x="1193" y="193"/>
                  </a:lnTo>
                  <a:lnTo>
                    <a:pt x="1123" y="227"/>
                  </a:lnTo>
                  <a:lnTo>
                    <a:pt x="1122" y="205"/>
                  </a:lnTo>
                  <a:lnTo>
                    <a:pt x="1091" y="213"/>
                  </a:lnTo>
                  <a:lnTo>
                    <a:pt x="1028" y="182"/>
                  </a:lnTo>
                  <a:lnTo>
                    <a:pt x="989" y="190"/>
                  </a:lnTo>
                  <a:lnTo>
                    <a:pt x="974" y="204"/>
                  </a:lnTo>
                  <a:lnTo>
                    <a:pt x="960" y="216"/>
                  </a:lnTo>
                  <a:lnTo>
                    <a:pt x="947" y="224"/>
                  </a:lnTo>
                  <a:lnTo>
                    <a:pt x="934" y="229"/>
                  </a:lnTo>
                  <a:lnTo>
                    <a:pt x="921" y="230"/>
                  </a:lnTo>
                  <a:lnTo>
                    <a:pt x="909" y="228"/>
                  </a:lnTo>
                  <a:lnTo>
                    <a:pt x="897" y="222"/>
                  </a:lnTo>
                  <a:lnTo>
                    <a:pt x="886" y="214"/>
                  </a:lnTo>
                  <a:lnTo>
                    <a:pt x="873" y="212"/>
                  </a:lnTo>
                  <a:lnTo>
                    <a:pt x="864" y="213"/>
                  </a:lnTo>
                  <a:lnTo>
                    <a:pt x="856" y="216"/>
                  </a:lnTo>
                  <a:lnTo>
                    <a:pt x="852" y="221"/>
                  </a:lnTo>
                  <a:lnTo>
                    <a:pt x="849" y="227"/>
                  </a:lnTo>
                  <a:lnTo>
                    <a:pt x="850" y="236"/>
                  </a:lnTo>
                  <a:lnTo>
                    <a:pt x="853" y="247"/>
                  </a:lnTo>
                  <a:lnTo>
                    <a:pt x="859" y="260"/>
                  </a:lnTo>
                  <a:lnTo>
                    <a:pt x="839" y="290"/>
                  </a:lnTo>
                  <a:lnTo>
                    <a:pt x="830" y="293"/>
                  </a:lnTo>
                  <a:lnTo>
                    <a:pt x="822" y="296"/>
                  </a:lnTo>
                  <a:lnTo>
                    <a:pt x="815" y="297"/>
                  </a:lnTo>
                  <a:lnTo>
                    <a:pt x="809" y="297"/>
                  </a:lnTo>
                  <a:lnTo>
                    <a:pt x="804" y="294"/>
                  </a:lnTo>
                  <a:lnTo>
                    <a:pt x="801" y="290"/>
                  </a:lnTo>
                  <a:lnTo>
                    <a:pt x="799" y="285"/>
                  </a:lnTo>
                  <a:lnTo>
                    <a:pt x="799" y="279"/>
                  </a:lnTo>
                  <a:lnTo>
                    <a:pt x="794" y="269"/>
                  </a:lnTo>
                  <a:lnTo>
                    <a:pt x="791" y="265"/>
                  </a:lnTo>
                  <a:lnTo>
                    <a:pt x="789" y="263"/>
                  </a:lnTo>
                  <a:lnTo>
                    <a:pt x="785" y="261"/>
                  </a:lnTo>
                  <a:lnTo>
                    <a:pt x="782" y="261"/>
                  </a:lnTo>
                  <a:lnTo>
                    <a:pt x="777" y="261"/>
                  </a:lnTo>
                  <a:lnTo>
                    <a:pt x="774" y="264"/>
                  </a:lnTo>
                  <a:lnTo>
                    <a:pt x="767" y="297"/>
                  </a:lnTo>
                  <a:lnTo>
                    <a:pt x="717" y="303"/>
                  </a:lnTo>
                  <a:lnTo>
                    <a:pt x="690" y="298"/>
                  </a:lnTo>
                  <a:lnTo>
                    <a:pt x="643" y="316"/>
                  </a:lnTo>
                  <a:lnTo>
                    <a:pt x="634" y="257"/>
                  </a:lnTo>
                  <a:lnTo>
                    <a:pt x="585" y="223"/>
                  </a:lnTo>
                  <a:lnTo>
                    <a:pt x="596" y="180"/>
                  </a:lnTo>
                  <a:lnTo>
                    <a:pt x="553" y="234"/>
                  </a:lnTo>
                  <a:lnTo>
                    <a:pt x="524" y="227"/>
                  </a:lnTo>
                  <a:lnTo>
                    <a:pt x="568" y="162"/>
                  </a:lnTo>
                  <a:lnTo>
                    <a:pt x="573" y="87"/>
                  </a:lnTo>
                  <a:lnTo>
                    <a:pt x="526" y="74"/>
                  </a:lnTo>
                  <a:lnTo>
                    <a:pt x="509" y="81"/>
                  </a:lnTo>
                  <a:lnTo>
                    <a:pt x="493" y="87"/>
                  </a:lnTo>
                  <a:lnTo>
                    <a:pt x="478" y="91"/>
                  </a:lnTo>
                  <a:lnTo>
                    <a:pt x="464" y="94"/>
                  </a:lnTo>
                  <a:lnTo>
                    <a:pt x="450" y="95"/>
                  </a:lnTo>
                  <a:lnTo>
                    <a:pt x="437" y="95"/>
                  </a:lnTo>
                  <a:lnTo>
                    <a:pt x="424" y="93"/>
                  </a:lnTo>
                  <a:lnTo>
                    <a:pt x="413" y="90"/>
                  </a:lnTo>
                  <a:lnTo>
                    <a:pt x="371" y="144"/>
                  </a:lnTo>
                  <a:lnTo>
                    <a:pt x="318" y="134"/>
                  </a:lnTo>
                  <a:lnTo>
                    <a:pt x="297" y="136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80" y="146"/>
                  </a:lnTo>
                  <a:lnTo>
                    <a:pt x="281" y="152"/>
                  </a:lnTo>
                  <a:lnTo>
                    <a:pt x="284" y="161"/>
                  </a:lnTo>
                  <a:lnTo>
                    <a:pt x="250" y="204"/>
                  </a:lnTo>
                  <a:lnTo>
                    <a:pt x="248" y="197"/>
                  </a:lnTo>
                  <a:lnTo>
                    <a:pt x="247" y="192"/>
                  </a:lnTo>
                  <a:lnTo>
                    <a:pt x="244" y="188"/>
                  </a:lnTo>
                  <a:lnTo>
                    <a:pt x="242" y="186"/>
                  </a:lnTo>
                  <a:lnTo>
                    <a:pt x="237" y="184"/>
                  </a:lnTo>
                  <a:lnTo>
                    <a:pt x="232" y="184"/>
                  </a:lnTo>
                  <a:lnTo>
                    <a:pt x="226" y="185"/>
                  </a:lnTo>
                  <a:lnTo>
                    <a:pt x="221" y="189"/>
                  </a:lnTo>
                  <a:lnTo>
                    <a:pt x="205" y="195"/>
                  </a:lnTo>
                  <a:lnTo>
                    <a:pt x="191" y="197"/>
                  </a:lnTo>
                  <a:lnTo>
                    <a:pt x="138" y="201"/>
                  </a:lnTo>
                  <a:lnTo>
                    <a:pt x="132" y="236"/>
                  </a:lnTo>
                  <a:lnTo>
                    <a:pt x="82" y="221"/>
                  </a:lnTo>
                  <a:lnTo>
                    <a:pt x="0" y="274"/>
                  </a:lnTo>
                  <a:lnTo>
                    <a:pt x="47" y="293"/>
                  </a:lnTo>
                  <a:lnTo>
                    <a:pt x="36" y="366"/>
                  </a:lnTo>
                  <a:lnTo>
                    <a:pt x="90" y="328"/>
                  </a:lnTo>
                  <a:lnTo>
                    <a:pt x="149" y="340"/>
                  </a:lnTo>
                  <a:lnTo>
                    <a:pt x="153" y="363"/>
                  </a:lnTo>
                  <a:lnTo>
                    <a:pt x="161" y="383"/>
                  </a:lnTo>
                  <a:lnTo>
                    <a:pt x="169" y="399"/>
                  </a:lnTo>
                  <a:lnTo>
                    <a:pt x="181" y="413"/>
                  </a:lnTo>
                  <a:lnTo>
                    <a:pt x="193" y="422"/>
                  </a:lnTo>
                  <a:lnTo>
                    <a:pt x="208" y="428"/>
                  </a:lnTo>
                  <a:lnTo>
                    <a:pt x="224" y="431"/>
                  </a:lnTo>
                  <a:lnTo>
                    <a:pt x="242" y="431"/>
                  </a:lnTo>
                  <a:lnTo>
                    <a:pt x="295" y="457"/>
                  </a:lnTo>
                  <a:lnTo>
                    <a:pt x="290" y="488"/>
                  </a:lnTo>
                  <a:lnTo>
                    <a:pt x="337" y="514"/>
                  </a:lnTo>
                  <a:lnTo>
                    <a:pt x="392" y="579"/>
                  </a:lnTo>
                  <a:lnTo>
                    <a:pt x="349" y="591"/>
                  </a:lnTo>
                  <a:lnTo>
                    <a:pt x="342" y="653"/>
                  </a:lnTo>
                  <a:lnTo>
                    <a:pt x="338" y="661"/>
                  </a:lnTo>
                  <a:lnTo>
                    <a:pt x="334" y="670"/>
                  </a:lnTo>
                  <a:lnTo>
                    <a:pt x="327" y="678"/>
                  </a:lnTo>
                  <a:lnTo>
                    <a:pt x="322" y="686"/>
                  </a:lnTo>
                  <a:lnTo>
                    <a:pt x="318" y="689"/>
                  </a:lnTo>
                  <a:lnTo>
                    <a:pt x="316" y="693"/>
                  </a:lnTo>
                  <a:lnTo>
                    <a:pt x="313" y="696"/>
                  </a:lnTo>
                  <a:lnTo>
                    <a:pt x="314" y="700"/>
                  </a:lnTo>
                  <a:lnTo>
                    <a:pt x="319" y="706"/>
                  </a:lnTo>
                  <a:lnTo>
                    <a:pt x="323" y="709"/>
                  </a:lnTo>
                  <a:lnTo>
                    <a:pt x="329" y="713"/>
                  </a:lnTo>
                  <a:lnTo>
                    <a:pt x="286" y="750"/>
                  </a:lnTo>
                  <a:lnTo>
                    <a:pt x="284" y="755"/>
                  </a:lnTo>
                  <a:lnTo>
                    <a:pt x="285" y="761"/>
                  </a:lnTo>
                  <a:lnTo>
                    <a:pt x="287" y="766"/>
                  </a:lnTo>
                  <a:lnTo>
                    <a:pt x="292" y="772"/>
                  </a:lnTo>
                  <a:lnTo>
                    <a:pt x="293" y="773"/>
                  </a:lnTo>
                  <a:lnTo>
                    <a:pt x="295" y="775"/>
                  </a:lnTo>
                  <a:lnTo>
                    <a:pt x="300" y="777"/>
                  </a:lnTo>
                  <a:lnTo>
                    <a:pt x="302" y="778"/>
                  </a:lnTo>
                  <a:lnTo>
                    <a:pt x="303" y="778"/>
                  </a:lnTo>
                  <a:lnTo>
                    <a:pt x="305" y="779"/>
                  </a:lnTo>
                  <a:lnTo>
                    <a:pt x="305" y="778"/>
                  </a:lnTo>
                  <a:lnTo>
                    <a:pt x="306" y="778"/>
                  </a:lnTo>
                  <a:lnTo>
                    <a:pt x="308" y="777"/>
                  </a:lnTo>
                  <a:lnTo>
                    <a:pt x="310" y="771"/>
                  </a:lnTo>
                  <a:lnTo>
                    <a:pt x="309" y="767"/>
                  </a:lnTo>
                  <a:lnTo>
                    <a:pt x="309" y="763"/>
                  </a:lnTo>
                  <a:lnTo>
                    <a:pt x="309" y="754"/>
                  </a:lnTo>
                  <a:lnTo>
                    <a:pt x="359" y="763"/>
                  </a:lnTo>
                  <a:lnTo>
                    <a:pt x="410" y="805"/>
                  </a:lnTo>
                  <a:lnTo>
                    <a:pt x="454" y="830"/>
                  </a:lnTo>
                  <a:lnTo>
                    <a:pt x="473" y="901"/>
                  </a:lnTo>
                  <a:lnTo>
                    <a:pt x="480" y="962"/>
                  </a:lnTo>
                  <a:lnTo>
                    <a:pt x="533" y="921"/>
                  </a:lnTo>
                  <a:lnTo>
                    <a:pt x="548" y="961"/>
                  </a:lnTo>
                  <a:lnTo>
                    <a:pt x="584" y="998"/>
                  </a:lnTo>
                  <a:lnTo>
                    <a:pt x="653" y="910"/>
                  </a:lnTo>
                  <a:lnTo>
                    <a:pt x="643" y="979"/>
                  </a:lnTo>
                  <a:lnTo>
                    <a:pt x="742" y="905"/>
                  </a:lnTo>
                  <a:lnTo>
                    <a:pt x="758" y="867"/>
                  </a:lnTo>
                  <a:lnTo>
                    <a:pt x="793" y="847"/>
                  </a:lnTo>
                  <a:lnTo>
                    <a:pt x="859" y="832"/>
                  </a:lnTo>
                  <a:lnTo>
                    <a:pt x="889" y="858"/>
                  </a:lnTo>
                  <a:lnTo>
                    <a:pt x="890" y="925"/>
                  </a:lnTo>
                  <a:lnTo>
                    <a:pt x="953" y="958"/>
                  </a:lnTo>
                  <a:lnTo>
                    <a:pt x="952" y="965"/>
                  </a:lnTo>
                  <a:lnTo>
                    <a:pt x="953" y="971"/>
                  </a:lnTo>
                  <a:lnTo>
                    <a:pt x="957" y="975"/>
                  </a:lnTo>
                  <a:lnTo>
                    <a:pt x="962" y="978"/>
                  </a:lnTo>
                  <a:lnTo>
                    <a:pt x="990" y="972"/>
                  </a:lnTo>
                  <a:lnTo>
                    <a:pt x="1054" y="934"/>
                  </a:lnTo>
                  <a:lnTo>
                    <a:pt x="1131" y="920"/>
                  </a:lnTo>
                  <a:lnTo>
                    <a:pt x="1166" y="927"/>
                  </a:lnTo>
                  <a:lnTo>
                    <a:pt x="1183" y="948"/>
                  </a:lnTo>
                  <a:lnTo>
                    <a:pt x="1214" y="949"/>
                  </a:lnTo>
                  <a:lnTo>
                    <a:pt x="1238" y="983"/>
                  </a:lnTo>
                  <a:lnTo>
                    <a:pt x="1257" y="1023"/>
                  </a:lnTo>
                  <a:lnTo>
                    <a:pt x="1336" y="1007"/>
                  </a:lnTo>
                  <a:lnTo>
                    <a:pt x="1361" y="961"/>
                  </a:lnTo>
                  <a:lnTo>
                    <a:pt x="1403" y="938"/>
                  </a:lnTo>
                  <a:lnTo>
                    <a:pt x="1458" y="999"/>
                  </a:lnTo>
                  <a:lnTo>
                    <a:pt x="1632" y="1092"/>
                  </a:lnTo>
                  <a:lnTo>
                    <a:pt x="1670" y="1136"/>
                  </a:lnTo>
                  <a:lnTo>
                    <a:pt x="1695" y="1119"/>
                  </a:lnTo>
                  <a:lnTo>
                    <a:pt x="1751" y="1101"/>
                  </a:lnTo>
                  <a:lnTo>
                    <a:pt x="1778" y="1071"/>
                  </a:lnTo>
                  <a:lnTo>
                    <a:pt x="1749" y="1016"/>
                  </a:lnTo>
                  <a:lnTo>
                    <a:pt x="1779" y="965"/>
                  </a:lnTo>
                  <a:lnTo>
                    <a:pt x="1793" y="831"/>
                  </a:lnTo>
                  <a:lnTo>
                    <a:pt x="1864" y="775"/>
                  </a:lnTo>
                  <a:lnTo>
                    <a:pt x="1942" y="619"/>
                  </a:lnTo>
                  <a:lnTo>
                    <a:pt x="1934" y="618"/>
                  </a:lnTo>
                  <a:lnTo>
                    <a:pt x="1940" y="577"/>
                  </a:lnTo>
                  <a:lnTo>
                    <a:pt x="1950" y="538"/>
                  </a:lnTo>
                  <a:lnTo>
                    <a:pt x="1961" y="499"/>
                  </a:lnTo>
                  <a:lnTo>
                    <a:pt x="1975" y="462"/>
                  </a:lnTo>
                  <a:lnTo>
                    <a:pt x="1991" y="425"/>
                  </a:lnTo>
                  <a:lnTo>
                    <a:pt x="2010" y="389"/>
                  </a:lnTo>
                  <a:lnTo>
                    <a:pt x="2031" y="354"/>
                  </a:lnTo>
                  <a:lnTo>
                    <a:pt x="2055" y="320"/>
                  </a:lnTo>
                  <a:lnTo>
                    <a:pt x="2042" y="310"/>
                  </a:lnTo>
                  <a:lnTo>
                    <a:pt x="2035" y="300"/>
                  </a:lnTo>
                  <a:lnTo>
                    <a:pt x="2033" y="290"/>
                  </a:lnTo>
                  <a:lnTo>
                    <a:pt x="2037" y="280"/>
                  </a:lnTo>
                  <a:lnTo>
                    <a:pt x="1993" y="288"/>
                  </a:lnTo>
                  <a:lnTo>
                    <a:pt x="1913" y="259"/>
                  </a:lnTo>
                  <a:lnTo>
                    <a:pt x="1941" y="201"/>
                  </a:lnTo>
                  <a:lnTo>
                    <a:pt x="1928" y="140"/>
                  </a:lnTo>
                  <a:lnTo>
                    <a:pt x="1942" y="118"/>
                  </a:lnTo>
                  <a:lnTo>
                    <a:pt x="1936" y="95"/>
                  </a:lnTo>
                  <a:lnTo>
                    <a:pt x="1948" y="58"/>
                  </a:lnTo>
                  <a:lnTo>
                    <a:pt x="1919" y="15"/>
                  </a:lnTo>
                  <a:lnTo>
                    <a:pt x="1925" y="17"/>
                  </a:lnTo>
                  <a:lnTo>
                    <a:pt x="1931" y="20"/>
                  </a:lnTo>
                  <a:lnTo>
                    <a:pt x="1934" y="20"/>
                  </a:lnTo>
                  <a:lnTo>
                    <a:pt x="1935" y="20"/>
                  </a:lnTo>
                  <a:lnTo>
                    <a:pt x="1937" y="21"/>
                  </a:lnTo>
                  <a:lnTo>
                    <a:pt x="1943" y="23"/>
                  </a:lnTo>
                  <a:lnTo>
                    <a:pt x="1946" y="23"/>
                  </a:lnTo>
                  <a:lnTo>
                    <a:pt x="1951" y="24"/>
                  </a:lnTo>
                  <a:lnTo>
                    <a:pt x="1951" y="23"/>
                  </a:lnTo>
                  <a:lnTo>
                    <a:pt x="1952" y="23"/>
                  </a:lnTo>
                  <a:lnTo>
                    <a:pt x="1954" y="23"/>
                  </a:lnTo>
                  <a:lnTo>
                    <a:pt x="1957" y="23"/>
                  </a:lnTo>
                  <a:lnTo>
                    <a:pt x="1958" y="21"/>
                  </a:lnTo>
                  <a:lnTo>
                    <a:pt x="1958" y="20"/>
                  </a:lnTo>
                  <a:lnTo>
                    <a:pt x="1959" y="20"/>
                  </a:lnTo>
                  <a:lnTo>
                    <a:pt x="1959" y="17"/>
                  </a:lnTo>
                  <a:lnTo>
                    <a:pt x="1959" y="15"/>
                  </a:lnTo>
                  <a:lnTo>
                    <a:pt x="1957" y="11"/>
                  </a:lnTo>
                  <a:lnTo>
                    <a:pt x="1956" y="9"/>
                  </a:lnTo>
                  <a:lnTo>
                    <a:pt x="1956" y="8"/>
                  </a:lnTo>
                  <a:lnTo>
                    <a:pt x="1954" y="4"/>
                  </a:lnTo>
                  <a:lnTo>
                    <a:pt x="1952" y="0"/>
                  </a:lnTo>
                  <a:lnTo>
                    <a:pt x="1931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0000000-0008-0000-0000-00003D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" y="255"/>
              <a:ext cx="91" cy="118"/>
            </a:xfrm>
            <a:custGeom>
              <a:avLst/>
              <a:gdLst/>
              <a:ahLst/>
              <a:cxnLst>
                <a:cxn ang="0">
                  <a:pos x="670" y="245"/>
                </a:cxn>
                <a:cxn ang="0">
                  <a:pos x="433" y="118"/>
                </a:cxn>
                <a:cxn ang="0">
                  <a:pos x="423" y="117"/>
                </a:cxn>
                <a:cxn ang="0">
                  <a:pos x="411" y="98"/>
                </a:cxn>
                <a:cxn ang="0">
                  <a:pos x="305" y="4"/>
                </a:cxn>
                <a:cxn ang="0">
                  <a:pos x="171" y="46"/>
                </a:cxn>
                <a:cxn ang="0">
                  <a:pos x="224" y="67"/>
                </a:cxn>
                <a:cxn ang="0">
                  <a:pos x="153" y="151"/>
                </a:cxn>
                <a:cxn ang="0">
                  <a:pos x="166" y="187"/>
                </a:cxn>
                <a:cxn ang="0">
                  <a:pos x="47" y="252"/>
                </a:cxn>
                <a:cxn ang="0">
                  <a:pos x="1" y="353"/>
                </a:cxn>
                <a:cxn ang="0">
                  <a:pos x="55" y="396"/>
                </a:cxn>
                <a:cxn ang="0">
                  <a:pos x="177" y="526"/>
                </a:cxn>
                <a:cxn ang="0">
                  <a:pos x="231" y="550"/>
                </a:cxn>
                <a:cxn ang="0">
                  <a:pos x="247" y="620"/>
                </a:cxn>
                <a:cxn ang="0">
                  <a:pos x="257" y="704"/>
                </a:cxn>
                <a:cxn ang="0">
                  <a:pos x="244" y="906"/>
                </a:cxn>
                <a:cxn ang="0">
                  <a:pos x="49" y="977"/>
                </a:cxn>
                <a:cxn ang="0">
                  <a:pos x="205" y="1099"/>
                </a:cxn>
                <a:cxn ang="0">
                  <a:pos x="221" y="1124"/>
                </a:cxn>
                <a:cxn ang="0">
                  <a:pos x="206" y="1133"/>
                </a:cxn>
                <a:cxn ang="0">
                  <a:pos x="202" y="1144"/>
                </a:cxn>
                <a:cxn ang="0">
                  <a:pos x="218" y="1161"/>
                </a:cxn>
                <a:cxn ang="0">
                  <a:pos x="269" y="1255"/>
                </a:cxn>
                <a:cxn ang="0">
                  <a:pos x="295" y="1233"/>
                </a:cxn>
                <a:cxn ang="0">
                  <a:pos x="404" y="1325"/>
                </a:cxn>
                <a:cxn ang="0">
                  <a:pos x="422" y="1527"/>
                </a:cxn>
                <a:cxn ang="0">
                  <a:pos x="425" y="1594"/>
                </a:cxn>
                <a:cxn ang="0">
                  <a:pos x="423" y="1601"/>
                </a:cxn>
                <a:cxn ang="0">
                  <a:pos x="476" y="1571"/>
                </a:cxn>
                <a:cxn ang="0">
                  <a:pos x="495" y="1570"/>
                </a:cxn>
                <a:cxn ang="0">
                  <a:pos x="518" y="1585"/>
                </a:cxn>
                <a:cxn ang="0">
                  <a:pos x="522" y="1594"/>
                </a:cxn>
                <a:cxn ang="0">
                  <a:pos x="646" y="1602"/>
                </a:cxn>
                <a:cxn ang="0">
                  <a:pos x="853" y="1720"/>
                </a:cxn>
                <a:cxn ang="0">
                  <a:pos x="884" y="1720"/>
                </a:cxn>
                <a:cxn ang="0">
                  <a:pos x="1014" y="1585"/>
                </a:cxn>
                <a:cxn ang="0">
                  <a:pos x="1255" y="1573"/>
                </a:cxn>
                <a:cxn ang="0">
                  <a:pos x="1232" y="1394"/>
                </a:cxn>
                <a:cxn ang="0">
                  <a:pos x="1258" y="1361"/>
                </a:cxn>
                <a:cxn ang="0">
                  <a:pos x="1292" y="1363"/>
                </a:cxn>
                <a:cxn ang="0">
                  <a:pos x="1309" y="1346"/>
                </a:cxn>
                <a:cxn ang="0">
                  <a:pos x="1398" y="1299"/>
                </a:cxn>
                <a:cxn ang="0">
                  <a:pos x="1446" y="1227"/>
                </a:cxn>
                <a:cxn ang="0">
                  <a:pos x="1461" y="1206"/>
                </a:cxn>
                <a:cxn ang="0">
                  <a:pos x="1411" y="1107"/>
                </a:cxn>
                <a:cxn ang="0">
                  <a:pos x="1237" y="949"/>
                </a:cxn>
                <a:cxn ang="0">
                  <a:pos x="1186" y="963"/>
                </a:cxn>
                <a:cxn ang="0">
                  <a:pos x="1180" y="964"/>
                </a:cxn>
                <a:cxn ang="0">
                  <a:pos x="1165" y="952"/>
                </a:cxn>
                <a:cxn ang="0">
                  <a:pos x="1201" y="895"/>
                </a:cxn>
                <a:cxn ang="0">
                  <a:pos x="1196" y="875"/>
                </a:cxn>
                <a:cxn ang="0">
                  <a:pos x="1220" y="839"/>
                </a:cxn>
                <a:cxn ang="0">
                  <a:pos x="1173" y="643"/>
                </a:cxn>
                <a:cxn ang="0">
                  <a:pos x="1059" y="599"/>
                </a:cxn>
                <a:cxn ang="0">
                  <a:pos x="968" y="514"/>
                </a:cxn>
              </a:cxnLst>
              <a:rect l="0" t="0" r="r" b="b"/>
              <a:pathLst>
                <a:path w="1462" h="1765">
                  <a:moveTo>
                    <a:pt x="960" y="407"/>
                  </a:moveTo>
                  <a:lnTo>
                    <a:pt x="885" y="339"/>
                  </a:lnTo>
                  <a:lnTo>
                    <a:pt x="819" y="313"/>
                  </a:lnTo>
                  <a:lnTo>
                    <a:pt x="758" y="273"/>
                  </a:lnTo>
                  <a:lnTo>
                    <a:pt x="670" y="245"/>
                  </a:lnTo>
                  <a:lnTo>
                    <a:pt x="583" y="190"/>
                  </a:lnTo>
                  <a:lnTo>
                    <a:pt x="554" y="146"/>
                  </a:lnTo>
                  <a:lnTo>
                    <a:pt x="496" y="136"/>
                  </a:lnTo>
                  <a:lnTo>
                    <a:pt x="480" y="82"/>
                  </a:lnTo>
                  <a:lnTo>
                    <a:pt x="433" y="118"/>
                  </a:lnTo>
                  <a:lnTo>
                    <a:pt x="431" y="119"/>
                  </a:lnTo>
                  <a:lnTo>
                    <a:pt x="429" y="119"/>
                  </a:lnTo>
                  <a:lnTo>
                    <a:pt x="427" y="118"/>
                  </a:lnTo>
                  <a:lnTo>
                    <a:pt x="426" y="118"/>
                  </a:lnTo>
                  <a:lnTo>
                    <a:pt x="423" y="117"/>
                  </a:lnTo>
                  <a:lnTo>
                    <a:pt x="417" y="113"/>
                  </a:lnTo>
                  <a:lnTo>
                    <a:pt x="414" y="110"/>
                  </a:lnTo>
                  <a:lnTo>
                    <a:pt x="411" y="106"/>
                  </a:lnTo>
                  <a:lnTo>
                    <a:pt x="411" y="103"/>
                  </a:lnTo>
                  <a:lnTo>
                    <a:pt x="411" y="98"/>
                  </a:lnTo>
                  <a:lnTo>
                    <a:pt x="413" y="94"/>
                  </a:lnTo>
                  <a:lnTo>
                    <a:pt x="416" y="89"/>
                  </a:lnTo>
                  <a:lnTo>
                    <a:pt x="421" y="85"/>
                  </a:lnTo>
                  <a:lnTo>
                    <a:pt x="401" y="0"/>
                  </a:lnTo>
                  <a:lnTo>
                    <a:pt x="305" y="4"/>
                  </a:lnTo>
                  <a:lnTo>
                    <a:pt x="259" y="29"/>
                  </a:lnTo>
                  <a:lnTo>
                    <a:pt x="209" y="11"/>
                  </a:lnTo>
                  <a:lnTo>
                    <a:pt x="167" y="30"/>
                  </a:lnTo>
                  <a:lnTo>
                    <a:pt x="167" y="38"/>
                  </a:lnTo>
                  <a:lnTo>
                    <a:pt x="171" y="46"/>
                  </a:lnTo>
                  <a:lnTo>
                    <a:pt x="176" y="52"/>
                  </a:lnTo>
                  <a:lnTo>
                    <a:pt x="185" y="58"/>
                  </a:lnTo>
                  <a:lnTo>
                    <a:pt x="194" y="62"/>
                  </a:lnTo>
                  <a:lnTo>
                    <a:pt x="208" y="65"/>
                  </a:lnTo>
                  <a:lnTo>
                    <a:pt x="224" y="67"/>
                  </a:lnTo>
                  <a:lnTo>
                    <a:pt x="242" y="69"/>
                  </a:lnTo>
                  <a:lnTo>
                    <a:pt x="249" y="118"/>
                  </a:lnTo>
                  <a:lnTo>
                    <a:pt x="199" y="141"/>
                  </a:lnTo>
                  <a:lnTo>
                    <a:pt x="155" y="147"/>
                  </a:lnTo>
                  <a:lnTo>
                    <a:pt x="153" y="151"/>
                  </a:lnTo>
                  <a:lnTo>
                    <a:pt x="153" y="161"/>
                  </a:lnTo>
                  <a:lnTo>
                    <a:pt x="155" y="170"/>
                  </a:lnTo>
                  <a:lnTo>
                    <a:pt x="158" y="177"/>
                  </a:lnTo>
                  <a:lnTo>
                    <a:pt x="162" y="183"/>
                  </a:lnTo>
                  <a:lnTo>
                    <a:pt x="166" y="187"/>
                  </a:lnTo>
                  <a:lnTo>
                    <a:pt x="173" y="190"/>
                  </a:lnTo>
                  <a:lnTo>
                    <a:pt x="179" y="191"/>
                  </a:lnTo>
                  <a:lnTo>
                    <a:pt x="188" y="191"/>
                  </a:lnTo>
                  <a:lnTo>
                    <a:pt x="179" y="251"/>
                  </a:lnTo>
                  <a:lnTo>
                    <a:pt x="47" y="252"/>
                  </a:lnTo>
                  <a:lnTo>
                    <a:pt x="30" y="351"/>
                  </a:lnTo>
                  <a:lnTo>
                    <a:pt x="18" y="349"/>
                  </a:lnTo>
                  <a:lnTo>
                    <a:pt x="11" y="349"/>
                  </a:lnTo>
                  <a:lnTo>
                    <a:pt x="4" y="350"/>
                  </a:lnTo>
                  <a:lnTo>
                    <a:pt x="1" y="353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6"/>
                  </a:lnTo>
                  <a:lnTo>
                    <a:pt x="11" y="373"/>
                  </a:lnTo>
                  <a:lnTo>
                    <a:pt x="55" y="396"/>
                  </a:lnTo>
                  <a:lnTo>
                    <a:pt x="84" y="448"/>
                  </a:lnTo>
                  <a:lnTo>
                    <a:pt x="154" y="481"/>
                  </a:lnTo>
                  <a:lnTo>
                    <a:pt x="158" y="518"/>
                  </a:lnTo>
                  <a:lnTo>
                    <a:pt x="165" y="522"/>
                  </a:lnTo>
                  <a:lnTo>
                    <a:pt x="177" y="526"/>
                  </a:lnTo>
                  <a:lnTo>
                    <a:pt x="193" y="529"/>
                  </a:lnTo>
                  <a:lnTo>
                    <a:pt x="208" y="533"/>
                  </a:lnTo>
                  <a:lnTo>
                    <a:pt x="219" y="538"/>
                  </a:lnTo>
                  <a:lnTo>
                    <a:pt x="227" y="544"/>
                  </a:lnTo>
                  <a:lnTo>
                    <a:pt x="231" y="550"/>
                  </a:lnTo>
                  <a:lnTo>
                    <a:pt x="234" y="557"/>
                  </a:lnTo>
                  <a:lnTo>
                    <a:pt x="231" y="565"/>
                  </a:lnTo>
                  <a:lnTo>
                    <a:pt x="227" y="574"/>
                  </a:lnTo>
                  <a:lnTo>
                    <a:pt x="235" y="616"/>
                  </a:lnTo>
                  <a:lnTo>
                    <a:pt x="247" y="620"/>
                  </a:lnTo>
                  <a:lnTo>
                    <a:pt x="256" y="623"/>
                  </a:lnTo>
                  <a:lnTo>
                    <a:pt x="260" y="629"/>
                  </a:lnTo>
                  <a:lnTo>
                    <a:pt x="258" y="636"/>
                  </a:lnTo>
                  <a:lnTo>
                    <a:pt x="252" y="646"/>
                  </a:lnTo>
                  <a:lnTo>
                    <a:pt x="257" y="704"/>
                  </a:lnTo>
                  <a:lnTo>
                    <a:pt x="249" y="840"/>
                  </a:lnTo>
                  <a:lnTo>
                    <a:pt x="267" y="873"/>
                  </a:lnTo>
                  <a:lnTo>
                    <a:pt x="253" y="882"/>
                  </a:lnTo>
                  <a:lnTo>
                    <a:pt x="245" y="893"/>
                  </a:lnTo>
                  <a:lnTo>
                    <a:pt x="244" y="906"/>
                  </a:lnTo>
                  <a:lnTo>
                    <a:pt x="245" y="914"/>
                  </a:lnTo>
                  <a:lnTo>
                    <a:pt x="251" y="922"/>
                  </a:lnTo>
                  <a:lnTo>
                    <a:pt x="131" y="912"/>
                  </a:lnTo>
                  <a:lnTo>
                    <a:pt x="102" y="961"/>
                  </a:lnTo>
                  <a:lnTo>
                    <a:pt x="49" y="977"/>
                  </a:lnTo>
                  <a:lnTo>
                    <a:pt x="94" y="995"/>
                  </a:lnTo>
                  <a:lnTo>
                    <a:pt x="105" y="1071"/>
                  </a:lnTo>
                  <a:lnTo>
                    <a:pt x="128" y="1090"/>
                  </a:lnTo>
                  <a:lnTo>
                    <a:pt x="203" y="1089"/>
                  </a:lnTo>
                  <a:lnTo>
                    <a:pt x="205" y="1099"/>
                  </a:lnTo>
                  <a:lnTo>
                    <a:pt x="209" y="1108"/>
                  </a:lnTo>
                  <a:lnTo>
                    <a:pt x="214" y="1116"/>
                  </a:lnTo>
                  <a:lnTo>
                    <a:pt x="222" y="1123"/>
                  </a:lnTo>
                  <a:lnTo>
                    <a:pt x="221" y="1123"/>
                  </a:lnTo>
                  <a:lnTo>
                    <a:pt x="221" y="1124"/>
                  </a:lnTo>
                  <a:lnTo>
                    <a:pt x="218" y="1124"/>
                  </a:lnTo>
                  <a:lnTo>
                    <a:pt x="213" y="1125"/>
                  </a:lnTo>
                  <a:lnTo>
                    <a:pt x="209" y="1126"/>
                  </a:lnTo>
                  <a:lnTo>
                    <a:pt x="207" y="1131"/>
                  </a:lnTo>
                  <a:lnTo>
                    <a:pt x="206" y="1133"/>
                  </a:lnTo>
                  <a:lnTo>
                    <a:pt x="206" y="1136"/>
                  </a:lnTo>
                  <a:lnTo>
                    <a:pt x="205" y="1138"/>
                  </a:lnTo>
                  <a:lnTo>
                    <a:pt x="205" y="1141"/>
                  </a:lnTo>
                  <a:lnTo>
                    <a:pt x="203" y="1142"/>
                  </a:lnTo>
                  <a:lnTo>
                    <a:pt x="202" y="1144"/>
                  </a:lnTo>
                  <a:lnTo>
                    <a:pt x="199" y="1147"/>
                  </a:lnTo>
                  <a:lnTo>
                    <a:pt x="198" y="1148"/>
                  </a:lnTo>
                  <a:lnTo>
                    <a:pt x="199" y="1150"/>
                  </a:lnTo>
                  <a:lnTo>
                    <a:pt x="217" y="1160"/>
                  </a:lnTo>
                  <a:lnTo>
                    <a:pt x="218" y="1161"/>
                  </a:lnTo>
                  <a:lnTo>
                    <a:pt x="281" y="1174"/>
                  </a:lnTo>
                  <a:lnTo>
                    <a:pt x="252" y="1240"/>
                  </a:lnTo>
                  <a:lnTo>
                    <a:pt x="256" y="1248"/>
                  </a:lnTo>
                  <a:lnTo>
                    <a:pt x="262" y="1253"/>
                  </a:lnTo>
                  <a:lnTo>
                    <a:pt x="269" y="1255"/>
                  </a:lnTo>
                  <a:lnTo>
                    <a:pt x="277" y="1253"/>
                  </a:lnTo>
                  <a:lnTo>
                    <a:pt x="283" y="1249"/>
                  </a:lnTo>
                  <a:lnTo>
                    <a:pt x="289" y="1244"/>
                  </a:lnTo>
                  <a:lnTo>
                    <a:pt x="293" y="1237"/>
                  </a:lnTo>
                  <a:lnTo>
                    <a:pt x="295" y="1233"/>
                  </a:lnTo>
                  <a:lnTo>
                    <a:pt x="297" y="1231"/>
                  </a:lnTo>
                  <a:lnTo>
                    <a:pt x="299" y="1230"/>
                  </a:lnTo>
                  <a:lnTo>
                    <a:pt x="337" y="1228"/>
                  </a:lnTo>
                  <a:lnTo>
                    <a:pt x="367" y="1304"/>
                  </a:lnTo>
                  <a:lnTo>
                    <a:pt x="404" y="1325"/>
                  </a:lnTo>
                  <a:lnTo>
                    <a:pt x="434" y="1373"/>
                  </a:lnTo>
                  <a:lnTo>
                    <a:pt x="438" y="1410"/>
                  </a:lnTo>
                  <a:lnTo>
                    <a:pt x="364" y="1464"/>
                  </a:lnTo>
                  <a:lnTo>
                    <a:pt x="406" y="1481"/>
                  </a:lnTo>
                  <a:lnTo>
                    <a:pt x="422" y="1527"/>
                  </a:lnTo>
                  <a:lnTo>
                    <a:pt x="422" y="1589"/>
                  </a:lnTo>
                  <a:lnTo>
                    <a:pt x="425" y="1591"/>
                  </a:lnTo>
                  <a:lnTo>
                    <a:pt x="425" y="1592"/>
                  </a:lnTo>
                  <a:lnTo>
                    <a:pt x="426" y="1594"/>
                  </a:lnTo>
                  <a:lnTo>
                    <a:pt x="425" y="1594"/>
                  </a:lnTo>
                  <a:lnTo>
                    <a:pt x="425" y="1595"/>
                  </a:lnTo>
                  <a:lnTo>
                    <a:pt x="422" y="1597"/>
                  </a:lnTo>
                  <a:lnTo>
                    <a:pt x="421" y="1597"/>
                  </a:lnTo>
                  <a:lnTo>
                    <a:pt x="422" y="1599"/>
                  </a:lnTo>
                  <a:lnTo>
                    <a:pt x="423" y="1601"/>
                  </a:lnTo>
                  <a:lnTo>
                    <a:pt x="437" y="1596"/>
                  </a:lnTo>
                  <a:lnTo>
                    <a:pt x="451" y="1593"/>
                  </a:lnTo>
                  <a:lnTo>
                    <a:pt x="461" y="1587"/>
                  </a:lnTo>
                  <a:lnTo>
                    <a:pt x="469" y="1580"/>
                  </a:lnTo>
                  <a:lnTo>
                    <a:pt x="476" y="1571"/>
                  </a:lnTo>
                  <a:lnTo>
                    <a:pt x="482" y="1566"/>
                  </a:lnTo>
                  <a:lnTo>
                    <a:pt x="486" y="1563"/>
                  </a:lnTo>
                  <a:lnTo>
                    <a:pt x="491" y="1563"/>
                  </a:lnTo>
                  <a:lnTo>
                    <a:pt x="493" y="1565"/>
                  </a:lnTo>
                  <a:lnTo>
                    <a:pt x="495" y="1570"/>
                  </a:lnTo>
                  <a:lnTo>
                    <a:pt x="495" y="1577"/>
                  </a:lnTo>
                  <a:lnTo>
                    <a:pt x="495" y="1587"/>
                  </a:lnTo>
                  <a:lnTo>
                    <a:pt x="503" y="1585"/>
                  </a:lnTo>
                  <a:lnTo>
                    <a:pt x="512" y="1585"/>
                  </a:lnTo>
                  <a:lnTo>
                    <a:pt x="518" y="1585"/>
                  </a:lnTo>
                  <a:lnTo>
                    <a:pt x="524" y="1587"/>
                  </a:lnTo>
                  <a:lnTo>
                    <a:pt x="525" y="1586"/>
                  </a:lnTo>
                  <a:lnTo>
                    <a:pt x="525" y="1588"/>
                  </a:lnTo>
                  <a:lnTo>
                    <a:pt x="524" y="1590"/>
                  </a:lnTo>
                  <a:lnTo>
                    <a:pt x="522" y="1594"/>
                  </a:lnTo>
                  <a:lnTo>
                    <a:pt x="517" y="1598"/>
                  </a:lnTo>
                  <a:lnTo>
                    <a:pt x="516" y="1604"/>
                  </a:lnTo>
                  <a:lnTo>
                    <a:pt x="590" y="1652"/>
                  </a:lnTo>
                  <a:lnTo>
                    <a:pt x="613" y="1651"/>
                  </a:lnTo>
                  <a:lnTo>
                    <a:pt x="646" y="1602"/>
                  </a:lnTo>
                  <a:lnTo>
                    <a:pt x="666" y="1650"/>
                  </a:lnTo>
                  <a:lnTo>
                    <a:pt x="748" y="1694"/>
                  </a:lnTo>
                  <a:lnTo>
                    <a:pt x="758" y="1765"/>
                  </a:lnTo>
                  <a:lnTo>
                    <a:pt x="853" y="1711"/>
                  </a:lnTo>
                  <a:lnTo>
                    <a:pt x="853" y="1720"/>
                  </a:lnTo>
                  <a:lnTo>
                    <a:pt x="856" y="1726"/>
                  </a:lnTo>
                  <a:lnTo>
                    <a:pt x="861" y="1728"/>
                  </a:lnTo>
                  <a:lnTo>
                    <a:pt x="867" y="1728"/>
                  </a:lnTo>
                  <a:lnTo>
                    <a:pt x="877" y="1723"/>
                  </a:lnTo>
                  <a:lnTo>
                    <a:pt x="884" y="1720"/>
                  </a:lnTo>
                  <a:lnTo>
                    <a:pt x="890" y="1718"/>
                  </a:lnTo>
                  <a:lnTo>
                    <a:pt x="893" y="1717"/>
                  </a:lnTo>
                  <a:lnTo>
                    <a:pt x="927" y="1646"/>
                  </a:lnTo>
                  <a:lnTo>
                    <a:pt x="939" y="1601"/>
                  </a:lnTo>
                  <a:lnTo>
                    <a:pt x="1014" y="1585"/>
                  </a:lnTo>
                  <a:lnTo>
                    <a:pt x="1064" y="1603"/>
                  </a:lnTo>
                  <a:lnTo>
                    <a:pt x="1114" y="1547"/>
                  </a:lnTo>
                  <a:lnTo>
                    <a:pt x="1137" y="1582"/>
                  </a:lnTo>
                  <a:lnTo>
                    <a:pt x="1146" y="1602"/>
                  </a:lnTo>
                  <a:lnTo>
                    <a:pt x="1255" y="1573"/>
                  </a:lnTo>
                  <a:lnTo>
                    <a:pt x="1255" y="1514"/>
                  </a:lnTo>
                  <a:lnTo>
                    <a:pt x="1270" y="1450"/>
                  </a:lnTo>
                  <a:lnTo>
                    <a:pt x="1235" y="1428"/>
                  </a:lnTo>
                  <a:lnTo>
                    <a:pt x="1232" y="1409"/>
                  </a:lnTo>
                  <a:lnTo>
                    <a:pt x="1232" y="1394"/>
                  </a:lnTo>
                  <a:lnTo>
                    <a:pt x="1234" y="1381"/>
                  </a:lnTo>
                  <a:lnTo>
                    <a:pt x="1239" y="1372"/>
                  </a:lnTo>
                  <a:lnTo>
                    <a:pt x="1247" y="1365"/>
                  </a:lnTo>
                  <a:lnTo>
                    <a:pt x="1251" y="1362"/>
                  </a:lnTo>
                  <a:lnTo>
                    <a:pt x="1258" y="1361"/>
                  </a:lnTo>
                  <a:lnTo>
                    <a:pt x="1271" y="1360"/>
                  </a:lnTo>
                  <a:lnTo>
                    <a:pt x="1279" y="1360"/>
                  </a:lnTo>
                  <a:lnTo>
                    <a:pt x="1288" y="1362"/>
                  </a:lnTo>
                  <a:lnTo>
                    <a:pt x="1290" y="1362"/>
                  </a:lnTo>
                  <a:lnTo>
                    <a:pt x="1292" y="1363"/>
                  </a:lnTo>
                  <a:lnTo>
                    <a:pt x="1296" y="1363"/>
                  </a:lnTo>
                  <a:lnTo>
                    <a:pt x="1300" y="1361"/>
                  </a:lnTo>
                  <a:lnTo>
                    <a:pt x="1304" y="1358"/>
                  </a:lnTo>
                  <a:lnTo>
                    <a:pt x="1307" y="1352"/>
                  </a:lnTo>
                  <a:lnTo>
                    <a:pt x="1309" y="1346"/>
                  </a:lnTo>
                  <a:lnTo>
                    <a:pt x="1309" y="1339"/>
                  </a:lnTo>
                  <a:lnTo>
                    <a:pt x="1308" y="1333"/>
                  </a:lnTo>
                  <a:lnTo>
                    <a:pt x="1306" y="1324"/>
                  </a:lnTo>
                  <a:lnTo>
                    <a:pt x="1325" y="1296"/>
                  </a:lnTo>
                  <a:lnTo>
                    <a:pt x="1398" y="1299"/>
                  </a:lnTo>
                  <a:lnTo>
                    <a:pt x="1402" y="1263"/>
                  </a:lnTo>
                  <a:lnTo>
                    <a:pt x="1415" y="1237"/>
                  </a:lnTo>
                  <a:lnTo>
                    <a:pt x="1427" y="1235"/>
                  </a:lnTo>
                  <a:lnTo>
                    <a:pt x="1438" y="1232"/>
                  </a:lnTo>
                  <a:lnTo>
                    <a:pt x="1446" y="1227"/>
                  </a:lnTo>
                  <a:lnTo>
                    <a:pt x="1447" y="1225"/>
                  </a:lnTo>
                  <a:lnTo>
                    <a:pt x="1449" y="1224"/>
                  </a:lnTo>
                  <a:lnTo>
                    <a:pt x="1454" y="1222"/>
                  </a:lnTo>
                  <a:lnTo>
                    <a:pt x="1458" y="1214"/>
                  </a:lnTo>
                  <a:lnTo>
                    <a:pt x="1461" y="1206"/>
                  </a:lnTo>
                  <a:lnTo>
                    <a:pt x="1462" y="1196"/>
                  </a:lnTo>
                  <a:lnTo>
                    <a:pt x="1461" y="1186"/>
                  </a:lnTo>
                  <a:lnTo>
                    <a:pt x="1462" y="1184"/>
                  </a:lnTo>
                  <a:lnTo>
                    <a:pt x="1426" y="1147"/>
                  </a:lnTo>
                  <a:lnTo>
                    <a:pt x="1411" y="1107"/>
                  </a:lnTo>
                  <a:lnTo>
                    <a:pt x="1358" y="1148"/>
                  </a:lnTo>
                  <a:lnTo>
                    <a:pt x="1351" y="1087"/>
                  </a:lnTo>
                  <a:lnTo>
                    <a:pt x="1332" y="1016"/>
                  </a:lnTo>
                  <a:lnTo>
                    <a:pt x="1288" y="991"/>
                  </a:lnTo>
                  <a:lnTo>
                    <a:pt x="1237" y="949"/>
                  </a:lnTo>
                  <a:lnTo>
                    <a:pt x="1187" y="940"/>
                  </a:lnTo>
                  <a:lnTo>
                    <a:pt x="1187" y="949"/>
                  </a:lnTo>
                  <a:lnTo>
                    <a:pt x="1187" y="953"/>
                  </a:lnTo>
                  <a:lnTo>
                    <a:pt x="1188" y="957"/>
                  </a:lnTo>
                  <a:lnTo>
                    <a:pt x="1186" y="963"/>
                  </a:lnTo>
                  <a:lnTo>
                    <a:pt x="1184" y="964"/>
                  </a:lnTo>
                  <a:lnTo>
                    <a:pt x="1183" y="964"/>
                  </a:lnTo>
                  <a:lnTo>
                    <a:pt x="1183" y="965"/>
                  </a:lnTo>
                  <a:lnTo>
                    <a:pt x="1181" y="964"/>
                  </a:lnTo>
                  <a:lnTo>
                    <a:pt x="1180" y="964"/>
                  </a:lnTo>
                  <a:lnTo>
                    <a:pt x="1178" y="963"/>
                  </a:lnTo>
                  <a:lnTo>
                    <a:pt x="1173" y="961"/>
                  </a:lnTo>
                  <a:lnTo>
                    <a:pt x="1171" y="959"/>
                  </a:lnTo>
                  <a:lnTo>
                    <a:pt x="1170" y="958"/>
                  </a:lnTo>
                  <a:lnTo>
                    <a:pt x="1165" y="952"/>
                  </a:lnTo>
                  <a:lnTo>
                    <a:pt x="1163" y="947"/>
                  </a:lnTo>
                  <a:lnTo>
                    <a:pt x="1162" y="941"/>
                  </a:lnTo>
                  <a:lnTo>
                    <a:pt x="1164" y="936"/>
                  </a:lnTo>
                  <a:lnTo>
                    <a:pt x="1207" y="899"/>
                  </a:lnTo>
                  <a:lnTo>
                    <a:pt x="1201" y="895"/>
                  </a:lnTo>
                  <a:lnTo>
                    <a:pt x="1197" y="892"/>
                  </a:lnTo>
                  <a:lnTo>
                    <a:pt x="1192" y="886"/>
                  </a:lnTo>
                  <a:lnTo>
                    <a:pt x="1191" y="882"/>
                  </a:lnTo>
                  <a:lnTo>
                    <a:pt x="1194" y="879"/>
                  </a:lnTo>
                  <a:lnTo>
                    <a:pt x="1196" y="875"/>
                  </a:lnTo>
                  <a:lnTo>
                    <a:pt x="1200" y="872"/>
                  </a:lnTo>
                  <a:lnTo>
                    <a:pt x="1205" y="864"/>
                  </a:lnTo>
                  <a:lnTo>
                    <a:pt x="1212" y="856"/>
                  </a:lnTo>
                  <a:lnTo>
                    <a:pt x="1216" y="847"/>
                  </a:lnTo>
                  <a:lnTo>
                    <a:pt x="1220" y="839"/>
                  </a:lnTo>
                  <a:lnTo>
                    <a:pt x="1227" y="777"/>
                  </a:lnTo>
                  <a:lnTo>
                    <a:pt x="1270" y="765"/>
                  </a:lnTo>
                  <a:lnTo>
                    <a:pt x="1215" y="700"/>
                  </a:lnTo>
                  <a:lnTo>
                    <a:pt x="1168" y="674"/>
                  </a:lnTo>
                  <a:lnTo>
                    <a:pt x="1173" y="643"/>
                  </a:lnTo>
                  <a:lnTo>
                    <a:pt x="1120" y="617"/>
                  </a:lnTo>
                  <a:lnTo>
                    <a:pt x="1102" y="617"/>
                  </a:lnTo>
                  <a:lnTo>
                    <a:pt x="1086" y="614"/>
                  </a:lnTo>
                  <a:lnTo>
                    <a:pt x="1071" y="608"/>
                  </a:lnTo>
                  <a:lnTo>
                    <a:pt x="1059" y="599"/>
                  </a:lnTo>
                  <a:lnTo>
                    <a:pt x="1047" y="585"/>
                  </a:lnTo>
                  <a:lnTo>
                    <a:pt x="1039" y="569"/>
                  </a:lnTo>
                  <a:lnTo>
                    <a:pt x="1031" y="549"/>
                  </a:lnTo>
                  <a:lnTo>
                    <a:pt x="1027" y="526"/>
                  </a:lnTo>
                  <a:lnTo>
                    <a:pt x="968" y="514"/>
                  </a:lnTo>
                  <a:lnTo>
                    <a:pt x="914" y="552"/>
                  </a:lnTo>
                  <a:lnTo>
                    <a:pt x="925" y="479"/>
                  </a:lnTo>
                  <a:lnTo>
                    <a:pt x="878" y="460"/>
                  </a:lnTo>
                  <a:lnTo>
                    <a:pt x="960" y="4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0000000-0008-0000-0000-00003E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342"/>
              <a:ext cx="28" cy="4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66" y="17"/>
                </a:cxn>
                <a:cxn ang="0">
                  <a:pos x="23" y="70"/>
                </a:cxn>
                <a:cxn ang="0">
                  <a:pos x="12" y="88"/>
                </a:cxn>
                <a:cxn ang="0">
                  <a:pos x="4" y="106"/>
                </a:cxn>
                <a:cxn ang="0">
                  <a:pos x="0" y="124"/>
                </a:cxn>
                <a:cxn ang="0">
                  <a:pos x="0" y="144"/>
                </a:cxn>
                <a:cxn ang="0">
                  <a:pos x="1" y="162"/>
                </a:cxn>
                <a:cxn ang="0">
                  <a:pos x="6" y="180"/>
                </a:cxn>
                <a:cxn ang="0">
                  <a:pos x="15" y="198"/>
                </a:cxn>
                <a:cxn ang="0">
                  <a:pos x="27" y="217"/>
                </a:cxn>
                <a:cxn ang="0">
                  <a:pos x="24" y="255"/>
                </a:cxn>
                <a:cxn ang="0">
                  <a:pos x="29" y="259"/>
                </a:cxn>
                <a:cxn ang="0">
                  <a:pos x="33" y="264"/>
                </a:cxn>
                <a:cxn ang="0">
                  <a:pos x="40" y="274"/>
                </a:cxn>
                <a:cxn ang="0">
                  <a:pos x="43" y="278"/>
                </a:cxn>
                <a:cxn ang="0">
                  <a:pos x="45" y="283"/>
                </a:cxn>
                <a:cxn ang="0">
                  <a:pos x="46" y="287"/>
                </a:cxn>
                <a:cxn ang="0">
                  <a:pos x="48" y="292"/>
                </a:cxn>
                <a:cxn ang="0">
                  <a:pos x="47" y="292"/>
                </a:cxn>
                <a:cxn ang="0">
                  <a:pos x="47" y="293"/>
                </a:cxn>
                <a:cxn ang="0">
                  <a:pos x="47" y="295"/>
                </a:cxn>
                <a:cxn ang="0">
                  <a:pos x="47" y="299"/>
                </a:cxn>
                <a:cxn ang="0">
                  <a:pos x="45" y="307"/>
                </a:cxn>
                <a:cxn ang="0">
                  <a:pos x="39" y="313"/>
                </a:cxn>
                <a:cxn ang="0">
                  <a:pos x="35" y="316"/>
                </a:cxn>
                <a:cxn ang="0">
                  <a:pos x="32" y="320"/>
                </a:cxn>
                <a:cxn ang="0">
                  <a:pos x="67" y="418"/>
                </a:cxn>
                <a:cxn ang="0">
                  <a:pos x="182" y="438"/>
                </a:cxn>
                <a:cxn ang="0">
                  <a:pos x="187" y="472"/>
                </a:cxn>
                <a:cxn ang="0">
                  <a:pos x="219" y="483"/>
                </a:cxn>
                <a:cxn ang="0">
                  <a:pos x="238" y="534"/>
                </a:cxn>
                <a:cxn ang="0">
                  <a:pos x="199" y="516"/>
                </a:cxn>
                <a:cxn ang="0">
                  <a:pos x="192" y="557"/>
                </a:cxn>
                <a:cxn ang="0">
                  <a:pos x="232" y="618"/>
                </a:cxn>
                <a:cxn ang="0">
                  <a:pos x="299" y="585"/>
                </a:cxn>
                <a:cxn ang="0">
                  <a:pos x="286" y="515"/>
                </a:cxn>
                <a:cxn ang="0">
                  <a:pos x="384" y="523"/>
                </a:cxn>
                <a:cxn ang="0">
                  <a:pos x="446" y="496"/>
                </a:cxn>
                <a:cxn ang="0">
                  <a:pos x="446" y="437"/>
                </a:cxn>
                <a:cxn ang="0">
                  <a:pos x="376" y="347"/>
                </a:cxn>
                <a:cxn ang="0">
                  <a:pos x="310" y="365"/>
                </a:cxn>
                <a:cxn ang="0">
                  <a:pos x="292" y="307"/>
                </a:cxn>
                <a:cxn ang="0">
                  <a:pos x="303" y="268"/>
                </a:cxn>
                <a:cxn ang="0">
                  <a:pos x="331" y="210"/>
                </a:cxn>
                <a:cxn ang="0">
                  <a:pos x="318" y="156"/>
                </a:cxn>
                <a:cxn ang="0">
                  <a:pos x="292" y="118"/>
                </a:cxn>
                <a:cxn ang="0">
                  <a:pos x="114" y="60"/>
                </a:cxn>
                <a:cxn ang="0">
                  <a:pos x="91" y="0"/>
                </a:cxn>
              </a:cxnLst>
              <a:rect l="0" t="0" r="r" b="b"/>
              <a:pathLst>
                <a:path w="446" h="618">
                  <a:moveTo>
                    <a:pt x="91" y="0"/>
                  </a:moveTo>
                  <a:lnTo>
                    <a:pt x="66" y="17"/>
                  </a:lnTo>
                  <a:lnTo>
                    <a:pt x="23" y="70"/>
                  </a:lnTo>
                  <a:lnTo>
                    <a:pt x="12" y="88"/>
                  </a:lnTo>
                  <a:lnTo>
                    <a:pt x="4" y="106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1" y="162"/>
                  </a:lnTo>
                  <a:lnTo>
                    <a:pt x="6" y="180"/>
                  </a:lnTo>
                  <a:lnTo>
                    <a:pt x="15" y="198"/>
                  </a:lnTo>
                  <a:lnTo>
                    <a:pt x="27" y="217"/>
                  </a:lnTo>
                  <a:lnTo>
                    <a:pt x="24" y="255"/>
                  </a:lnTo>
                  <a:lnTo>
                    <a:pt x="29" y="259"/>
                  </a:lnTo>
                  <a:lnTo>
                    <a:pt x="33" y="264"/>
                  </a:lnTo>
                  <a:lnTo>
                    <a:pt x="40" y="274"/>
                  </a:lnTo>
                  <a:lnTo>
                    <a:pt x="43" y="278"/>
                  </a:lnTo>
                  <a:lnTo>
                    <a:pt x="45" y="283"/>
                  </a:lnTo>
                  <a:lnTo>
                    <a:pt x="46" y="287"/>
                  </a:lnTo>
                  <a:lnTo>
                    <a:pt x="48" y="292"/>
                  </a:lnTo>
                  <a:lnTo>
                    <a:pt x="47" y="292"/>
                  </a:lnTo>
                  <a:lnTo>
                    <a:pt x="47" y="293"/>
                  </a:lnTo>
                  <a:lnTo>
                    <a:pt x="47" y="295"/>
                  </a:lnTo>
                  <a:lnTo>
                    <a:pt x="47" y="299"/>
                  </a:lnTo>
                  <a:lnTo>
                    <a:pt x="45" y="307"/>
                  </a:lnTo>
                  <a:lnTo>
                    <a:pt x="39" y="313"/>
                  </a:lnTo>
                  <a:lnTo>
                    <a:pt x="35" y="316"/>
                  </a:lnTo>
                  <a:lnTo>
                    <a:pt x="32" y="320"/>
                  </a:lnTo>
                  <a:lnTo>
                    <a:pt x="67" y="418"/>
                  </a:lnTo>
                  <a:lnTo>
                    <a:pt x="182" y="438"/>
                  </a:lnTo>
                  <a:lnTo>
                    <a:pt x="187" y="472"/>
                  </a:lnTo>
                  <a:lnTo>
                    <a:pt x="219" y="483"/>
                  </a:lnTo>
                  <a:lnTo>
                    <a:pt x="238" y="534"/>
                  </a:lnTo>
                  <a:lnTo>
                    <a:pt x="199" y="516"/>
                  </a:lnTo>
                  <a:lnTo>
                    <a:pt x="192" y="557"/>
                  </a:lnTo>
                  <a:lnTo>
                    <a:pt x="232" y="618"/>
                  </a:lnTo>
                  <a:lnTo>
                    <a:pt x="299" y="585"/>
                  </a:lnTo>
                  <a:lnTo>
                    <a:pt x="286" y="515"/>
                  </a:lnTo>
                  <a:lnTo>
                    <a:pt x="384" y="523"/>
                  </a:lnTo>
                  <a:lnTo>
                    <a:pt x="446" y="496"/>
                  </a:lnTo>
                  <a:lnTo>
                    <a:pt x="446" y="437"/>
                  </a:lnTo>
                  <a:lnTo>
                    <a:pt x="376" y="347"/>
                  </a:lnTo>
                  <a:lnTo>
                    <a:pt x="310" y="365"/>
                  </a:lnTo>
                  <a:lnTo>
                    <a:pt x="292" y="307"/>
                  </a:lnTo>
                  <a:lnTo>
                    <a:pt x="303" y="268"/>
                  </a:lnTo>
                  <a:lnTo>
                    <a:pt x="331" y="210"/>
                  </a:lnTo>
                  <a:lnTo>
                    <a:pt x="318" y="156"/>
                  </a:lnTo>
                  <a:lnTo>
                    <a:pt x="292" y="118"/>
                  </a:lnTo>
                  <a:lnTo>
                    <a:pt x="114" y="6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00000000-0008-0000-0000-00003F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234"/>
              <a:ext cx="17" cy="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08" y="0"/>
                </a:cxn>
                <a:cxn ang="0">
                  <a:pos x="60" y="36"/>
                </a:cxn>
                <a:cxn ang="0">
                  <a:pos x="3" y="56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3" y="78"/>
                </a:cxn>
                <a:cxn ang="0">
                  <a:pos x="6" y="81"/>
                </a:cxn>
                <a:cxn ang="0">
                  <a:pos x="13" y="84"/>
                </a:cxn>
                <a:cxn ang="0">
                  <a:pos x="19" y="86"/>
                </a:cxn>
                <a:cxn ang="0">
                  <a:pos x="29" y="88"/>
                </a:cxn>
                <a:cxn ang="0">
                  <a:pos x="47" y="116"/>
                </a:cxn>
                <a:cxn ang="0">
                  <a:pos x="120" y="134"/>
                </a:cxn>
                <a:cxn ang="0">
                  <a:pos x="186" y="121"/>
                </a:cxn>
                <a:cxn ang="0">
                  <a:pos x="194" y="124"/>
                </a:cxn>
                <a:cxn ang="0">
                  <a:pos x="198" y="125"/>
                </a:cxn>
                <a:cxn ang="0">
                  <a:pos x="204" y="127"/>
                </a:cxn>
                <a:cxn ang="0">
                  <a:pos x="211" y="129"/>
                </a:cxn>
                <a:cxn ang="0">
                  <a:pos x="220" y="132"/>
                </a:cxn>
                <a:cxn ang="0">
                  <a:pos x="226" y="132"/>
                </a:cxn>
                <a:cxn ang="0">
                  <a:pos x="229" y="132"/>
                </a:cxn>
                <a:cxn ang="0">
                  <a:pos x="234" y="133"/>
                </a:cxn>
                <a:cxn ang="0">
                  <a:pos x="236" y="132"/>
                </a:cxn>
                <a:cxn ang="0">
                  <a:pos x="239" y="132"/>
                </a:cxn>
                <a:cxn ang="0">
                  <a:pos x="245" y="132"/>
                </a:cxn>
                <a:cxn ang="0">
                  <a:pos x="250" y="129"/>
                </a:cxn>
                <a:cxn ang="0">
                  <a:pos x="255" y="127"/>
                </a:cxn>
                <a:cxn ang="0">
                  <a:pos x="256" y="125"/>
                </a:cxn>
                <a:cxn ang="0">
                  <a:pos x="258" y="124"/>
                </a:cxn>
                <a:cxn ang="0">
                  <a:pos x="262" y="121"/>
                </a:cxn>
                <a:cxn ang="0">
                  <a:pos x="265" y="116"/>
                </a:cxn>
                <a:cxn ang="0">
                  <a:pos x="265" y="114"/>
                </a:cxn>
                <a:cxn ang="0">
                  <a:pos x="265" y="113"/>
                </a:cxn>
                <a:cxn ang="0">
                  <a:pos x="266" y="113"/>
                </a:cxn>
                <a:cxn ang="0">
                  <a:pos x="268" y="111"/>
                </a:cxn>
                <a:cxn ang="0">
                  <a:pos x="270" y="105"/>
                </a:cxn>
                <a:cxn ang="0">
                  <a:pos x="272" y="100"/>
                </a:cxn>
                <a:cxn ang="0">
                  <a:pos x="272" y="99"/>
                </a:cxn>
                <a:cxn ang="0">
                  <a:pos x="220" y="94"/>
                </a:cxn>
                <a:cxn ang="0">
                  <a:pos x="220" y="96"/>
                </a:cxn>
                <a:cxn ang="0">
                  <a:pos x="218" y="98"/>
                </a:cxn>
                <a:cxn ang="0">
                  <a:pos x="216" y="103"/>
                </a:cxn>
                <a:cxn ang="0">
                  <a:pos x="212" y="105"/>
                </a:cxn>
                <a:cxn ang="0">
                  <a:pos x="211" y="107"/>
                </a:cxn>
                <a:cxn ang="0">
                  <a:pos x="210" y="107"/>
                </a:cxn>
                <a:cxn ang="0">
                  <a:pos x="211" y="106"/>
                </a:cxn>
                <a:cxn ang="0">
                  <a:pos x="214" y="94"/>
                </a:cxn>
                <a:cxn ang="0">
                  <a:pos x="214" y="88"/>
                </a:cxn>
                <a:cxn ang="0">
                  <a:pos x="214" y="85"/>
                </a:cxn>
                <a:cxn ang="0">
                  <a:pos x="216" y="83"/>
                </a:cxn>
                <a:cxn ang="0">
                  <a:pos x="212" y="44"/>
                </a:cxn>
                <a:cxn ang="0">
                  <a:pos x="187" y="0"/>
                </a:cxn>
              </a:cxnLst>
              <a:rect l="0" t="0" r="r" b="b"/>
              <a:pathLst>
                <a:path w="272" h="134">
                  <a:moveTo>
                    <a:pt x="187" y="0"/>
                  </a:moveTo>
                  <a:lnTo>
                    <a:pt x="108" y="0"/>
                  </a:lnTo>
                  <a:lnTo>
                    <a:pt x="60" y="36"/>
                  </a:lnTo>
                  <a:lnTo>
                    <a:pt x="3" y="56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3" y="78"/>
                  </a:lnTo>
                  <a:lnTo>
                    <a:pt x="6" y="81"/>
                  </a:lnTo>
                  <a:lnTo>
                    <a:pt x="13" y="84"/>
                  </a:lnTo>
                  <a:lnTo>
                    <a:pt x="19" y="86"/>
                  </a:lnTo>
                  <a:lnTo>
                    <a:pt x="29" y="88"/>
                  </a:lnTo>
                  <a:lnTo>
                    <a:pt x="47" y="116"/>
                  </a:lnTo>
                  <a:lnTo>
                    <a:pt x="120" y="134"/>
                  </a:lnTo>
                  <a:lnTo>
                    <a:pt x="186" y="121"/>
                  </a:lnTo>
                  <a:lnTo>
                    <a:pt x="194" y="124"/>
                  </a:lnTo>
                  <a:lnTo>
                    <a:pt x="198" y="125"/>
                  </a:lnTo>
                  <a:lnTo>
                    <a:pt x="204" y="127"/>
                  </a:lnTo>
                  <a:lnTo>
                    <a:pt x="211" y="129"/>
                  </a:lnTo>
                  <a:lnTo>
                    <a:pt x="220" y="132"/>
                  </a:lnTo>
                  <a:lnTo>
                    <a:pt x="226" y="132"/>
                  </a:lnTo>
                  <a:lnTo>
                    <a:pt x="229" y="132"/>
                  </a:lnTo>
                  <a:lnTo>
                    <a:pt x="234" y="133"/>
                  </a:lnTo>
                  <a:lnTo>
                    <a:pt x="236" y="132"/>
                  </a:lnTo>
                  <a:lnTo>
                    <a:pt x="239" y="132"/>
                  </a:lnTo>
                  <a:lnTo>
                    <a:pt x="245" y="132"/>
                  </a:lnTo>
                  <a:lnTo>
                    <a:pt x="250" y="129"/>
                  </a:lnTo>
                  <a:lnTo>
                    <a:pt x="255" y="127"/>
                  </a:lnTo>
                  <a:lnTo>
                    <a:pt x="256" y="125"/>
                  </a:lnTo>
                  <a:lnTo>
                    <a:pt x="258" y="124"/>
                  </a:lnTo>
                  <a:lnTo>
                    <a:pt x="262" y="121"/>
                  </a:lnTo>
                  <a:lnTo>
                    <a:pt x="265" y="116"/>
                  </a:lnTo>
                  <a:lnTo>
                    <a:pt x="265" y="114"/>
                  </a:lnTo>
                  <a:lnTo>
                    <a:pt x="265" y="113"/>
                  </a:lnTo>
                  <a:lnTo>
                    <a:pt x="266" y="113"/>
                  </a:lnTo>
                  <a:lnTo>
                    <a:pt x="268" y="111"/>
                  </a:lnTo>
                  <a:lnTo>
                    <a:pt x="270" y="105"/>
                  </a:lnTo>
                  <a:lnTo>
                    <a:pt x="272" y="100"/>
                  </a:lnTo>
                  <a:lnTo>
                    <a:pt x="272" y="99"/>
                  </a:lnTo>
                  <a:lnTo>
                    <a:pt x="220" y="94"/>
                  </a:lnTo>
                  <a:lnTo>
                    <a:pt x="220" y="96"/>
                  </a:lnTo>
                  <a:lnTo>
                    <a:pt x="218" y="98"/>
                  </a:lnTo>
                  <a:lnTo>
                    <a:pt x="216" y="103"/>
                  </a:lnTo>
                  <a:lnTo>
                    <a:pt x="212" y="105"/>
                  </a:lnTo>
                  <a:lnTo>
                    <a:pt x="211" y="107"/>
                  </a:lnTo>
                  <a:lnTo>
                    <a:pt x="210" y="107"/>
                  </a:lnTo>
                  <a:lnTo>
                    <a:pt x="211" y="106"/>
                  </a:lnTo>
                  <a:lnTo>
                    <a:pt x="214" y="94"/>
                  </a:lnTo>
                  <a:lnTo>
                    <a:pt x="214" y="88"/>
                  </a:lnTo>
                  <a:lnTo>
                    <a:pt x="214" y="85"/>
                  </a:lnTo>
                  <a:lnTo>
                    <a:pt x="216" y="83"/>
                  </a:lnTo>
                  <a:lnTo>
                    <a:pt x="212" y="44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0000000-0008-0000-0000-000040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238"/>
              <a:ext cx="20" cy="18"/>
            </a:xfrm>
            <a:custGeom>
              <a:avLst/>
              <a:gdLst/>
              <a:ahLst/>
              <a:cxnLst>
                <a:cxn ang="0">
                  <a:pos x="165" y="35"/>
                </a:cxn>
                <a:cxn ang="0">
                  <a:pos x="165" y="36"/>
                </a:cxn>
                <a:cxn ang="0">
                  <a:pos x="163" y="41"/>
                </a:cxn>
                <a:cxn ang="0">
                  <a:pos x="161" y="47"/>
                </a:cxn>
                <a:cxn ang="0">
                  <a:pos x="159" y="49"/>
                </a:cxn>
                <a:cxn ang="0">
                  <a:pos x="158" y="49"/>
                </a:cxn>
                <a:cxn ang="0">
                  <a:pos x="158" y="50"/>
                </a:cxn>
                <a:cxn ang="0">
                  <a:pos x="158" y="52"/>
                </a:cxn>
                <a:cxn ang="0">
                  <a:pos x="155" y="57"/>
                </a:cxn>
                <a:cxn ang="0">
                  <a:pos x="151" y="60"/>
                </a:cxn>
                <a:cxn ang="0">
                  <a:pos x="149" y="61"/>
                </a:cxn>
                <a:cxn ang="0">
                  <a:pos x="148" y="63"/>
                </a:cxn>
                <a:cxn ang="0">
                  <a:pos x="143" y="65"/>
                </a:cxn>
                <a:cxn ang="0">
                  <a:pos x="138" y="68"/>
                </a:cxn>
                <a:cxn ang="0">
                  <a:pos x="132" y="68"/>
                </a:cxn>
                <a:cxn ang="0">
                  <a:pos x="129" y="68"/>
                </a:cxn>
                <a:cxn ang="0">
                  <a:pos x="127" y="69"/>
                </a:cxn>
                <a:cxn ang="0">
                  <a:pos x="122" y="68"/>
                </a:cxn>
                <a:cxn ang="0">
                  <a:pos x="119" y="68"/>
                </a:cxn>
                <a:cxn ang="0">
                  <a:pos x="113" y="68"/>
                </a:cxn>
                <a:cxn ang="0">
                  <a:pos x="104" y="65"/>
                </a:cxn>
                <a:cxn ang="0">
                  <a:pos x="97" y="63"/>
                </a:cxn>
                <a:cxn ang="0">
                  <a:pos x="91" y="61"/>
                </a:cxn>
                <a:cxn ang="0">
                  <a:pos x="87" y="60"/>
                </a:cxn>
                <a:cxn ang="0">
                  <a:pos x="79" y="57"/>
                </a:cxn>
                <a:cxn ang="0">
                  <a:pos x="13" y="70"/>
                </a:cxn>
                <a:cxn ang="0">
                  <a:pos x="0" y="179"/>
                </a:cxn>
                <a:cxn ang="0">
                  <a:pos x="55" y="199"/>
                </a:cxn>
                <a:cxn ang="0">
                  <a:pos x="54" y="208"/>
                </a:cxn>
                <a:cxn ang="0">
                  <a:pos x="56" y="216"/>
                </a:cxn>
                <a:cxn ang="0">
                  <a:pos x="58" y="221"/>
                </a:cxn>
                <a:cxn ang="0">
                  <a:pos x="64" y="225"/>
                </a:cxn>
                <a:cxn ang="0">
                  <a:pos x="69" y="226"/>
                </a:cxn>
                <a:cxn ang="0">
                  <a:pos x="78" y="225"/>
                </a:cxn>
                <a:cxn ang="0">
                  <a:pos x="87" y="222"/>
                </a:cxn>
                <a:cxn ang="0">
                  <a:pos x="100" y="217"/>
                </a:cxn>
                <a:cxn ang="0">
                  <a:pos x="141" y="232"/>
                </a:cxn>
                <a:cxn ang="0">
                  <a:pos x="213" y="203"/>
                </a:cxn>
                <a:cxn ang="0">
                  <a:pos x="234" y="251"/>
                </a:cxn>
                <a:cxn ang="0">
                  <a:pos x="282" y="272"/>
                </a:cxn>
                <a:cxn ang="0">
                  <a:pos x="309" y="209"/>
                </a:cxn>
                <a:cxn ang="0">
                  <a:pos x="319" y="141"/>
                </a:cxn>
                <a:cxn ang="0">
                  <a:pos x="307" y="87"/>
                </a:cxn>
                <a:cxn ang="0">
                  <a:pos x="182" y="0"/>
                </a:cxn>
                <a:cxn ang="0">
                  <a:pos x="127" y="18"/>
                </a:cxn>
                <a:cxn ang="0">
                  <a:pos x="109" y="19"/>
                </a:cxn>
                <a:cxn ang="0">
                  <a:pos x="107" y="21"/>
                </a:cxn>
                <a:cxn ang="0">
                  <a:pos x="107" y="24"/>
                </a:cxn>
                <a:cxn ang="0">
                  <a:pos x="107" y="30"/>
                </a:cxn>
                <a:cxn ang="0">
                  <a:pos x="104" y="42"/>
                </a:cxn>
                <a:cxn ang="0">
                  <a:pos x="103" y="43"/>
                </a:cxn>
                <a:cxn ang="0">
                  <a:pos x="104" y="43"/>
                </a:cxn>
                <a:cxn ang="0">
                  <a:pos x="105" y="41"/>
                </a:cxn>
                <a:cxn ang="0">
                  <a:pos x="109" y="39"/>
                </a:cxn>
                <a:cxn ang="0">
                  <a:pos x="111" y="34"/>
                </a:cxn>
                <a:cxn ang="0">
                  <a:pos x="113" y="32"/>
                </a:cxn>
                <a:cxn ang="0">
                  <a:pos x="113" y="30"/>
                </a:cxn>
                <a:cxn ang="0">
                  <a:pos x="165" y="35"/>
                </a:cxn>
              </a:cxnLst>
              <a:rect l="0" t="0" r="r" b="b"/>
              <a:pathLst>
                <a:path w="319" h="272">
                  <a:moveTo>
                    <a:pt x="165" y="35"/>
                  </a:moveTo>
                  <a:lnTo>
                    <a:pt x="165" y="36"/>
                  </a:lnTo>
                  <a:lnTo>
                    <a:pt x="163" y="41"/>
                  </a:lnTo>
                  <a:lnTo>
                    <a:pt x="161" y="47"/>
                  </a:lnTo>
                  <a:lnTo>
                    <a:pt x="159" y="49"/>
                  </a:lnTo>
                  <a:lnTo>
                    <a:pt x="158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5" y="57"/>
                  </a:lnTo>
                  <a:lnTo>
                    <a:pt x="151" y="60"/>
                  </a:lnTo>
                  <a:lnTo>
                    <a:pt x="149" y="61"/>
                  </a:lnTo>
                  <a:lnTo>
                    <a:pt x="148" y="63"/>
                  </a:lnTo>
                  <a:lnTo>
                    <a:pt x="143" y="65"/>
                  </a:lnTo>
                  <a:lnTo>
                    <a:pt x="138" y="68"/>
                  </a:lnTo>
                  <a:lnTo>
                    <a:pt x="132" y="68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2" y="68"/>
                  </a:lnTo>
                  <a:lnTo>
                    <a:pt x="119" y="68"/>
                  </a:lnTo>
                  <a:lnTo>
                    <a:pt x="113" y="68"/>
                  </a:lnTo>
                  <a:lnTo>
                    <a:pt x="104" y="65"/>
                  </a:lnTo>
                  <a:lnTo>
                    <a:pt x="97" y="63"/>
                  </a:lnTo>
                  <a:lnTo>
                    <a:pt x="91" y="61"/>
                  </a:lnTo>
                  <a:lnTo>
                    <a:pt x="87" y="60"/>
                  </a:lnTo>
                  <a:lnTo>
                    <a:pt x="79" y="57"/>
                  </a:lnTo>
                  <a:lnTo>
                    <a:pt x="13" y="70"/>
                  </a:lnTo>
                  <a:lnTo>
                    <a:pt x="0" y="179"/>
                  </a:lnTo>
                  <a:lnTo>
                    <a:pt x="55" y="199"/>
                  </a:lnTo>
                  <a:lnTo>
                    <a:pt x="54" y="208"/>
                  </a:lnTo>
                  <a:lnTo>
                    <a:pt x="56" y="216"/>
                  </a:lnTo>
                  <a:lnTo>
                    <a:pt x="58" y="221"/>
                  </a:lnTo>
                  <a:lnTo>
                    <a:pt x="64" y="225"/>
                  </a:lnTo>
                  <a:lnTo>
                    <a:pt x="69" y="226"/>
                  </a:lnTo>
                  <a:lnTo>
                    <a:pt x="78" y="225"/>
                  </a:lnTo>
                  <a:lnTo>
                    <a:pt x="87" y="222"/>
                  </a:lnTo>
                  <a:lnTo>
                    <a:pt x="100" y="217"/>
                  </a:lnTo>
                  <a:lnTo>
                    <a:pt x="141" y="232"/>
                  </a:lnTo>
                  <a:lnTo>
                    <a:pt x="213" y="203"/>
                  </a:lnTo>
                  <a:lnTo>
                    <a:pt x="234" y="251"/>
                  </a:lnTo>
                  <a:lnTo>
                    <a:pt x="282" y="272"/>
                  </a:lnTo>
                  <a:lnTo>
                    <a:pt x="309" y="209"/>
                  </a:lnTo>
                  <a:lnTo>
                    <a:pt x="319" y="141"/>
                  </a:lnTo>
                  <a:lnTo>
                    <a:pt x="307" y="87"/>
                  </a:lnTo>
                  <a:lnTo>
                    <a:pt x="182" y="0"/>
                  </a:lnTo>
                  <a:lnTo>
                    <a:pt x="127" y="18"/>
                  </a:lnTo>
                  <a:lnTo>
                    <a:pt x="109" y="19"/>
                  </a:lnTo>
                  <a:lnTo>
                    <a:pt x="107" y="21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4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5" y="41"/>
                  </a:lnTo>
                  <a:lnTo>
                    <a:pt x="109" y="39"/>
                  </a:lnTo>
                  <a:lnTo>
                    <a:pt x="111" y="34"/>
                  </a:lnTo>
                  <a:lnTo>
                    <a:pt x="113" y="32"/>
                  </a:lnTo>
                  <a:lnTo>
                    <a:pt x="113" y="30"/>
                  </a:lnTo>
                  <a:lnTo>
                    <a:pt x="165" y="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00000000-0008-0000-0000-000041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160"/>
              <a:ext cx="119" cy="129"/>
            </a:xfrm>
            <a:custGeom>
              <a:avLst/>
              <a:gdLst/>
              <a:ahLst/>
              <a:cxnLst>
                <a:cxn ang="0">
                  <a:pos x="1456" y="1379"/>
                </a:cxn>
                <a:cxn ang="0">
                  <a:pos x="1168" y="1233"/>
                </a:cxn>
                <a:cxn ang="0">
                  <a:pos x="1123" y="1215"/>
                </a:cxn>
                <a:cxn ang="0">
                  <a:pos x="998" y="1160"/>
                </a:cxn>
                <a:cxn ang="0">
                  <a:pos x="987" y="1061"/>
                </a:cxn>
                <a:cxn ang="0">
                  <a:pos x="1017" y="1039"/>
                </a:cxn>
                <a:cxn ang="0">
                  <a:pos x="814" y="978"/>
                </a:cxn>
                <a:cxn ang="0">
                  <a:pos x="802" y="988"/>
                </a:cxn>
                <a:cxn ang="0">
                  <a:pos x="691" y="921"/>
                </a:cxn>
                <a:cxn ang="0">
                  <a:pos x="686" y="911"/>
                </a:cxn>
                <a:cxn ang="0">
                  <a:pos x="639" y="705"/>
                </a:cxn>
                <a:cxn ang="0">
                  <a:pos x="656" y="481"/>
                </a:cxn>
                <a:cxn ang="0">
                  <a:pos x="580" y="379"/>
                </a:cxn>
                <a:cxn ang="0">
                  <a:pos x="587" y="336"/>
                </a:cxn>
                <a:cxn ang="0">
                  <a:pos x="516" y="121"/>
                </a:cxn>
                <a:cxn ang="0">
                  <a:pos x="491" y="95"/>
                </a:cxn>
                <a:cxn ang="0">
                  <a:pos x="362" y="0"/>
                </a:cxn>
                <a:cxn ang="0">
                  <a:pos x="232" y="14"/>
                </a:cxn>
                <a:cxn ang="0">
                  <a:pos x="164" y="74"/>
                </a:cxn>
                <a:cxn ang="0">
                  <a:pos x="15" y="126"/>
                </a:cxn>
                <a:cxn ang="0">
                  <a:pos x="51" y="222"/>
                </a:cxn>
                <a:cxn ang="0">
                  <a:pos x="0" y="264"/>
                </a:cxn>
                <a:cxn ang="0">
                  <a:pos x="60" y="250"/>
                </a:cxn>
                <a:cxn ang="0">
                  <a:pos x="188" y="227"/>
                </a:cxn>
                <a:cxn ang="0">
                  <a:pos x="239" y="214"/>
                </a:cxn>
                <a:cxn ang="0">
                  <a:pos x="317" y="361"/>
                </a:cxn>
                <a:cxn ang="0">
                  <a:pos x="320" y="392"/>
                </a:cxn>
                <a:cxn ang="0">
                  <a:pos x="328" y="535"/>
                </a:cxn>
                <a:cxn ang="0">
                  <a:pos x="322" y="577"/>
                </a:cxn>
                <a:cxn ang="0">
                  <a:pos x="377" y="672"/>
                </a:cxn>
                <a:cxn ang="0">
                  <a:pos x="355" y="705"/>
                </a:cxn>
                <a:cxn ang="0">
                  <a:pos x="419" y="783"/>
                </a:cxn>
                <a:cxn ang="0">
                  <a:pos x="442" y="795"/>
                </a:cxn>
                <a:cxn ang="0">
                  <a:pos x="442" y="884"/>
                </a:cxn>
                <a:cxn ang="0">
                  <a:pos x="372" y="1019"/>
                </a:cxn>
                <a:cxn ang="0">
                  <a:pos x="410" y="1074"/>
                </a:cxn>
                <a:cxn ang="0">
                  <a:pos x="357" y="1273"/>
                </a:cxn>
                <a:cxn ang="0">
                  <a:pos x="360" y="1293"/>
                </a:cxn>
                <a:cxn ang="0">
                  <a:pos x="340" y="1302"/>
                </a:cxn>
                <a:cxn ang="0">
                  <a:pos x="441" y="1501"/>
                </a:cxn>
                <a:cxn ang="0">
                  <a:pos x="417" y="1524"/>
                </a:cxn>
                <a:cxn ang="0">
                  <a:pos x="346" y="1581"/>
                </a:cxn>
                <a:cxn ang="0">
                  <a:pos x="445" y="1707"/>
                </a:cxn>
                <a:cxn ang="0">
                  <a:pos x="568" y="1699"/>
                </a:cxn>
                <a:cxn ang="0">
                  <a:pos x="629" y="1869"/>
                </a:cxn>
                <a:cxn ang="0">
                  <a:pos x="772" y="1873"/>
                </a:cxn>
                <a:cxn ang="0">
                  <a:pos x="794" y="1891"/>
                </a:cxn>
                <a:cxn ang="0">
                  <a:pos x="817" y="1908"/>
                </a:cxn>
                <a:cxn ang="0">
                  <a:pos x="844" y="1839"/>
                </a:cxn>
                <a:cxn ang="0">
                  <a:pos x="892" y="1834"/>
                </a:cxn>
                <a:cxn ang="0">
                  <a:pos x="969" y="1816"/>
                </a:cxn>
                <a:cxn ang="0">
                  <a:pos x="1188" y="1805"/>
                </a:cxn>
                <a:cxn ang="0">
                  <a:pos x="1324" y="1763"/>
                </a:cxn>
                <a:cxn ang="0">
                  <a:pos x="1534" y="1794"/>
                </a:cxn>
                <a:cxn ang="0">
                  <a:pos x="1589" y="1819"/>
                </a:cxn>
                <a:cxn ang="0">
                  <a:pos x="1633" y="1770"/>
                </a:cxn>
                <a:cxn ang="0">
                  <a:pos x="1913" y="1616"/>
                </a:cxn>
                <a:cxn ang="0">
                  <a:pos x="1889" y="1593"/>
                </a:cxn>
                <a:cxn ang="0">
                  <a:pos x="1802" y="1476"/>
                </a:cxn>
                <a:cxn ang="0">
                  <a:pos x="1753" y="1458"/>
                </a:cxn>
              </a:cxnLst>
              <a:rect l="0" t="0" r="r" b="b"/>
              <a:pathLst>
                <a:path w="1913" h="1928">
                  <a:moveTo>
                    <a:pt x="1731" y="1460"/>
                  </a:moveTo>
                  <a:lnTo>
                    <a:pt x="1707" y="1430"/>
                  </a:lnTo>
                  <a:lnTo>
                    <a:pt x="1625" y="1450"/>
                  </a:lnTo>
                  <a:lnTo>
                    <a:pt x="1590" y="1416"/>
                  </a:lnTo>
                  <a:lnTo>
                    <a:pt x="1527" y="1407"/>
                  </a:lnTo>
                  <a:lnTo>
                    <a:pt x="1456" y="1379"/>
                  </a:lnTo>
                  <a:lnTo>
                    <a:pt x="1426" y="1381"/>
                  </a:lnTo>
                  <a:lnTo>
                    <a:pt x="1408" y="1328"/>
                  </a:lnTo>
                  <a:lnTo>
                    <a:pt x="1337" y="1316"/>
                  </a:lnTo>
                  <a:lnTo>
                    <a:pt x="1292" y="1252"/>
                  </a:lnTo>
                  <a:lnTo>
                    <a:pt x="1232" y="1265"/>
                  </a:lnTo>
                  <a:lnTo>
                    <a:pt x="1168" y="1233"/>
                  </a:lnTo>
                  <a:lnTo>
                    <a:pt x="1162" y="1223"/>
                  </a:lnTo>
                  <a:lnTo>
                    <a:pt x="1156" y="1216"/>
                  </a:lnTo>
                  <a:lnTo>
                    <a:pt x="1149" y="1211"/>
                  </a:lnTo>
                  <a:lnTo>
                    <a:pt x="1141" y="1210"/>
                  </a:lnTo>
                  <a:lnTo>
                    <a:pt x="1132" y="1211"/>
                  </a:lnTo>
                  <a:lnTo>
                    <a:pt x="1123" y="1215"/>
                  </a:lnTo>
                  <a:lnTo>
                    <a:pt x="1113" y="1221"/>
                  </a:lnTo>
                  <a:lnTo>
                    <a:pt x="1107" y="1225"/>
                  </a:lnTo>
                  <a:lnTo>
                    <a:pt x="1103" y="1231"/>
                  </a:lnTo>
                  <a:lnTo>
                    <a:pt x="1058" y="1224"/>
                  </a:lnTo>
                  <a:lnTo>
                    <a:pt x="1054" y="1178"/>
                  </a:lnTo>
                  <a:lnTo>
                    <a:pt x="998" y="1160"/>
                  </a:lnTo>
                  <a:lnTo>
                    <a:pt x="1035" y="1143"/>
                  </a:lnTo>
                  <a:lnTo>
                    <a:pt x="980" y="1127"/>
                  </a:lnTo>
                  <a:lnTo>
                    <a:pt x="998" y="1076"/>
                  </a:lnTo>
                  <a:lnTo>
                    <a:pt x="991" y="1070"/>
                  </a:lnTo>
                  <a:lnTo>
                    <a:pt x="988" y="1066"/>
                  </a:lnTo>
                  <a:lnTo>
                    <a:pt x="987" y="1061"/>
                  </a:lnTo>
                  <a:lnTo>
                    <a:pt x="988" y="1057"/>
                  </a:lnTo>
                  <a:lnTo>
                    <a:pt x="991" y="1052"/>
                  </a:lnTo>
                  <a:lnTo>
                    <a:pt x="996" y="1048"/>
                  </a:lnTo>
                  <a:lnTo>
                    <a:pt x="1004" y="1044"/>
                  </a:lnTo>
                  <a:lnTo>
                    <a:pt x="1016" y="1040"/>
                  </a:lnTo>
                  <a:lnTo>
                    <a:pt x="1017" y="1039"/>
                  </a:lnTo>
                  <a:lnTo>
                    <a:pt x="990" y="1004"/>
                  </a:lnTo>
                  <a:lnTo>
                    <a:pt x="941" y="985"/>
                  </a:lnTo>
                  <a:lnTo>
                    <a:pt x="882" y="976"/>
                  </a:lnTo>
                  <a:lnTo>
                    <a:pt x="815" y="977"/>
                  </a:lnTo>
                  <a:lnTo>
                    <a:pt x="814" y="977"/>
                  </a:lnTo>
                  <a:lnTo>
                    <a:pt x="814" y="978"/>
                  </a:lnTo>
                  <a:lnTo>
                    <a:pt x="814" y="980"/>
                  </a:lnTo>
                  <a:lnTo>
                    <a:pt x="813" y="984"/>
                  </a:lnTo>
                  <a:lnTo>
                    <a:pt x="811" y="986"/>
                  </a:lnTo>
                  <a:lnTo>
                    <a:pt x="810" y="988"/>
                  </a:lnTo>
                  <a:lnTo>
                    <a:pt x="805" y="988"/>
                  </a:lnTo>
                  <a:lnTo>
                    <a:pt x="802" y="988"/>
                  </a:lnTo>
                  <a:lnTo>
                    <a:pt x="798" y="986"/>
                  </a:lnTo>
                  <a:lnTo>
                    <a:pt x="795" y="984"/>
                  </a:lnTo>
                  <a:lnTo>
                    <a:pt x="788" y="980"/>
                  </a:lnTo>
                  <a:lnTo>
                    <a:pt x="785" y="977"/>
                  </a:lnTo>
                  <a:lnTo>
                    <a:pt x="754" y="933"/>
                  </a:lnTo>
                  <a:lnTo>
                    <a:pt x="691" y="921"/>
                  </a:lnTo>
                  <a:lnTo>
                    <a:pt x="681" y="912"/>
                  </a:lnTo>
                  <a:lnTo>
                    <a:pt x="677" y="909"/>
                  </a:lnTo>
                  <a:lnTo>
                    <a:pt x="677" y="908"/>
                  </a:lnTo>
                  <a:lnTo>
                    <a:pt x="678" y="907"/>
                  </a:lnTo>
                  <a:lnTo>
                    <a:pt x="681" y="908"/>
                  </a:lnTo>
                  <a:lnTo>
                    <a:pt x="686" y="911"/>
                  </a:lnTo>
                  <a:lnTo>
                    <a:pt x="688" y="913"/>
                  </a:lnTo>
                  <a:lnTo>
                    <a:pt x="691" y="871"/>
                  </a:lnTo>
                  <a:lnTo>
                    <a:pt x="656" y="827"/>
                  </a:lnTo>
                  <a:lnTo>
                    <a:pt x="593" y="813"/>
                  </a:lnTo>
                  <a:lnTo>
                    <a:pt x="552" y="739"/>
                  </a:lnTo>
                  <a:lnTo>
                    <a:pt x="639" y="705"/>
                  </a:lnTo>
                  <a:lnTo>
                    <a:pt x="617" y="655"/>
                  </a:lnTo>
                  <a:lnTo>
                    <a:pt x="658" y="622"/>
                  </a:lnTo>
                  <a:lnTo>
                    <a:pt x="606" y="579"/>
                  </a:lnTo>
                  <a:lnTo>
                    <a:pt x="614" y="552"/>
                  </a:lnTo>
                  <a:lnTo>
                    <a:pt x="659" y="517"/>
                  </a:lnTo>
                  <a:lnTo>
                    <a:pt x="656" y="481"/>
                  </a:lnTo>
                  <a:lnTo>
                    <a:pt x="625" y="420"/>
                  </a:lnTo>
                  <a:lnTo>
                    <a:pt x="628" y="394"/>
                  </a:lnTo>
                  <a:lnTo>
                    <a:pt x="607" y="390"/>
                  </a:lnTo>
                  <a:lnTo>
                    <a:pt x="598" y="387"/>
                  </a:lnTo>
                  <a:lnTo>
                    <a:pt x="592" y="385"/>
                  </a:lnTo>
                  <a:lnTo>
                    <a:pt x="580" y="379"/>
                  </a:lnTo>
                  <a:lnTo>
                    <a:pt x="574" y="373"/>
                  </a:lnTo>
                  <a:lnTo>
                    <a:pt x="570" y="365"/>
                  </a:lnTo>
                  <a:lnTo>
                    <a:pt x="570" y="360"/>
                  </a:lnTo>
                  <a:lnTo>
                    <a:pt x="572" y="356"/>
                  </a:lnTo>
                  <a:lnTo>
                    <a:pt x="576" y="346"/>
                  </a:lnTo>
                  <a:lnTo>
                    <a:pt x="587" y="336"/>
                  </a:lnTo>
                  <a:lnTo>
                    <a:pt x="545" y="299"/>
                  </a:lnTo>
                  <a:lnTo>
                    <a:pt x="521" y="240"/>
                  </a:lnTo>
                  <a:lnTo>
                    <a:pt x="547" y="193"/>
                  </a:lnTo>
                  <a:lnTo>
                    <a:pt x="535" y="121"/>
                  </a:lnTo>
                  <a:lnTo>
                    <a:pt x="532" y="119"/>
                  </a:lnTo>
                  <a:lnTo>
                    <a:pt x="516" y="121"/>
                  </a:lnTo>
                  <a:lnTo>
                    <a:pt x="510" y="120"/>
                  </a:lnTo>
                  <a:lnTo>
                    <a:pt x="505" y="118"/>
                  </a:lnTo>
                  <a:lnTo>
                    <a:pt x="499" y="114"/>
                  </a:lnTo>
                  <a:lnTo>
                    <a:pt x="495" y="109"/>
                  </a:lnTo>
                  <a:lnTo>
                    <a:pt x="492" y="102"/>
                  </a:lnTo>
                  <a:lnTo>
                    <a:pt x="491" y="95"/>
                  </a:lnTo>
                  <a:lnTo>
                    <a:pt x="434" y="42"/>
                  </a:lnTo>
                  <a:lnTo>
                    <a:pt x="396" y="24"/>
                  </a:lnTo>
                  <a:lnTo>
                    <a:pt x="386" y="12"/>
                  </a:lnTo>
                  <a:lnTo>
                    <a:pt x="378" y="5"/>
                  </a:lnTo>
                  <a:lnTo>
                    <a:pt x="369" y="0"/>
                  </a:lnTo>
                  <a:lnTo>
                    <a:pt x="362" y="0"/>
                  </a:lnTo>
                  <a:lnTo>
                    <a:pt x="354" y="1"/>
                  </a:lnTo>
                  <a:lnTo>
                    <a:pt x="348" y="7"/>
                  </a:lnTo>
                  <a:lnTo>
                    <a:pt x="341" y="15"/>
                  </a:lnTo>
                  <a:lnTo>
                    <a:pt x="336" y="27"/>
                  </a:lnTo>
                  <a:lnTo>
                    <a:pt x="290" y="34"/>
                  </a:lnTo>
                  <a:lnTo>
                    <a:pt x="232" y="14"/>
                  </a:lnTo>
                  <a:lnTo>
                    <a:pt x="184" y="76"/>
                  </a:lnTo>
                  <a:lnTo>
                    <a:pt x="179" y="83"/>
                  </a:lnTo>
                  <a:lnTo>
                    <a:pt x="177" y="87"/>
                  </a:lnTo>
                  <a:lnTo>
                    <a:pt x="175" y="87"/>
                  </a:lnTo>
                  <a:lnTo>
                    <a:pt x="173" y="84"/>
                  </a:lnTo>
                  <a:lnTo>
                    <a:pt x="164" y="74"/>
                  </a:lnTo>
                  <a:lnTo>
                    <a:pt x="155" y="66"/>
                  </a:lnTo>
                  <a:lnTo>
                    <a:pt x="106" y="60"/>
                  </a:lnTo>
                  <a:lnTo>
                    <a:pt x="20" y="110"/>
                  </a:lnTo>
                  <a:lnTo>
                    <a:pt x="15" y="126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2" y="135"/>
                  </a:lnTo>
                  <a:lnTo>
                    <a:pt x="40" y="192"/>
                  </a:lnTo>
                  <a:lnTo>
                    <a:pt x="25" y="222"/>
                  </a:lnTo>
                  <a:lnTo>
                    <a:pt x="34" y="220"/>
                  </a:lnTo>
                  <a:lnTo>
                    <a:pt x="44" y="221"/>
                  </a:lnTo>
                  <a:lnTo>
                    <a:pt x="51" y="222"/>
                  </a:lnTo>
                  <a:lnTo>
                    <a:pt x="57" y="226"/>
                  </a:lnTo>
                  <a:lnTo>
                    <a:pt x="58" y="229"/>
                  </a:lnTo>
                  <a:lnTo>
                    <a:pt x="59" y="235"/>
                  </a:lnTo>
                  <a:lnTo>
                    <a:pt x="58" y="241"/>
                  </a:lnTo>
                  <a:lnTo>
                    <a:pt x="55" y="249"/>
                  </a:lnTo>
                  <a:lnTo>
                    <a:pt x="0" y="264"/>
                  </a:lnTo>
                  <a:lnTo>
                    <a:pt x="53" y="278"/>
                  </a:lnTo>
                  <a:lnTo>
                    <a:pt x="51" y="264"/>
                  </a:lnTo>
                  <a:lnTo>
                    <a:pt x="50" y="258"/>
                  </a:lnTo>
                  <a:lnTo>
                    <a:pt x="52" y="254"/>
                  </a:lnTo>
                  <a:lnTo>
                    <a:pt x="55" y="251"/>
                  </a:lnTo>
                  <a:lnTo>
                    <a:pt x="60" y="250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9" y="249"/>
                  </a:lnTo>
                  <a:lnTo>
                    <a:pt x="90" y="252"/>
                  </a:lnTo>
                  <a:lnTo>
                    <a:pt x="135" y="227"/>
                  </a:lnTo>
                  <a:lnTo>
                    <a:pt x="188" y="227"/>
                  </a:lnTo>
                  <a:lnTo>
                    <a:pt x="193" y="217"/>
                  </a:lnTo>
                  <a:lnTo>
                    <a:pt x="201" y="210"/>
                  </a:lnTo>
                  <a:lnTo>
                    <a:pt x="208" y="206"/>
                  </a:lnTo>
                  <a:lnTo>
                    <a:pt x="218" y="206"/>
                  </a:lnTo>
                  <a:lnTo>
                    <a:pt x="227" y="208"/>
                  </a:lnTo>
                  <a:lnTo>
                    <a:pt x="239" y="214"/>
                  </a:lnTo>
                  <a:lnTo>
                    <a:pt x="252" y="222"/>
                  </a:lnTo>
                  <a:lnTo>
                    <a:pt x="267" y="234"/>
                  </a:lnTo>
                  <a:lnTo>
                    <a:pt x="327" y="353"/>
                  </a:lnTo>
                  <a:lnTo>
                    <a:pt x="325" y="354"/>
                  </a:lnTo>
                  <a:lnTo>
                    <a:pt x="320" y="357"/>
                  </a:lnTo>
                  <a:lnTo>
                    <a:pt x="317" y="361"/>
                  </a:lnTo>
                  <a:lnTo>
                    <a:pt x="312" y="369"/>
                  </a:lnTo>
                  <a:lnTo>
                    <a:pt x="309" y="375"/>
                  </a:lnTo>
                  <a:lnTo>
                    <a:pt x="311" y="382"/>
                  </a:lnTo>
                  <a:lnTo>
                    <a:pt x="314" y="387"/>
                  </a:lnTo>
                  <a:lnTo>
                    <a:pt x="316" y="389"/>
                  </a:lnTo>
                  <a:lnTo>
                    <a:pt x="320" y="392"/>
                  </a:lnTo>
                  <a:lnTo>
                    <a:pt x="329" y="396"/>
                  </a:lnTo>
                  <a:lnTo>
                    <a:pt x="340" y="401"/>
                  </a:lnTo>
                  <a:lnTo>
                    <a:pt x="356" y="449"/>
                  </a:lnTo>
                  <a:lnTo>
                    <a:pt x="317" y="465"/>
                  </a:lnTo>
                  <a:lnTo>
                    <a:pt x="316" y="504"/>
                  </a:lnTo>
                  <a:lnTo>
                    <a:pt x="328" y="535"/>
                  </a:lnTo>
                  <a:lnTo>
                    <a:pt x="318" y="540"/>
                  </a:lnTo>
                  <a:lnTo>
                    <a:pt x="315" y="549"/>
                  </a:lnTo>
                  <a:lnTo>
                    <a:pt x="314" y="558"/>
                  </a:lnTo>
                  <a:lnTo>
                    <a:pt x="316" y="566"/>
                  </a:lnTo>
                  <a:lnTo>
                    <a:pt x="318" y="572"/>
                  </a:lnTo>
                  <a:lnTo>
                    <a:pt x="322" y="577"/>
                  </a:lnTo>
                  <a:lnTo>
                    <a:pt x="327" y="580"/>
                  </a:lnTo>
                  <a:lnTo>
                    <a:pt x="333" y="581"/>
                  </a:lnTo>
                  <a:lnTo>
                    <a:pt x="339" y="580"/>
                  </a:lnTo>
                  <a:lnTo>
                    <a:pt x="349" y="579"/>
                  </a:lnTo>
                  <a:lnTo>
                    <a:pt x="345" y="645"/>
                  </a:lnTo>
                  <a:lnTo>
                    <a:pt x="377" y="672"/>
                  </a:lnTo>
                  <a:lnTo>
                    <a:pt x="367" y="678"/>
                  </a:lnTo>
                  <a:lnTo>
                    <a:pt x="363" y="681"/>
                  </a:lnTo>
                  <a:lnTo>
                    <a:pt x="361" y="685"/>
                  </a:lnTo>
                  <a:lnTo>
                    <a:pt x="356" y="691"/>
                  </a:lnTo>
                  <a:lnTo>
                    <a:pt x="355" y="699"/>
                  </a:lnTo>
                  <a:lnTo>
                    <a:pt x="355" y="705"/>
                  </a:lnTo>
                  <a:lnTo>
                    <a:pt x="359" y="711"/>
                  </a:lnTo>
                  <a:lnTo>
                    <a:pt x="364" y="717"/>
                  </a:lnTo>
                  <a:lnTo>
                    <a:pt x="373" y="724"/>
                  </a:lnTo>
                  <a:lnTo>
                    <a:pt x="430" y="716"/>
                  </a:lnTo>
                  <a:lnTo>
                    <a:pt x="421" y="776"/>
                  </a:lnTo>
                  <a:lnTo>
                    <a:pt x="419" y="783"/>
                  </a:lnTo>
                  <a:lnTo>
                    <a:pt x="419" y="789"/>
                  </a:lnTo>
                  <a:lnTo>
                    <a:pt x="420" y="793"/>
                  </a:lnTo>
                  <a:lnTo>
                    <a:pt x="425" y="796"/>
                  </a:lnTo>
                  <a:lnTo>
                    <a:pt x="428" y="797"/>
                  </a:lnTo>
                  <a:lnTo>
                    <a:pt x="434" y="797"/>
                  </a:lnTo>
                  <a:lnTo>
                    <a:pt x="442" y="795"/>
                  </a:lnTo>
                  <a:lnTo>
                    <a:pt x="452" y="792"/>
                  </a:lnTo>
                  <a:lnTo>
                    <a:pt x="472" y="831"/>
                  </a:lnTo>
                  <a:lnTo>
                    <a:pt x="432" y="886"/>
                  </a:lnTo>
                  <a:lnTo>
                    <a:pt x="434" y="884"/>
                  </a:lnTo>
                  <a:lnTo>
                    <a:pt x="437" y="881"/>
                  </a:lnTo>
                  <a:lnTo>
                    <a:pt x="442" y="884"/>
                  </a:lnTo>
                  <a:lnTo>
                    <a:pt x="442" y="891"/>
                  </a:lnTo>
                  <a:lnTo>
                    <a:pt x="435" y="900"/>
                  </a:lnTo>
                  <a:lnTo>
                    <a:pt x="425" y="913"/>
                  </a:lnTo>
                  <a:lnTo>
                    <a:pt x="474" y="955"/>
                  </a:lnTo>
                  <a:lnTo>
                    <a:pt x="442" y="986"/>
                  </a:lnTo>
                  <a:lnTo>
                    <a:pt x="372" y="1019"/>
                  </a:lnTo>
                  <a:lnTo>
                    <a:pt x="384" y="1059"/>
                  </a:lnTo>
                  <a:lnTo>
                    <a:pt x="392" y="1060"/>
                  </a:lnTo>
                  <a:lnTo>
                    <a:pt x="399" y="1063"/>
                  </a:lnTo>
                  <a:lnTo>
                    <a:pt x="404" y="1066"/>
                  </a:lnTo>
                  <a:lnTo>
                    <a:pt x="409" y="1070"/>
                  </a:lnTo>
                  <a:lnTo>
                    <a:pt x="410" y="1074"/>
                  </a:lnTo>
                  <a:lnTo>
                    <a:pt x="411" y="1079"/>
                  </a:lnTo>
                  <a:lnTo>
                    <a:pt x="410" y="1084"/>
                  </a:lnTo>
                  <a:lnTo>
                    <a:pt x="408" y="1091"/>
                  </a:lnTo>
                  <a:lnTo>
                    <a:pt x="407" y="1166"/>
                  </a:lnTo>
                  <a:lnTo>
                    <a:pt x="391" y="1223"/>
                  </a:lnTo>
                  <a:lnTo>
                    <a:pt x="357" y="1273"/>
                  </a:lnTo>
                  <a:lnTo>
                    <a:pt x="362" y="1279"/>
                  </a:lnTo>
                  <a:lnTo>
                    <a:pt x="364" y="1281"/>
                  </a:lnTo>
                  <a:lnTo>
                    <a:pt x="365" y="1285"/>
                  </a:lnTo>
                  <a:lnTo>
                    <a:pt x="365" y="1287"/>
                  </a:lnTo>
                  <a:lnTo>
                    <a:pt x="364" y="1291"/>
                  </a:lnTo>
                  <a:lnTo>
                    <a:pt x="360" y="1293"/>
                  </a:lnTo>
                  <a:lnTo>
                    <a:pt x="357" y="1293"/>
                  </a:lnTo>
                  <a:lnTo>
                    <a:pt x="356" y="1293"/>
                  </a:lnTo>
                  <a:lnTo>
                    <a:pt x="356" y="1294"/>
                  </a:lnTo>
                  <a:lnTo>
                    <a:pt x="354" y="1296"/>
                  </a:lnTo>
                  <a:lnTo>
                    <a:pt x="348" y="1298"/>
                  </a:lnTo>
                  <a:lnTo>
                    <a:pt x="340" y="1302"/>
                  </a:lnTo>
                  <a:lnTo>
                    <a:pt x="395" y="1375"/>
                  </a:lnTo>
                  <a:lnTo>
                    <a:pt x="376" y="1454"/>
                  </a:lnTo>
                  <a:lnTo>
                    <a:pt x="398" y="1506"/>
                  </a:lnTo>
                  <a:lnTo>
                    <a:pt x="444" y="1495"/>
                  </a:lnTo>
                  <a:lnTo>
                    <a:pt x="442" y="1499"/>
                  </a:lnTo>
                  <a:lnTo>
                    <a:pt x="441" y="1501"/>
                  </a:lnTo>
                  <a:lnTo>
                    <a:pt x="441" y="1504"/>
                  </a:lnTo>
                  <a:lnTo>
                    <a:pt x="437" y="1512"/>
                  </a:lnTo>
                  <a:lnTo>
                    <a:pt x="433" y="1517"/>
                  </a:lnTo>
                  <a:lnTo>
                    <a:pt x="429" y="1522"/>
                  </a:lnTo>
                  <a:lnTo>
                    <a:pt x="421" y="1524"/>
                  </a:lnTo>
                  <a:lnTo>
                    <a:pt x="417" y="1524"/>
                  </a:lnTo>
                  <a:lnTo>
                    <a:pt x="415" y="1524"/>
                  </a:lnTo>
                  <a:lnTo>
                    <a:pt x="414" y="1524"/>
                  </a:lnTo>
                  <a:lnTo>
                    <a:pt x="414" y="1525"/>
                  </a:lnTo>
                  <a:lnTo>
                    <a:pt x="405" y="1524"/>
                  </a:lnTo>
                  <a:lnTo>
                    <a:pt x="397" y="1522"/>
                  </a:lnTo>
                  <a:lnTo>
                    <a:pt x="346" y="1581"/>
                  </a:lnTo>
                  <a:lnTo>
                    <a:pt x="417" y="1630"/>
                  </a:lnTo>
                  <a:lnTo>
                    <a:pt x="401" y="1664"/>
                  </a:lnTo>
                  <a:lnTo>
                    <a:pt x="408" y="1702"/>
                  </a:lnTo>
                  <a:lnTo>
                    <a:pt x="419" y="1705"/>
                  </a:lnTo>
                  <a:lnTo>
                    <a:pt x="432" y="1707"/>
                  </a:lnTo>
                  <a:lnTo>
                    <a:pt x="445" y="1707"/>
                  </a:lnTo>
                  <a:lnTo>
                    <a:pt x="459" y="1706"/>
                  </a:lnTo>
                  <a:lnTo>
                    <a:pt x="473" y="1703"/>
                  </a:lnTo>
                  <a:lnTo>
                    <a:pt x="488" y="1699"/>
                  </a:lnTo>
                  <a:lnTo>
                    <a:pt x="504" y="1693"/>
                  </a:lnTo>
                  <a:lnTo>
                    <a:pt x="521" y="1686"/>
                  </a:lnTo>
                  <a:lnTo>
                    <a:pt x="568" y="1699"/>
                  </a:lnTo>
                  <a:lnTo>
                    <a:pt x="563" y="1774"/>
                  </a:lnTo>
                  <a:lnTo>
                    <a:pt x="519" y="1839"/>
                  </a:lnTo>
                  <a:lnTo>
                    <a:pt x="548" y="1846"/>
                  </a:lnTo>
                  <a:lnTo>
                    <a:pt x="591" y="1792"/>
                  </a:lnTo>
                  <a:lnTo>
                    <a:pt x="580" y="1835"/>
                  </a:lnTo>
                  <a:lnTo>
                    <a:pt x="629" y="1869"/>
                  </a:lnTo>
                  <a:lnTo>
                    <a:pt x="638" y="1928"/>
                  </a:lnTo>
                  <a:lnTo>
                    <a:pt x="685" y="1910"/>
                  </a:lnTo>
                  <a:lnTo>
                    <a:pt x="712" y="1915"/>
                  </a:lnTo>
                  <a:lnTo>
                    <a:pt x="762" y="1909"/>
                  </a:lnTo>
                  <a:lnTo>
                    <a:pt x="769" y="1876"/>
                  </a:lnTo>
                  <a:lnTo>
                    <a:pt x="772" y="1873"/>
                  </a:lnTo>
                  <a:lnTo>
                    <a:pt x="777" y="1873"/>
                  </a:lnTo>
                  <a:lnTo>
                    <a:pt x="780" y="1873"/>
                  </a:lnTo>
                  <a:lnTo>
                    <a:pt x="784" y="1875"/>
                  </a:lnTo>
                  <a:lnTo>
                    <a:pt x="786" y="1877"/>
                  </a:lnTo>
                  <a:lnTo>
                    <a:pt x="789" y="1881"/>
                  </a:lnTo>
                  <a:lnTo>
                    <a:pt x="794" y="1891"/>
                  </a:lnTo>
                  <a:lnTo>
                    <a:pt x="794" y="1897"/>
                  </a:lnTo>
                  <a:lnTo>
                    <a:pt x="796" y="1902"/>
                  </a:lnTo>
                  <a:lnTo>
                    <a:pt x="799" y="1906"/>
                  </a:lnTo>
                  <a:lnTo>
                    <a:pt x="804" y="1909"/>
                  </a:lnTo>
                  <a:lnTo>
                    <a:pt x="810" y="1909"/>
                  </a:lnTo>
                  <a:lnTo>
                    <a:pt x="817" y="1908"/>
                  </a:lnTo>
                  <a:lnTo>
                    <a:pt x="825" y="1905"/>
                  </a:lnTo>
                  <a:lnTo>
                    <a:pt x="834" y="1902"/>
                  </a:lnTo>
                  <a:lnTo>
                    <a:pt x="854" y="1872"/>
                  </a:lnTo>
                  <a:lnTo>
                    <a:pt x="848" y="1859"/>
                  </a:lnTo>
                  <a:lnTo>
                    <a:pt x="845" y="1848"/>
                  </a:lnTo>
                  <a:lnTo>
                    <a:pt x="844" y="1839"/>
                  </a:lnTo>
                  <a:lnTo>
                    <a:pt x="847" y="1833"/>
                  </a:lnTo>
                  <a:lnTo>
                    <a:pt x="851" y="1828"/>
                  </a:lnTo>
                  <a:lnTo>
                    <a:pt x="859" y="1825"/>
                  </a:lnTo>
                  <a:lnTo>
                    <a:pt x="868" y="1824"/>
                  </a:lnTo>
                  <a:lnTo>
                    <a:pt x="881" y="1826"/>
                  </a:lnTo>
                  <a:lnTo>
                    <a:pt x="892" y="1834"/>
                  </a:lnTo>
                  <a:lnTo>
                    <a:pt x="904" y="1840"/>
                  </a:lnTo>
                  <a:lnTo>
                    <a:pt x="916" y="1842"/>
                  </a:lnTo>
                  <a:lnTo>
                    <a:pt x="929" y="1841"/>
                  </a:lnTo>
                  <a:lnTo>
                    <a:pt x="942" y="1836"/>
                  </a:lnTo>
                  <a:lnTo>
                    <a:pt x="955" y="1828"/>
                  </a:lnTo>
                  <a:lnTo>
                    <a:pt x="969" y="1816"/>
                  </a:lnTo>
                  <a:lnTo>
                    <a:pt x="984" y="1802"/>
                  </a:lnTo>
                  <a:lnTo>
                    <a:pt x="1023" y="1794"/>
                  </a:lnTo>
                  <a:lnTo>
                    <a:pt x="1086" y="1825"/>
                  </a:lnTo>
                  <a:lnTo>
                    <a:pt x="1117" y="1817"/>
                  </a:lnTo>
                  <a:lnTo>
                    <a:pt x="1118" y="1839"/>
                  </a:lnTo>
                  <a:lnTo>
                    <a:pt x="1188" y="1805"/>
                  </a:lnTo>
                  <a:lnTo>
                    <a:pt x="1225" y="1798"/>
                  </a:lnTo>
                  <a:lnTo>
                    <a:pt x="1243" y="1795"/>
                  </a:lnTo>
                  <a:lnTo>
                    <a:pt x="1262" y="1794"/>
                  </a:lnTo>
                  <a:lnTo>
                    <a:pt x="1298" y="1793"/>
                  </a:lnTo>
                  <a:lnTo>
                    <a:pt x="1336" y="1794"/>
                  </a:lnTo>
                  <a:lnTo>
                    <a:pt x="1324" y="1763"/>
                  </a:lnTo>
                  <a:lnTo>
                    <a:pt x="1342" y="1724"/>
                  </a:lnTo>
                  <a:lnTo>
                    <a:pt x="1397" y="1706"/>
                  </a:lnTo>
                  <a:lnTo>
                    <a:pt x="1400" y="1741"/>
                  </a:lnTo>
                  <a:lnTo>
                    <a:pt x="1411" y="1772"/>
                  </a:lnTo>
                  <a:lnTo>
                    <a:pt x="1469" y="1793"/>
                  </a:lnTo>
                  <a:lnTo>
                    <a:pt x="1534" y="1794"/>
                  </a:lnTo>
                  <a:lnTo>
                    <a:pt x="1577" y="1809"/>
                  </a:lnTo>
                  <a:lnTo>
                    <a:pt x="1572" y="1814"/>
                  </a:lnTo>
                  <a:lnTo>
                    <a:pt x="1570" y="1815"/>
                  </a:lnTo>
                  <a:lnTo>
                    <a:pt x="1571" y="1817"/>
                  </a:lnTo>
                  <a:lnTo>
                    <a:pt x="1578" y="1819"/>
                  </a:lnTo>
                  <a:lnTo>
                    <a:pt x="1589" y="1819"/>
                  </a:lnTo>
                  <a:lnTo>
                    <a:pt x="1597" y="1818"/>
                  </a:lnTo>
                  <a:lnTo>
                    <a:pt x="1607" y="1818"/>
                  </a:lnTo>
                  <a:lnTo>
                    <a:pt x="1613" y="1800"/>
                  </a:lnTo>
                  <a:lnTo>
                    <a:pt x="1619" y="1787"/>
                  </a:lnTo>
                  <a:lnTo>
                    <a:pt x="1626" y="1776"/>
                  </a:lnTo>
                  <a:lnTo>
                    <a:pt x="1633" y="1770"/>
                  </a:lnTo>
                  <a:lnTo>
                    <a:pt x="1641" y="1766"/>
                  </a:lnTo>
                  <a:lnTo>
                    <a:pt x="1649" y="1766"/>
                  </a:lnTo>
                  <a:lnTo>
                    <a:pt x="1658" y="1768"/>
                  </a:lnTo>
                  <a:lnTo>
                    <a:pt x="1668" y="1775"/>
                  </a:lnTo>
                  <a:lnTo>
                    <a:pt x="1789" y="1676"/>
                  </a:lnTo>
                  <a:lnTo>
                    <a:pt x="1913" y="1616"/>
                  </a:lnTo>
                  <a:lnTo>
                    <a:pt x="1904" y="1614"/>
                  </a:lnTo>
                  <a:lnTo>
                    <a:pt x="1898" y="1612"/>
                  </a:lnTo>
                  <a:lnTo>
                    <a:pt x="1892" y="1609"/>
                  </a:lnTo>
                  <a:lnTo>
                    <a:pt x="1890" y="1605"/>
                  </a:lnTo>
                  <a:lnTo>
                    <a:pt x="1888" y="1599"/>
                  </a:lnTo>
                  <a:lnTo>
                    <a:pt x="1889" y="1593"/>
                  </a:lnTo>
                  <a:lnTo>
                    <a:pt x="1890" y="1586"/>
                  </a:lnTo>
                  <a:lnTo>
                    <a:pt x="1894" y="1578"/>
                  </a:lnTo>
                  <a:lnTo>
                    <a:pt x="1870" y="1556"/>
                  </a:lnTo>
                  <a:lnTo>
                    <a:pt x="1840" y="1516"/>
                  </a:lnTo>
                  <a:lnTo>
                    <a:pt x="1797" y="1484"/>
                  </a:lnTo>
                  <a:lnTo>
                    <a:pt x="1802" y="1476"/>
                  </a:lnTo>
                  <a:lnTo>
                    <a:pt x="1804" y="1471"/>
                  </a:lnTo>
                  <a:lnTo>
                    <a:pt x="1802" y="1466"/>
                  </a:lnTo>
                  <a:lnTo>
                    <a:pt x="1795" y="1463"/>
                  </a:lnTo>
                  <a:lnTo>
                    <a:pt x="1785" y="1460"/>
                  </a:lnTo>
                  <a:lnTo>
                    <a:pt x="1771" y="1459"/>
                  </a:lnTo>
                  <a:lnTo>
                    <a:pt x="1753" y="1458"/>
                  </a:lnTo>
                  <a:lnTo>
                    <a:pt x="1731" y="14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0000000-0008-0000-0000-000042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487"/>
              <a:ext cx="105" cy="95"/>
            </a:xfrm>
            <a:custGeom>
              <a:avLst/>
              <a:gdLst/>
              <a:ahLst/>
              <a:cxnLst>
                <a:cxn ang="0">
                  <a:pos x="160" y="205"/>
                </a:cxn>
                <a:cxn ang="0">
                  <a:pos x="52" y="553"/>
                </a:cxn>
                <a:cxn ang="0">
                  <a:pos x="58" y="607"/>
                </a:cxn>
                <a:cxn ang="0">
                  <a:pos x="37" y="667"/>
                </a:cxn>
                <a:cxn ang="0">
                  <a:pos x="23" y="896"/>
                </a:cxn>
                <a:cxn ang="0">
                  <a:pos x="0" y="921"/>
                </a:cxn>
                <a:cxn ang="0">
                  <a:pos x="26" y="939"/>
                </a:cxn>
                <a:cxn ang="0">
                  <a:pos x="93" y="990"/>
                </a:cxn>
                <a:cxn ang="0">
                  <a:pos x="106" y="997"/>
                </a:cxn>
                <a:cxn ang="0">
                  <a:pos x="144" y="973"/>
                </a:cxn>
                <a:cxn ang="0">
                  <a:pos x="204" y="1026"/>
                </a:cxn>
                <a:cxn ang="0">
                  <a:pos x="215" y="1041"/>
                </a:cxn>
                <a:cxn ang="0">
                  <a:pos x="236" y="1141"/>
                </a:cxn>
                <a:cxn ang="0">
                  <a:pos x="575" y="1187"/>
                </a:cxn>
                <a:cxn ang="0">
                  <a:pos x="597" y="1180"/>
                </a:cxn>
                <a:cxn ang="0">
                  <a:pos x="627" y="1168"/>
                </a:cxn>
                <a:cxn ang="0">
                  <a:pos x="652" y="1148"/>
                </a:cxn>
                <a:cxn ang="0">
                  <a:pos x="661" y="1135"/>
                </a:cxn>
                <a:cxn ang="0">
                  <a:pos x="671" y="1122"/>
                </a:cxn>
                <a:cxn ang="0">
                  <a:pos x="681" y="1106"/>
                </a:cxn>
                <a:cxn ang="0">
                  <a:pos x="696" y="1052"/>
                </a:cxn>
                <a:cxn ang="0">
                  <a:pos x="845" y="1113"/>
                </a:cxn>
                <a:cxn ang="0">
                  <a:pos x="883" y="1185"/>
                </a:cxn>
                <a:cxn ang="0">
                  <a:pos x="952" y="1244"/>
                </a:cxn>
                <a:cxn ang="0">
                  <a:pos x="1009" y="1291"/>
                </a:cxn>
                <a:cxn ang="0">
                  <a:pos x="1017" y="1311"/>
                </a:cxn>
                <a:cxn ang="0">
                  <a:pos x="1011" y="1314"/>
                </a:cxn>
                <a:cxn ang="0">
                  <a:pos x="995" y="1294"/>
                </a:cxn>
                <a:cxn ang="0">
                  <a:pos x="987" y="1309"/>
                </a:cxn>
                <a:cxn ang="0">
                  <a:pos x="995" y="1336"/>
                </a:cxn>
                <a:cxn ang="0">
                  <a:pos x="1172" y="1285"/>
                </a:cxn>
                <a:cxn ang="0">
                  <a:pos x="1291" y="827"/>
                </a:cxn>
                <a:cxn ang="0">
                  <a:pos x="1359" y="661"/>
                </a:cxn>
                <a:cxn ang="0">
                  <a:pos x="1366" y="660"/>
                </a:cxn>
                <a:cxn ang="0">
                  <a:pos x="1375" y="641"/>
                </a:cxn>
                <a:cxn ang="0">
                  <a:pos x="1487" y="513"/>
                </a:cxn>
                <a:cxn ang="0">
                  <a:pos x="1634" y="364"/>
                </a:cxn>
                <a:cxn ang="0">
                  <a:pos x="1613" y="340"/>
                </a:cxn>
                <a:cxn ang="0">
                  <a:pos x="1631" y="316"/>
                </a:cxn>
                <a:cxn ang="0">
                  <a:pos x="1470" y="210"/>
                </a:cxn>
                <a:cxn ang="0">
                  <a:pos x="1171" y="386"/>
                </a:cxn>
                <a:cxn ang="0">
                  <a:pos x="1062" y="264"/>
                </a:cxn>
                <a:cxn ang="0">
                  <a:pos x="854" y="379"/>
                </a:cxn>
                <a:cxn ang="0">
                  <a:pos x="825" y="307"/>
                </a:cxn>
                <a:cxn ang="0">
                  <a:pos x="805" y="275"/>
                </a:cxn>
                <a:cxn ang="0">
                  <a:pos x="658" y="153"/>
                </a:cxn>
                <a:cxn ang="0">
                  <a:pos x="538" y="14"/>
                </a:cxn>
                <a:cxn ang="0">
                  <a:pos x="308" y="12"/>
                </a:cxn>
                <a:cxn ang="0">
                  <a:pos x="248" y="23"/>
                </a:cxn>
                <a:cxn ang="0">
                  <a:pos x="246" y="11"/>
                </a:cxn>
                <a:cxn ang="0">
                  <a:pos x="199" y="94"/>
                </a:cxn>
              </a:cxnLst>
              <a:rect l="0" t="0" r="r" b="b"/>
              <a:pathLst>
                <a:path w="1685" h="1427">
                  <a:moveTo>
                    <a:pt x="199" y="94"/>
                  </a:moveTo>
                  <a:lnTo>
                    <a:pt x="175" y="121"/>
                  </a:lnTo>
                  <a:lnTo>
                    <a:pt x="158" y="210"/>
                  </a:lnTo>
                  <a:lnTo>
                    <a:pt x="160" y="205"/>
                  </a:lnTo>
                  <a:lnTo>
                    <a:pt x="158" y="210"/>
                  </a:lnTo>
                  <a:lnTo>
                    <a:pt x="145" y="231"/>
                  </a:lnTo>
                  <a:lnTo>
                    <a:pt x="85" y="419"/>
                  </a:lnTo>
                  <a:lnTo>
                    <a:pt x="52" y="553"/>
                  </a:lnTo>
                  <a:lnTo>
                    <a:pt x="55" y="567"/>
                  </a:lnTo>
                  <a:lnTo>
                    <a:pt x="57" y="577"/>
                  </a:lnTo>
                  <a:lnTo>
                    <a:pt x="58" y="591"/>
                  </a:lnTo>
                  <a:lnTo>
                    <a:pt x="58" y="607"/>
                  </a:lnTo>
                  <a:lnTo>
                    <a:pt x="55" y="621"/>
                  </a:lnTo>
                  <a:lnTo>
                    <a:pt x="51" y="637"/>
                  </a:lnTo>
                  <a:lnTo>
                    <a:pt x="45" y="651"/>
                  </a:lnTo>
                  <a:lnTo>
                    <a:pt x="37" y="667"/>
                  </a:lnTo>
                  <a:lnTo>
                    <a:pt x="28" y="683"/>
                  </a:lnTo>
                  <a:lnTo>
                    <a:pt x="16" y="699"/>
                  </a:lnTo>
                  <a:lnTo>
                    <a:pt x="29" y="741"/>
                  </a:lnTo>
                  <a:lnTo>
                    <a:pt x="23" y="896"/>
                  </a:lnTo>
                  <a:lnTo>
                    <a:pt x="12" y="902"/>
                  </a:lnTo>
                  <a:lnTo>
                    <a:pt x="4" y="909"/>
                  </a:lnTo>
                  <a:lnTo>
                    <a:pt x="0" y="915"/>
                  </a:lnTo>
                  <a:lnTo>
                    <a:pt x="0" y="921"/>
                  </a:lnTo>
                  <a:lnTo>
                    <a:pt x="1" y="925"/>
                  </a:lnTo>
                  <a:lnTo>
                    <a:pt x="7" y="930"/>
                  </a:lnTo>
                  <a:lnTo>
                    <a:pt x="14" y="934"/>
                  </a:lnTo>
                  <a:lnTo>
                    <a:pt x="26" y="939"/>
                  </a:lnTo>
                  <a:lnTo>
                    <a:pt x="98" y="968"/>
                  </a:lnTo>
                  <a:lnTo>
                    <a:pt x="95" y="974"/>
                  </a:lnTo>
                  <a:lnTo>
                    <a:pt x="94" y="980"/>
                  </a:lnTo>
                  <a:lnTo>
                    <a:pt x="93" y="990"/>
                  </a:lnTo>
                  <a:lnTo>
                    <a:pt x="94" y="996"/>
                  </a:lnTo>
                  <a:lnTo>
                    <a:pt x="99" y="999"/>
                  </a:lnTo>
                  <a:lnTo>
                    <a:pt x="101" y="998"/>
                  </a:lnTo>
                  <a:lnTo>
                    <a:pt x="106" y="997"/>
                  </a:lnTo>
                  <a:lnTo>
                    <a:pt x="115" y="992"/>
                  </a:lnTo>
                  <a:lnTo>
                    <a:pt x="121" y="988"/>
                  </a:lnTo>
                  <a:lnTo>
                    <a:pt x="128" y="984"/>
                  </a:lnTo>
                  <a:lnTo>
                    <a:pt x="144" y="973"/>
                  </a:lnTo>
                  <a:lnTo>
                    <a:pt x="183" y="997"/>
                  </a:lnTo>
                  <a:lnTo>
                    <a:pt x="187" y="1024"/>
                  </a:lnTo>
                  <a:lnTo>
                    <a:pt x="196" y="1024"/>
                  </a:lnTo>
                  <a:lnTo>
                    <a:pt x="204" y="1026"/>
                  </a:lnTo>
                  <a:lnTo>
                    <a:pt x="209" y="1028"/>
                  </a:lnTo>
                  <a:lnTo>
                    <a:pt x="215" y="1032"/>
                  </a:lnTo>
                  <a:lnTo>
                    <a:pt x="216" y="1036"/>
                  </a:lnTo>
                  <a:lnTo>
                    <a:pt x="215" y="1041"/>
                  </a:lnTo>
                  <a:lnTo>
                    <a:pt x="211" y="1047"/>
                  </a:lnTo>
                  <a:lnTo>
                    <a:pt x="208" y="1055"/>
                  </a:lnTo>
                  <a:lnTo>
                    <a:pt x="228" y="1084"/>
                  </a:lnTo>
                  <a:lnTo>
                    <a:pt x="236" y="1141"/>
                  </a:lnTo>
                  <a:lnTo>
                    <a:pt x="449" y="1125"/>
                  </a:lnTo>
                  <a:lnTo>
                    <a:pt x="541" y="1154"/>
                  </a:lnTo>
                  <a:lnTo>
                    <a:pt x="570" y="1189"/>
                  </a:lnTo>
                  <a:lnTo>
                    <a:pt x="575" y="1187"/>
                  </a:lnTo>
                  <a:lnTo>
                    <a:pt x="581" y="1186"/>
                  </a:lnTo>
                  <a:lnTo>
                    <a:pt x="594" y="1183"/>
                  </a:lnTo>
                  <a:lnTo>
                    <a:pt x="596" y="1181"/>
                  </a:lnTo>
                  <a:lnTo>
                    <a:pt x="597" y="1180"/>
                  </a:lnTo>
                  <a:lnTo>
                    <a:pt x="600" y="1180"/>
                  </a:lnTo>
                  <a:lnTo>
                    <a:pt x="606" y="1178"/>
                  </a:lnTo>
                  <a:lnTo>
                    <a:pt x="618" y="1174"/>
                  </a:lnTo>
                  <a:lnTo>
                    <a:pt x="627" y="1168"/>
                  </a:lnTo>
                  <a:lnTo>
                    <a:pt x="637" y="1162"/>
                  </a:lnTo>
                  <a:lnTo>
                    <a:pt x="645" y="1154"/>
                  </a:lnTo>
                  <a:lnTo>
                    <a:pt x="650" y="1150"/>
                  </a:lnTo>
                  <a:lnTo>
                    <a:pt x="652" y="1148"/>
                  </a:lnTo>
                  <a:lnTo>
                    <a:pt x="653" y="1147"/>
                  </a:lnTo>
                  <a:lnTo>
                    <a:pt x="655" y="1147"/>
                  </a:lnTo>
                  <a:lnTo>
                    <a:pt x="661" y="1137"/>
                  </a:lnTo>
                  <a:lnTo>
                    <a:pt x="661" y="1135"/>
                  </a:lnTo>
                  <a:lnTo>
                    <a:pt x="662" y="1134"/>
                  </a:lnTo>
                  <a:lnTo>
                    <a:pt x="665" y="1132"/>
                  </a:lnTo>
                  <a:lnTo>
                    <a:pt x="669" y="1128"/>
                  </a:lnTo>
                  <a:lnTo>
                    <a:pt x="671" y="1122"/>
                  </a:lnTo>
                  <a:lnTo>
                    <a:pt x="671" y="1120"/>
                  </a:lnTo>
                  <a:lnTo>
                    <a:pt x="672" y="1119"/>
                  </a:lnTo>
                  <a:lnTo>
                    <a:pt x="674" y="1117"/>
                  </a:lnTo>
                  <a:lnTo>
                    <a:pt x="681" y="1106"/>
                  </a:lnTo>
                  <a:lnTo>
                    <a:pt x="685" y="1093"/>
                  </a:lnTo>
                  <a:lnTo>
                    <a:pt x="689" y="1080"/>
                  </a:lnTo>
                  <a:lnTo>
                    <a:pt x="692" y="1066"/>
                  </a:lnTo>
                  <a:lnTo>
                    <a:pt x="696" y="1052"/>
                  </a:lnTo>
                  <a:lnTo>
                    <a:pt x="737" y="1007"/>
                  </a:lnTo>
                  <a:lnTo>
                    <a:pt x="847" y="1095"/>
                  </a:lnTo>
                  <a:lnTo>
                    <a:pt x="845" y="1097"/>
                  </a:lnTo>
                  <a:lnTo>
                    <a:pt x="845" y="1113"/>
                  </a:lnTo>
                  <a:lnTo>
                    <a:pt x="850" y="1131"/>
                  </a:lnTo>
                  <a:lnTo>
                    <a:pt x="858" y="1149"/>
                  </a:lnTo>
                  <a:lnTo>
                    <a:pt x="869" y="1167"/>
                  </a:lnTo>
                  <a:lnTo>
                    <a:pt x="883" y="1185"/>
                  </a:lnTo>
                  <a:lnTo>
                    <a:pt x="901" y="1203"/>
                  </a:lnTo>
                  <a:lnTo>
                    <a:pt x="922" y="1221"/>
                  </a:lnTo>
                  <a:lnTo>
                    <a:pt x="946" y="1239"/>
                  </a:lnTo>
                  <a:lnTo>
                    <a:pt x="952" y="1244"/>
                  </a:lnTo>
                  <a:lnTo>
                    <a:pt x="963" y="1268"/>
                  </a:lnTo>
                  <a:lnTo>
                    <a:pt x="996" y="1291"/>
                  </a:lnTo>
                  <a:lnTo>
                    <a:pt x="1006" y="1290"/>
                  </a:lnTo>
                  <a:lnTo>
                    <a:pt x="1009" y="1291"/>
                  </a:lnTo>
                  <a:lnTo>
                    <a:pt x="1013" y="1294"/>
                  </a:lnTo>
                  <a:lnTo>
                    <a:pt x="1014" y="1296"/>
                  </a:lnTo>
                  <a:lnTo>
                    <a:pt x="1017" y="1300"/>
                  </a:lnTo>
                  <a:lnTo>
                    <a:pt x="1017" y="1311"/>
                  </a:lnTo>
                  <a:lnTo>
                    <a:pt x="1014" y="1314"/>
                  </a:lnTo>
                  <a:lnTo>
                    <a:pt x="1013" y="1314"/>
                  </a:lnTo>
                  <a:lnTo>
                    <a:pt x="1013" y="1315"/>
                  </a:lnTo>
                  <a:lnTo>
                    <a:pt x="1011" y="1314"/>
                  </a:lnTo>
                  <a:lnTo>
                    <a:pt x="1010" y="1313"/>
                  </a:lnTo>
                  <a:lnTo>
                    <a:pt x="1006" y="1308"/>
                  </a:lnTo>
                  <a:lnTo>
                    <a:pt x="1005" y="1302"/>
                  </a:lnTo>
                  <a:lnTo>
                    <a:pt x="995" y="1294"/>
                  </a:lnTo>
                  <a:lnTo>
                    <a:pt x="991" y="1292"/>
                  </a:lnTo>
                  <a:lnTo>
                    <a:pt x="989" y="1293"/>
                  </a:lnTo>
                  <a:lnTo>
                    <a:pt x="986" y="1298"/>
                  </a:lnTo>
                  <a:lnTo>
                    <a:pt x="987" y="1309"/>
                  </a:lnTo>
                  <a:lnTo>
                    <a:pt x="988" y="1317"/>
                  </a:lnTo>
                  <a:lnTo>
                    <a:pt x="992" y="1325"/>
                  </a:lnTo>
                  <a:lnTo>
                    <a:pt x="993" y="1329"/>
                  </a:lnTo>
                  <a:lnTo>
                    <a:pt x="995" y="1336"/>
                  </a:lnTo>
                  <a:lnTo>
                    <a:pt x="1084" y="1427"/>
                  </a:lnTo>
                  <a:lnTo>
                    <a:pt x="1120" y="1387"/>
                  </a:lnTo>
                  <a:lnTo>
                    <a:pt x="1160" y="1372"/>
                  </a:lnTo>
                  <a:lnTo>
                    <a:pt x="1172" y="1285"/>
                  </a:lnTo>
                  <a:lnTo>
                    <a:pt x="1228" y="1275"/>
                  </a:lnTo>
                  <a:lnTo>
                    <a:pt x="1251" y="1221"/>
                  </a:lnTo>
                  <a:lnTo>
                    <a:pt x="1312" y="899"/>
                  </a:lnTo>
                  <a:lnTo>
                    <a:pt x="1291" y="827"/>
                  </a:lnTo>
                  <a:lnTo>
                    <a:pt x="1280" y="681"/>
                  </a:lnTo>
                  <a:lnTo>
                    <a:pt x="1294" y="635"/>
                  </a:lnTo>
                  <a:lnTo>
                    <a:pt x="1355" y="661"/>
                  </a:lnTo>
                  <a:lnTo>
                    <a:pt x="1359" y="661"/>
                  </a:lnTo>
                  <a:lnTo>
                    <a:pt x="1363" y="661"/>
                  </a:lnTo>
                  <a:lnTo>
                    <a:pt x="1363" y="660"/>
                  </a:lnTo>
                  <a:lnTo>
                    <a:pt x="1364" y="660"/>
                  </a:lnTo>
                  <a:lnTo>
                    <a:pt x="1366" y="660"/>
                  </a:lnTo>
                  <a:lnTo>
                    <a:pt x="1370" y="658"/>
                  </a:lnTo>
                  <a:lnTo>
                    <a:pt x="1372" y="653"/>
                  </a:lnTo>
                  <a:lnTo>
                    <a:pt x="1374" y="649"/>
                  </a:lnTo>
                  <a:lnTo>
                    <a:pt x="1375" y="641"/>
                  </a:lnTo>
                  <a:lnTo>
                    <a:pt x="1372" y="633"/>
                  </a:lnTo>
                  <a:lnTo>
                    <a:pt x="1366" y="625"/>
                  </a:lnTo>
                  <a:lnTo>
                    <a:pt x="1449" y="585"/>
                  </a:lnTo>
                  <a:lnTo>
                    <a:pt x="1487" y="513"/>
                  </a:lnTo>
                  <a:lnTo>
                    <a:pt x="1462" y="457"/>
                  </a:lnTo>
                  <a:lnTo>
                    <a:pt x="1550" y="421"/>
                  </a:lnTo>
                  <a:lnTo>
                    <a:pt x="1612" y="409"/>
                  </a:lnTo>
                  <a:lnTo>
                    <a:pt x="1634" y="364"/>
                  </a:lnTo>
                  <a:lnTo>
                    <a:pt x="1625" y="358"/>
                  </a:lnTo>
                  <a:lnTo>
                    <a:pt x="1618" y="352"/>
                  </a:lnTo>
                  <a:lnTo>
                    <a:pt x="1614" y="346"/>
                  </a:lnTo>
                  <a:lnTo>
                    <a:pt x="1613" y="340"/>
                  </a:lnTo>
                  <a:lnTo>
                    <a:pt x="1613" y="334"/>
                  </a:lnTo>
                  <a:lnTo>
                    <a:pt x="1616" y="328"/>
                  </a:lnTo>
                  <a:lnTo>
                    <a:pt x="1621" y="322"/>
                  </a:lnTo>
                  <a:lnTo>
                    <a:pt x="1631" y="316"/>
                  </a:lnTo>
                  <a:lnTo>
                    <a:pt x="1685" y="197"/>
                  </a:lnTo>
                  <a:lnTo>
                    <a:pt x="1598" y="135"/>
                  </a:lnTo>
                  <a:lnTo>
                    <a:pt x="1557" y="125"/>
                  </a:lnTo>
                  <a:lnTo>
                    <a:pt x="1470" y="210"/>
                  </a:lnTo>
                  <a:lnTo>
                    <a:pt x="1406" y="296"/>
                  </a:lnTo>
                  <a:lnTo>
                    <a:pt x="1383" y="342"/>
                  </a:lnTo>
                  <a:lnTo>
                    <a:pt x="1338" y="375"/>
                  </a:lnTo>
                  <a:lnTo>
                    <a:pt x="1171" y="386"/>
                  </a:lnTo>
                  <a:lnTo>
                    <a:pt x="1152" y="311"/>
                  </a:lnTo>
                  <a:lnTo>
                    <a:pt x="1116" y="308"/>
                  </a:lnTo>
                  <a:lnTo>
                    <a:pt x="1072" y="290"/>
                  </a:lnTo>
                  <a:lnTo>
                    <a:pt x="1062" y="264"/>
                  </a:lnTo>
                  <a:lnTo>
                    <a:pt x="1009" y="338"/>
                  </a:lnTo>
                  <a:lnTo>
                    <a:pt x="974" y="344"/>
                  </a:lnTo>
                  <a:lnTo>
                    <a:pt x="944" y="382"/>
                  </a:lnTo>
                  <a:lnTo>
                    <a:pt x="854" y="379"/>
                  </a:lnTo>
                  <a:lnTo>
                    <a:pt x="858" y="296"/>
                  </a:lnTo>
                  <a:lnTo>
                    <a:pt x="844" y="303"/>
                  </a:lnTo>
                  <a:lnTo>
                    <a:pt x="834" y="307"/>
                  </a:lnTo>
                  <a:lnTo>
                    <a:pt x="825" y="307"/>
                  </a:lnTo>
                  <a:lnTo>
                    <a:pt x="818" y="305"/>
                  </a:lnTo>
                  <a:lnTo>
                    <a:pt x="812" y="298"/>
                  </a:lnTo>
                  <a:lnTo>
                    <a:pt x="809" y="288"/>
                  </a:lnTo>
                  <a:lnTo>
                    <a:pt x="805" y="275"/>
                  </a:lnTo>
                  <a:lnTo>
                    <a:pt x="805" y="259"/>
                  </a:lnTo>
                  <a:lnTo>
                    <a:pt x="792" y="321"/>
                  </a:lnTo>
                  <a:lnTo>
                    <a:pt x="750" y="205"/>
                  </a:lnTo>
                  <a:lnTo>
                    <a:pt x="658" y="153"/>
                  </a:lnTo>
                  <a:lnTo>
                    <a:pt x="667" y="104"/>
                  </a:lnTo>
                  <a:lnTo>
                    <a:pt x="577" y="89"/>
                  </a:lnTo>
                  <a:lnTo>
                    <a:pt x="554" y="73"/>
                  </a:lnTo>
                  <a:lnTo>
                    <a:pt x="538" y="14"/>
                  </a:lnTo>
                  <a:lnTo>
                    <a:pt x="495" y="0"/>
                  </a:lnTo>
                  <a:lnTo>
                    <a:pt x="428" y="39"/>
                  </a:lnTo>
                  <a:lnTo>
                    <a:pt x="367" y="53"/>
                  </a:lnTo>
                  <a:lnTo>
                    <a:pt x="308" y="12"/>
                  </a:lnTo>
                  <a:lnTo>
                    <a:pt x="265" y="16"/>
                  </a:lnTo>
                  <a:lnTo>
                    <a:pt x="255" y="22"/>
                  </a:lnTo>
                  <a:lnTo>
                    <a:pt x="250" y="24"/>
                  </a:lnTo>
                  <a:lnTo>
                    <a:pt x="248" y="23"/>
                  </a:lnTo>
                  <a:lnTo>
                    <a:pt x="248" y="22"/>
                  </a:lnTo>
                  <a:lnTo>
                    <a:pt x="249" y="18"/>
                  </a:lnTo>
                  <a:lnTo>
                    <a:pt x="248" y="14"/>
                  </a:lnTo>
                  <a:lnTo>
                    <a:pt x="246" y="11"/>
                  </a:lnTo>
                  <a:lnTo>
                    <a:pt x="242" y="9"/>
                  </a:lnTo>
                  <a:lnTo>
                    <a:pt x="237" y="8"/>
                  </a:lnTo>
                  <a:lnTo>
                    <a:pt x="199" y="53"/>
                  </a:lnTo>
                  <a:lnTo>
                    <a:pt x="199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0000000-0008-0000-0000-000043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500"/>
              <a:ext cx="1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0000000-0008-0000-0000-000044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" y="494"/>
              <a:ext cx="92" cy="78"/>
            </a:xfrm>
            <a:custGeom>
              <a:avLst/>
              <a:gdLst/>
              <a:ahLst/>
              <a:cxnLst>
                <a:cxn ang="0">
                  <a:pos x="1120" y="19"/>
                </a:cxn>
                <a:cxn ang="0">
                  <a:pos x="1047" y="2"/>
                </a:cxn>
                <a:cxn ang="0">
                  <a:pos x="970" y="0"/>
                </a:cxn>
                <a:cxn ang="0">
                  <a:pos x="884" y="13"/>
                </a:cxn>
                <a:cxn ang="0">
                  <a:pos x="832" y="20"/>
                </a:cxn>
                <a:cxn ang="0">
                  <a:pos x="807" y="15"/>
                </a:cxn>
                <a:cxn ang="0">
                  <a:pos x="784" y="24"/>
                </a:cxn>
                <a:cxn ang="0">
                  <a:pos x="771" y="45"/>
                </a:cxn>
                <a:cxn ang="0">
                  <a:pos x="665" y="124"/>
                </a:cxn>
                <a:cxn ang="0">
                  <a:pos x="590" y="79"/>
                </a:cxn>
                <a:cxn ang="0">
                  <a:pos x="555" y="89"/>
                </a:cxn>
                <a:cxn ang="0">
                  <a:pos x="528" y="116"/>
                </a:cxn>
                <a:cxn ang="0">
                  <a:pos x="503" y="167"/>
                </a:cxn>
                <a:cxn ang="0">
                  <a:pos x="508" y="214"/>
                </a:cxn>
                <a:cxn ang="0">
                  <a:pos x="493" y="240"/>
                </a:cxn>
                <a:cxn ang="0">
                  <a:pos x="513" y="268"/>
                </a:cxn>
                <a:cxn ang="0">
                  <a:pos x="523" y="272"/>
                </a:cxn>
                <a:cxn ang="0">
                  <a:pos x="540" y="270"/>
                </a:cxn>
                <a:cxn ang="0">
                  <a:pos x="575" y="270"/>
                </a:cxn>
                <a:cxn ang="0">
                  <a:pos x="274" y="460"/>
                </a:cxn>
                <a:cxn ang="0">
                  <a:pos x="92" y="525"/>
                </a:cxn>
                <a:cxn ang="0">
                  <a:pos x="92" y="545"/>
                </a:cxn>
                <a:cxn ang="0">
                  <a:pos x="84" y="552"/>
                </a:cxn>
                <a:cxn ang="0">
                  <a:pos x="79" y="553"/>
                </a:cxn>
                <a:cxn ang="0">
                  <a:pos x="0" y="573"/>
                </a:cxn>
                <a:cxn ang="0">
                  <a:pos x="69" y="800"/>
                </a:cxn>
                <a:cxn ang="0">
                  <a:pos x="99" y="968"/>
                </a:cxn>
                <a:cxn ang="0">
                  <a:pos x="126" y="985"/>
                </a:cxn>
                <a:cxn ang="0">
                  <a:pos x="149" y="989"/>
                </a:cxn>
                <a:cxn ang="0">
                  <a:pos x="163" y="985"/>
                </a:cxn>
                <a:cxn ang="0">
                  <a:pos x="219" y="1022"/>
                </a:cxn>
                <a:cxn ang="0">
                  <a:pos x="210" y="1043"/>
                </a:cxn>
                <a:cxn ang="0">
                  <a:pos x="220" y="1059"/>
                </a:cxn>
                <a:cxn ang="0">
                  <a:pos x="298" y="1101"/>
                </a:cxn>
                <a:cxn ang="0">
                  <a:pos x="398" y="1077"/>
                </a:cxn>
                <a:cxn ang="0">
                  <a:pos x="494" y="1157"/>
                </a:cxn>
                <a:cxn ang="0">
                  <a:pos x="503" y="1149"/>
                </a:cxn>
                <a:cxn ang="0">
                  <a:pos x="519" y="1148"/>
                </a:cxn>
                <a:cxn ang="0">
                  <a:pos x="523" y="1168"/>
                </a:cxn>
                <a:cxn ang="0">
                  <a:pos x="677" y="1041"/>
                </a:cxn>
                <a:cxn ang="0">
                  <a:pos x="772" y="904"/>
                </a:cxn>
                <a:cxn ang="0">
                  <a:pos x="844" y="814"/>
                </a:cxn>
                <a:cxn ang="0">
                  <a:pos x="869" y="814"/>
                </a:cxn>
                <a:cxn ang="0">
                  <a:pos x="907" y="841"/>
                </a:cxn>
                <a:cxn ang="0">
                  <a:pos x="891" y="879"/>
                </a:cxn>
                <a:cxn ang="0">
                  <a:pos x="876" y="889"/>
                </a:cxn>
                <a:cxn ang="0">
                  <a:pos x="878" y="908"/>
                </a:cxn>
                <a:cxn ang="0">
                  <a:pos x="899" y="938"/>
                </a:cxn>
                <a:cxn ang="0">
                  <a:pos x="1028" y="974"/>
                </a:cxn>
                <a:cxn ang="0">
                  <a:pos x="1150" y="1020"/>
                </a:cxn>
                <a:cxn ang="0">
                  <a:pos x="1203" y="932"/>
                </a:cxn>
                <a:cxn ang="0">
                  <a:pos x="1217" y="910"/>
                </a:cxn>
                <a:cxn ang="0">
                  <a:pos x="1244" y="902"/>
                </a:cxn>
                <a:cxn ang="0">
                  <a:pos x="1291" y="884"/>
                </a:cxn>
                <a:cxn ang="0">
                  <a:pos x="1429" y="801"/>
                </a:cxn>
                <a:cxn ang="0">
                  <a:pos x="1422" y="635"/>
                </a:cxn>
                <a:cxn ang="0">
                  <a:pos x="1280" y="520"/>
                </a:cxn>
                <a:cxn ang="0">
                  <a:pos x="1168" y="431"/>
                </a:cxn>
                <a:cxn ang="0">
                  <a:pos x="1226" y="180"/>
                </a:cxn>
                <a:cxn ang="0">
                  <a:pos x="1126" y="62"/>
                </a:cxn>
              </a:cxnLst>
              <a:rect l="0" t="0" r="r" b="b"/>
              <a:pathLst>
                <a:path w="1476" h="1180">
                  <a:moveTo>
                    <a:pt x="1126" y="62"/>
                  </a:moveTo>
                  <a:lnTo>
                    <a:pt x="1154" y="35"/>
                  </a:lnTo>
                  <a:lnTo>
                    <a:pt x="1120" y="19"/>
                  </a:lnTo>
                  <a:lnTo>
                    <a:pt x="1102" y="13"/>
                  </a:lnTo>
                  <a:lnTo>
                    <a:pt x="1085" y="9"/>
                  </a:lnTo>
                  <a:lnTo>
                    <a:pt x="1047" y="2"/>
                  </a:lnTo>
                  <a:lnTo>
                    <a:pt x="1028" y="0"/>
                  </a:lnTo>
                  <a:lnTo>
                    <a:pt x="1010" y="0"/>
                  </a:lnTo>
                  <a:lnTo>
                    <a:pt x="970" y="0"/>
                  </a:lnTo>
                  <a:lnTo>
                    <a:pt x="928" y="5"/>
                  </a:lnTo>
                  <a:lnTo>
                    <a:pt x="906" y="8"/>
                  </a:lnTo>
                  <a:lnTo>
                    <a:pt x="884" y="13"/>
                  </a:lnTo>
                  <a:lnTo>
                    <a:pt x="862" y="19"/>
                  </a:lnTo>
                  <a:lnTo>
                    <a:pt x="841" y="27"/>
                  </a:lnTo>
                  <a:lnTo>
                    <a:pt x="832" y="20"/>
                  </a:lnTo>
                  <a:lnTo>
                    <a:pt x="823" y="17"/>
                  </a:lnTo>
                  <a:lnTo>
                    <a:pt x="815" y="14"/>
                  </a:lnTo>
                  <a:lnTo>
                    <a:pt x="807" y="15"/>
                  </a:lnTo>
                  <a:lnTo>
                    <a:pt x="799" y="16"/>
                  </a:lnTo>
                  <a:lnTo>
                    <a:pt x="791" y="19"/>
                  </a:lnTo>
                  <a:lnTo>
                    <a:pt x="784" y="24"/>
                  </a:lnTo>
                  <a:lnTo>
                    <a:pt x="778" y="31"/>
                  </a:lnTo>
                  <a:lnTo>
                    <a:pt x="772" y="40"/>
                  </a:lnTo>
                  <a:lnTo>
                    <a:pt x="771" y="45"/>
                  </a:lnTo>
                  <a:lnTo>
                    <a:pt x="773" y="52"/>
                  </a:lnTo>
                  <a:lnTo>
                    <a:pt x="697" y="91"/>
                  </a:lnTo>
                  <a:lnTo>
                    <a:pt x="665" y="124"/>
                  </a:lnTo>
                  <a:lnTo>
                    <a:pt x="618" y="82"/>
                  </a:lnTo>
                  <a:lnTo>
                    <a:pt x="603" y="79"/>
                  </a:lnTo>
                  <a:lnTo>
                    <a:pt x="590" y="79"/>
                  </a:lnTo>
                  <a:lnTo>
                    <a:pt x="577" y="80"/>
                  </a:lnTo>
                  <a:lnTo>
                    <a:pt x="566" y="84"/>
                  </a:lnTo>
                  <a:lnTo>
                    <a:pt x="555" y="89"/>
                  </a:lnTo>
                  <a:lnTo>
                    <a:pt x="545" y="96"/>
                  </a:lnTo>
                  <a:lnTo>
                    <a:pt x="535" y="105"/>
                  </a:lnTo>
                  <a:lnTo>
                    <a:pt x="528" y="116"/>
                  </a:lnTo>
                  <a:lnTo>
                    <a:pt x="512" y="142"/>
                  </a:lnTo>
                  <a:lnTo>
                    <a:pt x="507" y="154"/>
                  </a:lnTo>
                  <a:lnTo>
                    <a:pt x="503" y="167"/>
                  </a:lnTo>
                  <a:lnTo>
                    <a:pt x="502" y="191"/>
                  </a:lnTo>
                  <a:lnTo>
                    <a:pt x="503" y="202"/>
                  </a:lnTo>
                  <a:lnTo>
                    <a:pt x="508" y="214"/>
                  </a:lnTo>
                  <a:lnTo>
                    <a:pt x="496" y="221"/>
                  </a:lnTo>
                  <a:lnTo>
                    <a:pt x="492" y="230"/>
                  </a:lnTo>
                  <a:lnTo>
                    <a:pt x="493" y="240"/>
                  </a:lnTo>
                  <a:lnTo>
                    <a:pt x="500" y="253"/>
                  </a:lnTo>
                  <a:lnTo>
                    <a:pt x="507" y="261"/>
                  </a:lnTo>
                  <a:lnTo>
                    <a:pt x="513" y="268"/>
                  </a:lnTo>
                  <a:lnTo>
                    <a:pt x="519" y="271"/>
                  </a:lnTo>
                  <a:lnTo>
                    <a:pt x="521" y="271"/>
                  </a:lnTo>
                  <a:lnTo>
                    <a:pt x="523" y="272"/>
                  </a:lnTo>
                  <a:lnTo>
                    <a:pt x="527" y="274"/>
                  </a:lnTo>
                  <a:lnTo>
                    <a:pt x="533" y="273"/>
                  </a:lnTo>
                  <a:lnTo>
                    <a:pt x="540" y="270"/>
                  </a:lnTo>
                  <a:lnTo>
                    <a:pt x="546" y="264"/>
                  </a:lnTo>
                  <a:lnTo>
                    <a:pt x="555" y="257"/>
                  </a:lnTo>
                  <a:lnTo>
                    <a:pt x="575" y="270"/>
                  </a:lnTo>
                  <a:lnTo>
                    <a:pt x="375" y="456"/>
                  </a:lnTo>
                  <a:lnTo>
                    <a:pt x="329" y="439"/>
                  </a:lnTo>
                  <a:lnTo>
                    <a:pt x="274" y="460"/>
                  </a:lnTo>
                  <a:lnTo>
                    <a:pt x="169" y="477"/>
                  </a:lnTo>
                  <a:lnTo>
                    <a:pt x="86" y="517"/>
                  </a:lnTo>
                  <a:lnTo>
                    <a:pt x="92" y="525"/>
                  </a:lnTo>
                  <a:lnTo>
                    <a:pt x="95" y="533"/>
                  </a:lnTo>
                  <a:lnTo>
                    <a:pt x="94" y="541"/>
                  </a:lnTo>
                  <a:lnTo>
                    <a:pt x="92" y="545"/>
                  </a:lnTo>
                  <a:lnTo>
                    <a:pt x="90" y="550"/>
                  </a:lnTo>
                  <a:lnTo>
                    <a:pt x="86" y="552"/>
                  </a:lnTo>
                  <a:lnTo>
                    <a:pt x="84" y="552"/>
                  </a:lnTo>
                  <a:lnTo>
                    <a:pt x="83" y="552"/>
                  </a:lnTo>
                  <a:lnTo>
                    <a:pt x="83" y="553"/>
                  </a:lnTo>
                  <a:lnTo>
                    <a:pt x="79" y="553"/>
                  </a:lnTo>
                  <a:lnTo>
                    <a:pt x="75" y="553"/>
                  </a:lnTo>
                  <a:lnTo>
                    <a:pt x="14" y="527"/>
                  </a:lnTo>
                  <a:lnTo>
                    <a:pt x="0" y="573"/>
                  </a:lnTo>
                  <a:lnTo>
                    <a:pt x="11" y="719"/>
                  </a:lnTo>
                  <a:lnTo>
                    <a:pt x="32" y="791"/>
                  </a:lnTo>
                  <a:lnTo>
                    <a:pt x="69" y="800"/>
                  </a:lnTo>
                  <a:lnTo>
                    <a:pt x="89" y="943"/>
                  </a:lnTo>
                  <a:lnTo>
                    <a:pt x="97" y="966"/>
                  </a:lnTo>
                  <a:lnTo>
                    <a:pt x="99" y="968"/>
                  </a:lnTo>
                  <a:lnTo>
                    <a:pt x="108" y="975"/>
                  </a:lnTo>
                  <a:lnTo>
                    <a:pt x="117" y="981"/>
                  </a:lnTo>
                  <a:lnTo>
                    <a:pt x="126" y="985"/>
                  </a:lnTo>
                  <a:lnTo>
                    <a:pt x="134" y="988"/>
                  </a:lnTo>
                  <a:lnTo>
                    <a:pt x="141" y="989"/>
                  </a:lnTo>
                  <a:lnTo>
                    <a:pt x="149" y="989"/>
                  </a:lnTo>
                  <a:lnTo>
                    <a:pt x="156" y="988"/>
                  </a:lnTo>
                  <a:lnTo>
                    <a:pt x="159" y="986"/>
                  </a:lnTo>
                  <a:lnTo>
                    <a:pt x="163" y="985"/>
                  </a:lnTo>
                  <a:lnTo>
                    <a:pt x="220" y="1014"/>
                  </a:lnTo>
                  <a:lnTo>
                    <a:pt x="220" y="1018"/>
                  </a:lnTo>
                  <a:lnTo>
                    <a:pt x="219" y="1022"/>
                  </a:lnTo>
                  <a:lnTo>
                    <a:pt x="213" y="1029"/>
                  </a:lnTo>
                  <a:lnTo>
                    <a:pt x="211" y="1037"/>
                  </a:lnTo>
                  <a:lnTo>
                    <a:pt x="210" y="1043"/>
                  </a:lnTo>
                  <a:lnTo>
                    <a:pt x="212" y="1050"/>
                  </a:lnTo>
                  <a:lnTo>
                    <a:pt x="214" y="1054"/>
                  </a:lnTo>
                  <a:lnTo>
                    <a:pt x="220" y="1059"/>
                  </a:lnTo>
                  <a:lnTo>
                    <a:pt x="226" y="1062"/>
                  </a:lnTo>
                  <a:lnTo>
                    <a:pt x="236" y="1065"/>
                  </a:lnTo>
                  <a:lnTo>
                    <a:pt x="298" y="1101"/>
                  </a:lnTo>
                  <a:lnTo>
                    <a:pt x="365" y="1109"/>
                  </a:lnTo>
                  <a:lnTo>
                    <a:pt x="367" y="1065"/>
                  </a:lnTo>
                  <a:lnTo>
                    <a:pt x="398" y="1077"/>
                  </a:lnTo>
                  <a:lnTo>
                    <a:pt x="459" y="1082"/>
                  </a:lnTo>
                  <a:lnTo>
                    <a:pt x="479" y="1111"/>
                  </a:lnTo>
                  <a:lnTo>
                    <a:pt x="494" y="1157"/>
                  </a:lnTo>
                  <a:lnTo>
                    <a:pt x="495" y="1155"/>
                  </a:lnTo>
                  <a:lnTo>
                    <a:pt x="497" y="1154"/>
                  </a:lnTo>
                  <a:lnTo>
                    <a:pt x="503" y="1149"/>
                  </a:lnTo>
                  <a:lnTo>
                    <a:pt x="510" y="1146"/>
                  </a:lnTo>
                  <a:lnTo>
                    <a:pt x="515" y="1145"/>
                  </a:lnTo>
                  <a:lnTo>
                    <a:pt x="519" y="1148"/>
                  </a:lnTo>
                  <a:lnTo>
                    <a:pt x="522" y="1152"/>
                  </a:lnTo>
                  <a:lnTo>
                    <a:pt x="523" y="1159"/>
                  </a:lnTo>
                  <a:lnTo>
                    <a:pt x="523" y="1168"/>
                  </a:lnTo>
                  <a:lnTo>
                    <a:pt x="523" y="1180"/>
                  </a:lnTo>
                  <a:lnTo>
                    <a:pt x="644" y="1158"/>
                  </a:lnTo>
                  <a:lnTo>
                    <a:pt x="677" y="1041"/>
                  </a:lnTo>
                  <a:lnTo>
                    <a:pt x="749" y="981"/>
                  </a:lnTo>
                  <a:lnTo>
                    <a:pt x="770" y="935"/>
                  </a:lnTo>
                  <a:lnTo>
                    <a:pt x="772" y="904"/>
                  </a:lnTo>
                  <a:lnTo>
                    <a:pt x="833" y="830"/>
                  </a:lnTo>
                  <a:lnTo>
                    <a:pt x="837" y="820"/>
                  </a:lnTo>
                  <a:lnTo>
                    <a:pt x="844" y="814"/>
                  </a:lnTo>
                  <a:lnTo>
                    <a:pt x="851" y="811"/>
                  </a:lnTo>
                  <a:lnTo>
                    <a:pt x="861" y="812"/>
                  </a:lnTo>
                  <a:lnTo>
                    <a:pt x="869" y="814"/>
                  </a:lnTo>
                  <a:lnTo>
                    <a:pt x="881" y="820"/>
                  </a:lnTo>
                  <a:lnTo>
                    <a:pt x="893" y="829"/>
                  </a:lnTo>
                  <a:lnTo>
                    <a:pt x="907" y="841"/>
                  </a:lnTo>
                  <a:lnTo>
                    <a:pt x="915" y="880"/>
                  </a:lnTo>
                  <a:lnTo>
                    <a:pt x="898" y="879"/>
                  </a:lnTo>
                  <a:lnTo>
                    <a:pt x="891" y="879"/>
                  </a:lnTo>
                  <a:lnTo>
                    <a:pt x="886" y="881"/>
                  </a:lnTo>
                  <a:lnTo>
                    <a:pt x="878" y="886"/>
                  </a:lnTo>
                  <a:lnTo>
                    <a:pt x="876" y="889"/>
                  </a:lnTo>
                  <a:lnTo>
                    <a:pt x="876" y="894"/>
                  </a:lnTo>
                  <a:lnTo>
                    <a:pt x="876" y="903"/>
                  </a:lnTo>
                  <a:lnTo>
                    <a:pt x="878" y="908"/>
                  </a:lnTo>
                  <a:lnTo>
                    <a:pt x="882" y="915"/>
                  </a:lnTo>
                  <a:lnTo>
                    <a:pt x="893" y="930"/>
                  </a:lnTo>
                  <a:lnTo>
                    <a:pt x="899" y="938"/>
                  </a:lnTo>
                  <a:lnTo>
                    <a:pt x="908" y="948"/>
                  </a:lnTo>
                  <a:lnTo>
                    <a:pt x="942" y="979"/>
                  </a:lnTo>
                  <a:lnTo>
                    <a:pt x="1028" y="974"/>
                  </a:lnTo>
                  <a:lnTo>
                    <a:pt x="1063" y="1044"/>
                  </a:lnTo>
                  <a:lnTo>
                    <a:pt x="1071" y="1089"/>
                  </a:lnTo>
                  <a:lnTo>
                    <a:pt x="1150" y="1020"/>
                  </a:lnTo>
                  <a:lnTo>
                    <a:pt x="1201" y="1002"/>
                  </a:lnTo>
                  <a:lnTo>
                    <a:pt x="1203" y="945"/>
                  </a:lnTo>
                  <a:lnTo>
                    <a:pt x="1203" y="932"/>
                  </a:lnTo>
                  <a:lnTo>
                    <a:pt x="1206" y="923"/>
                  </a:lnTo>
                  <a:lnTo>
                    <a:pt x="1210" y="915"/>
                  </a:lnTo>
                  <a:lnTo>
                    <a:pt x="1217" y="910"/>
                  </a:lnTo>
                  <a:lnTo>
                    <a:pt x="1223" y="905"/>
                  </a:lnTo>
                  <a:lnTo>
                    <a:pt x="1233" y="903"/>
                  </a:lnTo>
                  <a:lnTo>
                    <a:pt x="1244" y="902"/>
                  </a:lnTo>
                  <a:lnTo>
                    <a:pt x="1258" y="905"/>
                  </a:lnTo>
                  <a:lnTo>
                    <a:pt x="1277" y="919"/>
                  </a:lnTo>
                  <a:lnTo>
                    <a:pt x="1291" y="884"/>
                  </a:lnTo>
                  <a:lnTo>
                    <a:pt x="1354" y="887"/>
                  </a:lnTo>
                  <a:lnTo>
                    <a:pt x="1419" y="848"/>
                  </a:lnTo>
                  <a:lnTo>
                    <a:pt x="1429" y="801"/>
                  </a:lnTo>
                  <a:lnTo>
                    <a:pt x="1476" y="759"/>
                  </a:lnTo>
                  <a:lnTo>
                    <a:pt x="1436" y="692"/>
                  </a:lnTo>
                  <a:lnTo>
                    <a:pt x="1422" y="635"/>
                  </a:lnTo>
                  <a:lnTo>
                    <a:pt x="1338" y="537"/>
                  </a:lnTo>
                  <a:lnTo>
                    <a:pt x="1270" y="570"/>
                  </a:lnTo>
                  <a:lnTo>
                    <a:pt x="1280" y="520"/>
                  </a:lnTo>
                  <a:lnTo>
                    <a:pt x="1274" y="497"/>
                  </a:lnTo>
                  <a:lnTo>
                    <a:pt x="1284" y="444"/>
                  </a:lnTo>
                  <a:lnTo>
                    <a:pt x="1168" y="431"/>
                  </a:lnTo>
                  <a:lnTo>
                    <a:pt x="1173" y="362"/>
                  </a:lnTo>
                  <a:lnTo>
                    <a:pt x="1167" y="323"/>
                  </a:lnTo>
                  <a:lnTo>
                    <a:pt x="1226" y="180"/>
                  </a:lnTo>
                  <a:lnTo>
                    <a:pt x="1199" y="170"/>
                  </a:lnTo>
                  <a:lnTo>
                    <a:pt x="1158" y="135"/>
                  </a:lnTo>
                  <a:lnTo>
                    <a:pt x="1126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0000000-0008-0000-0000-000045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546"/>
              <a:ext cx="118" cy="93"/>
            </a:xfrm>
            <a:custGeom>
              <a:avLst/>
              <a:gdLst/>
              <a:ahLst/>
              <a:cxnLst>
                <a:cxn ang="0">
                  <a:pos x="1259" y="253"/>
                </a:cxn>
                <a:cxn ang="0">
                  <a:pos x="1095" y="147"/>
                </a:cxn>
                <a:cxn ang="0">
                  <a:pos x="1072" y="112"/>
                </a:cxn>
                <a:cxn ang="0">
                  <a:pos x="1082" y="90"/>
                </a:cxn>
                <a:cxn ang="0">
                  <a:pos x="1103" y="50"/>
                </a:cxn>
                <a:cxn ang="0">
                  <a:pos x="1057" y="21"/>
                </a:cxn>
                <a:cxn ang="0">
                  <a:pos x="1029" y="39"/>
                </a:cxn>
                <a:cxn ang="0">
                  <a:pos x="873" y="250"/>
                </a:cxn>
                <a:cxn ang="0">
                  <a:pos x="719" y="368"/>
                </a:cxn>
                <a:cxn ang="0">
                  <a:pos x="706" y="355"/>
                </a:cxn>
                <a:cxn ang="0">
                  <a:pos x="690" y="366"/>
                </a:cxn>
                <a:cxn ang="0">
                  <a:pos x="563" y="274"/>
                </a:cxn>
                <a:cxn ang="0">
                  <a:pos x="422" y="271"/>
                </a:cxn>
                <a:cxn ang="0">
                  <a:pos x="406" y="252"/>
                </a:cxn>
                <a:cxn ang="0">
                  <a:pos x="416" y="227"/>
                </a:cxn>
                <a:cxn ang="0">
                  <a:pos x="352" y="197"/>
                </a:cxn>
                <a:cxn ang="0">
                  <a:pos x="322" y="194"/>
                </a:cxn>
                <a:cxn ang="0">
                  <a:pos x="293" y="175"/>
                </a:cxn>
                <a:cxn ang="0">
                  <a:pos x="167" y="322"/>
                </a:cxn>
                <a:cxn ang="0">
                  <a:pos x="36" y="488"/>
                </a:cxn>
                <a:cxn ang="0">
                  <a:pos x="169" y="808"/>
                </a:cxn>
                <a:cxn ang="0">
                  <a:pos x="370" y="831"/>
                </a:cxn>
                <a:cxn ang="0">
                  <a:pos x="350" y="843"/>
                </a:cxn>
                <a:cxn ang="0">
                  <a:pos x="346" y="821"/>
                </a:cxn>
                <a:cxn ang="0">
                  <a:pos x="520" y="792"/>
                </a:cxn>
                <a:cxn ang="0">
                  <a:pos x="699" y="927"/>
                </a:cxn>
                <a:cxn ang="0">
                  <a:pos x="666" y="1160"/>
                </a:cxn>
                <a:cxn ang="0">
                  <a:pos x="662" y="1220"/>
                </a:cxn>
                <a:cxn ang="0">
                  <a:pos x="685" y="1239"/>
                </a:cxn>
                <a:cxn ang="0">
                  <a:pos x="786" y="1245"/>
                </a:cxn>
                <a:cxn ang="0">
                  <a:pos x="798" y="1259"/>
                </a:cxn>
                <a:cxn ang="0">
                  <a:pos x="886" y="1282"/>
                </a:cxn>
                <a:cxn ang="0">
                  <a:pos x="1077" y="1362"/>
                </a:cxn>
                <a:cxn ang="0">
                  <a:pos x="1077" y="1307"/>
                </a:cxn>
                <a:cxn ang="0">
                  <a:pos x="1107" y="1303"/>
                </a:cxn>
                <a:cxn ang="0">
                  <a:pos x="1286" y="1266"/>
                </a:cxn>
                <a:cxn ang="0">
                  <a:pos x="1408" y="1201"/>
                </a:cxn>
                <a:cxn ang="0">
                  <a:pos x="1617" y="1165"/>
                </a:cxn>
                <a:cxn ang="0">
                  <a:pos x="1840" y="986"/>
                </a:cxn>
                <a:cxn ang="0">
                  <a:pos x="1888" y="787"/>
                </a:cxn>
                <a:cxn ang="0">
                  <a:pos x="1762" y="683"/>
                </a:cxn>
                <a:cxn ang="0">
                  <a:pos x="1720" y="683"/>
                </a:cxn>
                <a:cxn ang="0">
                  <a:pos x="1714" y="671"/>
                </a:cxn>
                <a:cxn ang="0">
                  <a:pos x="1623" y="508"/>
                </a:cxn>
                <a:cxn ang="0">
                  <a:pos x="1526" y="362"/>
                </a:cxn>
                <a:cxn ang="0">
                  <a:pos x="1476" y="362"/>
                </a:cxn>
                <a:cxn ang="0">
                  <a:pos x="1435" y="338"/>
                </a:cxn>
                <a:cxn ang="0">
                  <a:pos x="1412" y="293"/>
                </a:cxn>
              </a:cxnLst>
              <a:rect l="0" t="0" r="r" b="b"/>
              <a:pathLst>
                <a:path w="1888" h="1387">
                  <a:moveTo>
                    <a:pt x="1397" y="211"/>
                  </a:moveTo>
                  <a:lnTo>
                    <a:pt x="1346" y="229"/>
                  </a:lnTo>
                  <a:lnTo>
                    <a:pt x="1267" y="298"/>
                  </a:lnTo>
                  <a:lnTo>
                    <a:pt x="1259" y="253"/>
                  </a:lnTo>
                  <a:lnTo>
                    <a:pt x="1224" y="183"/>
                  </a:lnTo>
                  <a:lnTo>
                    <a:pt x="1138" y="188"/>
                  </a:lnTo>
                  <a:lnTo>
                    <a:pt x="1104" y="157"/>
                  </a:lnTo>
                  <a:lnTo>
                    <a:pt x="1095" y="147"/>
                  </a:lnTo>
                  <a:lnTo>
                    <a:pt x="1089" y="139"/>
                  </a:lnTo>
                  <a:lnTo>
                    <a:pt x="1078" y="124"/>
                  </a:lnTo>
                  <a:lnTo>
                    <a:pt x="1074" y="117"/>
                  </a:lnTo>
                  <a:lnTo>
                    <a:pt x="1072" y="112"/>
                  </a:lnTo>
                  <a:lnTo>
                    <a:pt x="1072" y="103"/>
                  </a:lnTo>
                  <a:lnTo>
                    <a:pt x="1072" y="98"/>
                  </a:lnTo>
                  <a:lnTo>
                    <a:pt x="1074" y="95"/>
                  </a:lnTo>
                  <a:lnTo>
                    <a:pt x="1082" y="90"/>
                  </a:lnTo>
                  <a:lnTo>
                    <a:pt x="1087" y="88"/>
                  </a:lnTo>
                  <a:lnTo>
                    <a:pt x="1094" y="88"/>
                  </a:lnTo>
                  <a:lnTo>
                    <a:pt x="1111" y="89"/>
                  </a:lnTo>
                  <a:lnTo>
                    <a:pt x="1103" y="50"/>
                  </a:lnTo>
                  <a:lnTo>
                    <a:pt x="1089" y="38"/>
                  </a:lnTo>
                  <a:lnTo>
                    <a:pt x="1077" y="29"/>
                  </a:lnTo>
                  <a:lnTo>
                    <a:pt x="1065" y="23"/>
                  </a:lnTo>
                  <a:lnTo>
                    <a:pt x="1057" y="21"/>
                  </a:lnTo>
                  <a:lnTo>
                    <a:pt x="1047" y="20"/>
                  </a:lnTo>
                  <a:lnTo>
                    <a:pt x="1040" y="23"/>
                  </a:lnTo>
                  <a:lnTo>
                    <a:pt x="1033" y="29"/>
                  </a:lnTo>
                  <a:lnTo>
                    <a:pt x="1029" y="39"/>
                  </a:lnTo>
                  <a:lnTo>
                    <a:pt x="968" y="113"/>
                  </a:lnTo>
                  <a:lnTo>
                    <a:pt x="966" y="144"/>
                  </a:lnTo>
                  <a:lnTo>
                    <a:pt x="945" y="190"/>
                  </a:lnTo>
                  <a:lnTo>
                    <a:pt x="873" y="250"/>
                  </a:lnTo>
                  <a:lnTo>
                    <a:pt x="840" y="367"/>
                  </a:lnTo>
                  <a:lnTo>
                    <a:pt x="719" y="389"/>
                  </a:lnTo>
                  <a:lnTo>
                    <a:pt x="719" y="377"/>
                  </a:lnTo>
                  <a:lnTo>
                    <a:pt x="719" y="368"/>
                  </a:lnTo>
                  <a:lnTo>
                    <a:pt x="718" y="361"/>
                  </a:lnTo>
                  <a:lnTo>
                    <a:pt x="715" y="357"/>
                  </a:lnTo>
                  <a:lnTo>
                    <a:pt x="711" y="354"/>
                  </a:lnTo>
                  <a:lnTo>
                    <a:pt x="706" y="355"/>
                  </a:lnTo>
                  <a:lnTo>
                    <a:pt x="699" y="358"/>
                  </a:lnTo>
                  <a:lnTo>
                    <a:pt x="693" y="363"/>
                  </a:lnTo>
                  <a:lnTo>
                    <a:pt x="691" y="364"/>
                  </a:lnTo>
                  <a:lnTo>
                    <a:pt x="690" y="366"/>
                  </a:lnTo>
                  <a:lnTo>
                    <a:pt x="675" y="320"/>
                  </a:lnTo>
                  <a:lnTo>
                    <a:pt x="655" y="291"/>
                  </a:lnTo>
                  <a:lnTo>
                    <a:pt x="594" y="286"/>
                  </a:lnTo>
                  <a:lnTo>
                    <a:pt x="563" y="274"/>
                  </a:lnTo>
                  <a:lnTo>
                    <a:pt x="561" y="318"/>
                  </a:lnTo>
                  <a:lnTo>
                    <a:pt x="494" y="310"/>
                  </a:lnTo>
                  <a:lnTo>
                    <a:pt x="432" y="274"/>
                  </a:lnTo>
                  <a:lnTo>
                    <a:pt x="422" y="271"/>
                  </a:lnTo>
                  <a:lnTo>
                    <a:pt x="416" y="268"/>
                  </a:lnTo>
                  <a:lnTo>
                    <a:pt x="410" y="263"/>
                  </a:lnTo>
                  <a:lnTo>
                    <a:pt x="408" y="259"/>
                  </a:lnTo>
                  <a:lnTo>
                    <a:pt x="406" y="252"/>
                  </a:lnTo>
                  <a:lnTo>
                    <a:pt x="407" y="246"/>
                  </a:lnTo>
                  <a:lnTo>
                    <a:pt x="409" y="238"/>
                  </a:lnTo>
                  <a:lnTo>
                    <a:pt x="415" y="231"/>
                  </a:lnTo>
                  <a:lnTo>
                    <a:pt x="416" y="227"/>
                  </a:lnTo>
                  <a:lnTo>
                    <a:pt x="416" y="223"/>
                  </a:lnTo>
                  <a:lnTo>
                    <a:pt x="359" y="194"/>
                  </a:lnTo>
                  <a:lnTo>
                    <a:pt x="355" y="195"/>
                  </a:lnTo>
                  <a:lnTo>
                    <a:pt x="352" y="197"/>
                  </a:lnTo>
                  <a:lnTo>
                    <a:pt x="345" y="198"/>
                  </a:lnTo>
                  <a:lnTo>
                    <a:pt x="337" y="198"/>
                  </a:lnTo>
                  <a:lnTo>
                    <a:pt x="330" y="197"/>
                  </a:lnTo>
                  <a:lnTo>
                    <a:pt x="322" y="194"/>
                  </a:lnTo>
                  <a:lnTo>
                    <a:pt x="313" y="190"/>
                  </a:lnTo>
                  <a:lnTo>
                    <a:pt x="304" y="184"/>
                  </a:lnTo>
                  <a:lnTo>
                    <a:pt x="295" y="177"/>
                  </a:lnTo>
                  <a:lnTo>
                    <a:pt x="293" y="175"/>
                  </a:lnTo>
                  <a:lnTo>
                    <a:pt x="285" y="152"/>
                  </a:lnTo>
                  <a:lnTo>
                    <a:pt x="265" y="9"/>
                  </a:lnTo>
                  <a:lnTo>
                    <a:pt x="228" y="0"/>
                  </a:lnTo>
                  <a:lnTo>
                    <a:pt x="167" y="322"/>
                  </a:lnTo>
                  <a:lnTo>
                    <a:pt x="144" y="376"/>
                  </a:lnTo>
                  <a:lnTo>
                    <a:pt x="88" y="386"/>
                  </a:lnTo>
                  <a:lnTo>
                    <a:pt x="76" y="473"/>
                  </a:lnTo>
                  <a:lnTo>
                    <a:pt x="36" y="488"/>
                  </a:lnTo>
                  <a:lnTo>
                    <a:pt x="0" y="528"/>
                  </a:lnTo>
                  <a:lnTo>
                    <a:pt x="61" y="645"/>
                  </a:lnTo>
                  <a:lnTo>
                    <a:pt x="87" y="663"/>
                  </a:lnTo>
                  <a:lnTo>
                    <a:pt x="169" y="808"/>
                  </a:lnTo>
                  <a:lnTo>
                    <a:pt x="218" y="803"/>
                  </a:lnTo>
                  <a:lnTo>
                    <a:pt x="239" y="823"/>
                  </a:lnTo>
                  <a:lnTo>
                    <a:pt x="339" y="875"/>
                  </a:lnTo>
                  <a:lnTo>
                    <a:pt x="370" y="831"/>
                  </a:lnTo>
                  <a:lnTo>
                    <a:pt x="362" y="836"/>
                  </a:lnTo>
                  <a:lnTo>
                    <a:pt x="357" y="841"/>
                  </a:lnTo>
                  <a:lnTo>
                    <a:pt x="353" y="842"/>
                  </a:lnTo>
                  <a:lnTo>
                    <a:pt x="350" y="843"/>
                  </a:lnTo>
                  <a:lnTo>
                    <a:pt x="346" y="840"/>
                  </a:lnTo>
                  <a:lnTo>
                    <a:pt x="345" y="836"/>
                  </a:lnTo>
                  <a:lnTo>
                    <a:pt x="345" y="829"/>
                  </a:lnTo>
                  <a:lnTo>
                    <a:pt x="346" y="821"/>
                  </a:lnTo>
                  <a:lnTo>
                    <a:pt x="370" y="750"/>
                  </a:lnTo>
                  <a:lnTo>
                    <a:pt x="437" y="716"/>
                  </a:lnTo>
                  <a:lnTo>
                    <a:pt x="473" y="761"/>
                  </a:lnTo>
                  <a:lnTo>
                    <a:pt x="520" y="792"/>
                  </a:lnTo>
                  <a:lnTo>
                    <a:pt x="570" y="780"/>
                  </a:lnTo>
                  <a:lnTo>
                    <a:pt x="618" y="792"/>
                  </a:lnTo>
                  <a:lnTo>
                    <a:pt x="676" y="911"/>
                  </a:lnTo>
                  <a:lnTo>
                    <a:pt x="699" y="927"/>
                  </a:lnTo>
                  <a:lnTo>
                    <a:pt x="691" y="977"/>
                  </a:lnTo>
                  <a:lnTo>
                    <a:pt x="630" y="1027"/>
                  </a:lnTo>
                  <a:lnTo>
                    <a:pt x="640" y="1078"/>
                  </a:lnTo>
                  <a:lnTo>
                    <a:pt x="666" y="1160"/>
                  </a:lnTo>
                  <a:lnTo>
                    <a:pt x="662" y="1178"/>
                  </a:lnTo>
                  <a:lnTo>
                    <a:pt x="661" y="1195"/>
                  </a:lnTo>
                  <a:lnTo>
                    <a:pt x="660" y="1208"/>
                  </a:lnTo>
                  <a:lnTo>
                    <a:pt x="662" y="1220"/>
                  </a:lnTo>
                  <a:lnTo>
                    <a:pt x="664" y="1228"/>
                  </a:lnTo>
                  <a:lnTo>
                    <a:pt x="670" y="1234"/>
                  </a:lnTo>
                  <a:lnTo>
                    <a:pt x="676" y="1237"/>
                  </a:lnTo>
                  <a:lnTo>
                    <a:pt x="685" y="1239"/>
                  </a:lnTo>
                  <a:lnTo>
                    <a:pt x="758" y="1254"/>
                  </a:lnTo>
                  <a:lnTo>
                    <a:pt x="769" y="1249"/>
                  </a:lnTo>
                  <a:lnTo>
                    <a:pt x="778" y="1246"/>
                  </a:lnTo>
                  <a:lnTo>
                    <a:pt x="786" y="1245"/>
                  </a:lnTo>
                  <a:lnTo>
                    <a:pt x="792" y="1248"/>
                  </a:lnTo>
                  <a:lnTo>
                    <a:pt x="793" y="1249"/>
                  </a:lnTo>
                  <a:lnTo>
                    <a:pt x="795" y="1252"/>
                  </a:lnTo>
                  <a:lnTo>
                    <a:pt x="798" y="1259"/>
                  </a:lnTo>
                  <a:lnTo>
                    <a:pt x="798" y="1268"/>
                  </a:lnTo>
                  <a:lnTo>
                    <a:pt x="797" y="1279"/>
                  </a:lnTo>
                  <a:lnTo>
                    <a:pt x="845" y="1307"/>
                  </a:lnTo>
                  <a:lnTo>
                    <a:pt x="886" y="1282"/>
                  </a:lnTo>
                  <a:lnTo>
                    <a:pt x="925" y="1314"/>
                  </a:lnTo>
                  <a:lnTo>
                    <a:pt x="928" y="1361"/>
                  </a:lnTo>
                  <a:lnTo>
                    <a:pt x="1024" y="1387"/>
                  </a:lnTo>
                  <a:lnTo>
                    <a:pt x="1077" y="1362"/>
                  </a:lnTo>
                  <a:lnTo>
                    <a:pt x="1070" y="1338"/>
                  </a:lnTo>
                  <a:lnTo>
                    <a:pt x="1071" y="1325"/>
                  </a:lnTo>
                  <a:lnTo>
                    <a:pt x="1074" y="1315"/>
                  </a:lnTo>
                  <a:lnTo>
                    <a:pt x="1077" y="1307"/>
                  </a:lnTo>
                  <a:lnTo>
                    <a:pt x="1083" y="1302"/>
                  </a:lnTo>
                  <a:lnTo>
                    <a:pt x="1090" y="1299"/>
                  </a:lnTo>
                  <a:lnTo>
                    <a:pt x="1098" y="1300"/>
                  </a:lnTo>
                  <a:lnTo>
                    <a:pt x="1107" y="1303"/>
                  </a:lnTo>
                  <a:lnTo>
                    <a:pt x="1119" y="1309"/>
                  </a:lnTo>
                  <a:lnTo>
                    <a:pt x="1177" y="1270"/>
                  </a:lnTo>
                  <a:lnTo>
                    <a:pt x="1243" y="1289"/>
                  </a:lnTo>
                  <a:lnTo>
                    <a:pt x="1286" y="1266"/>
                  </a:lnTo>
                  <a:lnTo>
                    <a:pt x="1302" y="1237"/>
                  </a:lnTo>
                  <a:lnTo>
                    <a:pt x="1338" y="1228"/>
                  </a:lnTo>
                  <a:lnTo>
                    <a:pt x="1380" y="1236"/>
                  </a:lnTo>
                  <a:lnTo>
                    <a:pt x="1408" y="1201"/>
                  </a:lnTo>
                  <a:lnTo>
                    <a:pt x="1503" y="1246"/>
                  </a:lnTo>
                  <a:lnTo>
                    <a:pt x="1564" y="1221"/>
                  </a:lnTo>
                  <a:lnTo>
                    <a:pt x="1559" y="1180"/>
                  </a:lnTo>
                  <a:lnTo>
                    <a:pt x="1617" y="1165"/>
                  </a:lnTo>
                  <a:lnTo>
                    <a:pt x="1638" y="1124"/>
                  </a:lnTo>
                  <a:lnTo>
                    <a:pt x="1751" y="1090"/>
                  </a:lnTo>
                  <a:lnTo>
                    <a:pt x="1842" y="1030"/>
                  </a:lnTo>
                  <a:lnTo>
                    <a:pt x="1840" y="986"/>
                  </a:lnTo>
                  <a:lnTo>
                    <a:pt x="1808" y="912"/>
                  </a:lnTo>
                  <a:lnTo>
                    <a:pt x="1859" y="862"/>
                  </a:lnTo>
                  <a:lnTo>
                    <a:pt x="1862" y="825"/>
                  </a:lnTo>
                  <a:lnTo>
                    <a:pt x="1888" y="787"/>
                  </a:lnTo>
                  <a:lnTo>
                    <a:pt x="1801" y="745"/>
                  </a:lnTo>
                  <a:lnTo>
                    <a:pt x="1784" y="692"/>
                  </a:lnTo>
                  <a:lnTo>
                    <a:pt x="1774" y="686"/>
                  </a:lnTo>
                  <a:lnTo>
                    <a:pt x="1762" y="683"/>
                  </a:lnTo>
                  <a:lnTo>
                    <a:pt x="1749" y="682"/>
                  </a:lnTo>
                  <a:lnTo>
                    <a:pt x="1736" y="683"/>
                  </a:lnTo>
                  <a:lnTo>
                    <a:pt x="1727" y="683"/>
                  </a:lnTo>
                  <a:lnTo>
                    <a:pt x="1720" y="683"/>
                  </a:lnTo>
                  <a:lnTo>
                    <a:pt x="1715" y="681"/>
                  </a:lnTo>
                  <a:lnTo>
                    <a:pt x="1714" y="679"/>
                  </a:lnTo>
                  <a:lnTo>
                    <a:pt x="1713" y="675"/>
                  </a:lnTo>
                  <a:lnTo>
                    <a:pt x="1714" y="671"/>
                  </a:lnTo>
                  <a:lnTo>
                    <a:pt x="1717" y="666"/>
                  </a:lnTo>
                  <a:lnTo>
                    <a:pt x="1724" y="661"/>
                  </a:lnTo>
                  <a:lnTo>
                    <a:pt x="1669" y="644"/>
                  </a:lnTo>
                  <a:lnTo>
                    <a:pt x="1623" y="508"/>
                  </a:lnTo>
                  <a:lnTo>
                    <a:pt x="1641" y="436"/>
                  </a:lnTo>
                  <a:lnTo>
                    <a:pt x="1603" y="400"/>
                  </a:lnTo>
                  <a:lnTo>
                    <a:pt x="1555" y="412"/>
                  </a:lnTo>
                  <a:lnTo>
                    <a:pt x="1526" y="362"/>
                  </a:lnTo>
                  <a:lnTo>
                    <a:pt x="1512" y="364"/>
                  </a:lnTo>
                  <a:lnTo>
                    <a:pt x="1499" y="365"/>
                  </a:lnTo>
                  <a:lnTo>
                    <a:pt x="1487" y="364"/>
                  </a:lnTo>
                  <a:lnTo>
                    <a:pt x="1476" y="362"/>
                  </a:lnTo>
                  <a:lnTo>
                    <a:pt x="1464" y="358"/>
                  </a:lnTo>
                  <a:lnTo>
                    <a:pt x="1454" y="353"/>
                  </a:lnTo>
                  <a:lnTo>
                    <a:pt x="1444" y="346"/>
                  </a:lnTo>
                  <a:lnTo>
                    <a:pt x="1435" y="338"/>
                  </a:lnTo>
                  <a:lnTo>
                    <a:pt x="1428" y="329"/>
                  </a:lnTo>
                  <a:lnTo>
                    <a:pt x="1422" y="319"/>
                  </a:lnTo>
                  <a:lnTo>
                    <a:pt x="1416" y="306"/>
                  </a:lnTo>
                  <a:lnTo>
                    <a:pt x="1412" y="293"/>
                  </a:lnTo>
                  <a:lnTo>
                    <a:pt x="1397" y="2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00000000-0008-0000-0000-000046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" y="554"/>
              <a:ext cx="124" cy="125"/>
            </a:xfrm>
            <a:custGeom>
              <a:avLst/>
              <a:gdLst/>
              <a:ahLst/>
              <a:cxnLst>
                <a:cxn ang="0">
                  <a:pos x="650" y="86"/>
                </a:cxn>
                <a:cxn ang="0">
                  <a:pos x="636" y="115"/>
                </a:cxn>
                <a:cxn ang="0">
                  <a:pos x="626" y="130"/>
                </a:cxn>
                <a:cxn ang="0">
                  <a:pos x="610" y="147"/>
                </a:cxn>
                <a:cxn ang="0">
                  <a:pos x="565" y="173"/>
                </a:cxn>
                <a:cxn ang="0">
                  <a:pos x="540" y="180"/>
                </a:cxn>
                <a:cxn ang="0">
                  <a:pos x="389" y="158"/>
                </a:cxn>
                <a:cxn ang="0">
                  <a:pos x="365" y="159"/>
                </a:cxn>
                <a:cxn ang="0">
                  <a:pos x="482" y="298"/>
                </a:cxn>
                <a:cxn ang="0">
                  <a:pos x="300" y="445"/>
                </a:cxn>
                <a:cxn ang="0">
                  <a:pos x="300" y="451"/>
                </a:cxn>
                <a:cxn ang="0">
                  <a:pos x="291" y="451"/>
                </a:cxn>
                <a:cxn ang="0">
                  <a:pos x="274" y="446"/>
                </a:cxn>
                <a:cxn ang="0">
                  <a:pos x="201" y="450"/>
                </a:cxn>
                <a:cxn ang="0">
                  <a:pos x="133" y="504"/>
                </a:cxn>
                <a:cxn ang="0">
                  <a:pos x="17" y="699"/>
                </a:cxn>
                <a:cxn ang="0">
                  <a:pos x="30" y="857"/>
                </a:cxn>
                <a:cxn ang="0">
                  <a:pos x="29" y="878"/>
                </a:cxn>
                <a:cxn ang="0">
                  <a:pos x="145" y="932"/>
                </a:cxn>
                <a:cxn ang="0">
                  <a:pos x="225" y="912"/>
                </a:cxn>
                <a:cxn ang="0">
                  <a:pos x="302" y="871"/>
                </a:cxn>
                <a:cxn ang="0">
                  <a:pos x="481" y="942"/>
                </a:cxn>
                <a:cxn ang="0">
                  <a:pos x="497" y="1020"/>
                </a:cxn>
                <a:cxn ang="0">
                  <a:pos x="525" y="1018"/>
                </a:cxn>
                <a:cxn ang="0">
                  <a:pos x="553" y="1072"/>
                </a:cxn>
                <a:cxn ang="0">
                  <a:pos x="544" y="1070"/>
                </a:cxn>
                <a:cxn ang="0">
                  <a:pos x="550" y="1224"/>
                </a:cxn>
                <a:cxn ang="0">
                  <a:pos x="621" y="1312"/>
                </a:cxn>
                <a:cxn ang="0">
                  <a:pos x="760" y="1337"/>
                </a:cxn>
                <a:cxn ang="0">
                  <a:pos x="785" y="1346"/>
                </a:cxn>
                <a:cxn ang="0">
                  <a:pos x="801" y="1348"/>
                </a:cxn>
                <a:cxn ang="0">
                  <a:pos x="795" y="1335"/>
                </a:cxn>
                <a:cxn ang="0">
                  <a:pos x="854" y="1321"/>
                </a:cxn>
                <a:cxn ang="0">
                  <a:pos x="896" y="1267"/>
                </a:cxn>
                <a:cxn ang="0">
                  <a:pos x="924" y="1689"/>
                </a:cxn>
                <a:cxn ang="0">
                  <a:pos x="1096" y="1795"/>
                </a:cxn>
                <a:cxn ang="0">
                  <a:pos x="1316" y="1863"/>
                </a:cxn>
                <a:cxn ang="0">
                  <a:pos x="1490" y="1701"/>
                </a:cxn>
                <a:cxn ang="0">
                  <a:pos x="1787" y="1603"/>
                </a:cxn>
                <a:cxn ang="0">
                  <a:pos x="1940" y="1455"/>
                </a:cxn>
                <a:cxn ang="0">
                  <a:pos x="1809" y="1215"/>
                </a:cxn>
                <a:cxn ang="0">
                  <a:pos x="1842" y="1141"/>
                </a:cxn>
                <a:cxn ang="0">
                  <a:pos x="1807" y="1146"/>
                </a:cxn>
                <a:cxn ang="0">
                  <a:pos x="1711" y="1112"/>
                </a:cxn>
                <a:cxn ang="0">
                  <a:pos x="1689" y="970"/>
                </a:cxn>
                <a:cxn ang="0">
                  <a:pos x="1667" y="684"/>
                </a:cxn>
                <a:cxn ang="0">
                  <a:pos x="1419" y="642"/>
                </a:cxn>
                <a:cxn ang="0">
                  <a:pos x="1399" y="735"/>
                </a:cxn>
                <a:cxn ang="0">
                  <a:pos x="1388" y="767"/>
                </a:cxn>
                <a:cxn ang="0">
                  <a:pos x="1110" y="537"/>
                </a:cxn>
                <a:cxn ang="0">
                  <a:pos x="953" y="310"/>
                </a:cxn>
                <a:cxn ang="0">
                  <a:pos x="960" y="287"/>
                </a:cxn>
                <a:cxn ang="0">
                  <a:pos x="978" y="308"/>
                </a:cxn>
                <a:cxn ang="0">
                  <a:pos x="979" y="289"/>
                </a:cxn>
                <a:cxn ang="0">
                  <a:pos x="928" y="261"/>
                </a:cxn>
                <a:cxn ang="0">
                  <a:pos x="848" y="178"/>
                </a:cxn>
                <a:cxn ang="0">
                  <a:pos x="810" y="90"/>
                </a:cxn>
              </a:cxnLst>
              <a:rect l="0" t="0" r="r" b="b"/>
              <a:pathLst>
                <a:path w="1978" h="1882">
                  <a:moveTo>
                    <a:pt x="702" y="0"/>
                  </a:moveTo>
                  <a:lnTo>
                    <a:pt x="661" y="45"/>
                  </a:lnTo>
                  <a:lnTo>
                    <a:pt x="657" y="59"/>
                  </a:lnTo>
                  <a:lnTo>
                    <a:pt x="654" y="73"/>
                  </a:lnTo>
                  <a:lnTo>
                    <a:pt x="650" y="86"/>
                  </a:lnTo>
                  <a:lnTo>
                    <a:pt x="646" y="99"/>
                  </a:lnTo>
                  <a:lnTo>
                    <a:pt x="639" y="110"/>
                  </a:lnTo>
                  <a:lnTo>
                    <a:pt x="637" y="112"/>
                  </a:lnTo>
                  <a:lnTo>
                    <a:pt x="636" y="113"/>
                  </a:lnTo>
                  <a:lnTo>
                    <a:pt x="636" y="115"/>
                  </a:lnTo>
                  <a:lnTo>
                    <a:pt x="634" y="121"/>
                  </a:lnTo>
                  <a:lnTo>
                    <a:pt x="630" y="125"/>
                  </a:lnTo>
                  <a:lnTo>
                    <a:pt x="627" y="127"/>
                  </a:lnTo>
                  <a:lnTo>
                    <a:pt x="626" y="128"/>
                  </a:lnTo>
                  <a:lnTo>
                    <a:pt x="626" y="130"/>
                  </a:lnTo>
                  <a:lnTo>
                    <a:pt x="620" y="140"/>
                  </a:lnTo>
                  <a:lnTo>
                    <a:pt x="618" y="140"/>
                  </a:lnTo>
                  <a:lnTo>
                    <a:pt x="617" y="141"/>
                  </a:lnTo>
                  <a:lnTo>
                    <a:pt x="615" y="143"/>
                  </a:lnTo>
                  <a:lnTo>
                    <a:pt x="610" y="147"/>
                  </a:lnTo>
                  <a:lnTo>
                    <a:pt x="602" y="155"/>
                  </a:lnTo>
                  <a:lnTo>
                    <a:pt x="592" y="161"/>
                  </a:lnTo>
                  <a:lnTo>
                    <a:pt x="583" y="167"/>
                  </a:lnTo>
                  <a:lnTo>
                    <a:pt x="571" y="171"/>
                  </a:lnTo>
                  <a:lnTo>
                    <a:pt x="565" y="173"/>
                  </a:lnTo>
                  <a:lnTo>
                    <a:pt x="562" y="173"/>
                  </a:lnTo>
                  <a:lnTo>
                    <a:pt x="561" y="174"/>
                  </a:lnTo>
                  <a:lnTo>
                    <a:pt x="559" y="176"/>
                  </a:lnTo>
                  <a:lnTo>
                    <a:pt x="546" y="179"/>
                  </a:lnTo>
                  <a:lnTo>
                    <a:pt x="540" y="180"/>
                  </a:lnTo>
                  <a:lnTo>
                    <a:pt x="535" y="182"/>
                  </a:lnTo>
                  <a:lnTo>
                    <a:pt x="506" y="147"/>
                  </a:lnTo>
                  <a:lnTo>
                    <a:pt x="414" y="118"/>
                  </a:lnTo>
                  <a:lnTo>
                    <a:pt x="400" y="165"/>
                  </a:lnTo>
                  <a:lnTo>
                    <a:pt x="389" y="158"/>
                  </a:lnTo>
                  <a:lnTo>
                    <a:pt x="381" y="155"/>
                  </a:lnTo>
                  <a:lnTo>
                    <a:pt x="374" y="152"/>
                  </a:lnTo>
                  <a:lnTo>
                    <a:pt x="369" y="153"/>
                  </a:lnTo>
                  <a:lnTo>
                    <a:pt x="366" y="154"/>
                  </a:lnTo>
                  <a:lnTo>
                    <a:pt x="365" y="159"/>
                  </a:lnTo>
                  <a:lnTo>
                    <a:pt x="365" y="164"/>
                  </a:lnTo>
                  <a:lnTo>
                    <a:pt x="368" y="173"/>
                  </a:lnTo>
                  <a:lnTo>
                    <a:pt x="406" y="226"/>
                  </a:lnTo>
                  <a:lnTo>
                    <a:pt x="457" y="245"/>
                  </a:lnTo>
                  <a:lnTo>
                    <a:pt x="482" y="298"/>
                  </a:lnTo>
                  <a:lnTo>
                    <a:pt x="424" y="309"/>
                  </a:lnTo>
                  <a:lnTo>
                    <a:pt x="351" y="422"/>
                  </a:lnTo>
                  <a:lnTo>
                    <a:pt x="296" y="437"/>
                  </a:lnTo>
                  <a:lnTo>
                    <a:pt x="299" y="443"/>
                  </a:lnTo>
                  <a:lnTo>
                    <a:pt x="300" y="445"/>
                  </a:lnTo>
                  <a:lnTo>
                    <a:pt x="300" y="446"/>
                  </a:lnTo>
                  <a:lnTo>
                    <a:pt x="301" y="448"/>
                  </a:lnTo>
                  <a:lnTo>
                    <a:pt x="300" y="448"/>
                  </a:lnTo>
                  <a:lnTo>
                    <a:pt x="300" y="449"/>
                  </a:lnTo>
                  <a:lnTo>
                    <a:pt x="300" y="451"/>
                  </a:lnTo>
                  <a:lnTo>
                    <a:pt x="299" y="453"/>
                  </a:lnTo>
                  <a:lnTo>
                    <a:pt x="297" y="452"/>
                  </a:lnTo>
                  <a:lnTo>
                    <a:pt x="296" y="452"/>
                  </a:lnTo>
                  <a:lnTo>
                    <a:pt x="294" y="452"/>
                  </a:lnTo>
                  <a:lnTo>
                    <a:pt x="291" y="451"/>
                  </a:lnTo>
                  <a:lnTo>
                    <a:pt x="290" y="451"/>
                  </a:lnTo>
                  <a:lnTo>
                    <a:pt x="287" y="451"/>
                  </a:lnTo>
                  <a:lnTo>
                    <a:pt x="282" y="449"/>
                  </a:lnTo>
                  <a:lnTo>
                    <a:pt x="278" y="448"/>
                  </a:lnTo>
                  <a:lnTo>
                    <a:pt x="274" y="446"/>
                  </a:lnTo>
                  <a:lnTo>
                    <a:pt x="272" y="445"/>
                  </a:lnTo>
                  <a:lnTo>
                    <a:pt x="268" y="443"/>
                  </a:lnTo>
                  <a:lnTo>
                    <a:pt x="243" y="442"/>
                  </a:lnTo>
                  <a:lnTo>
                    <a:pt x="221" y="445"/>
                  </a:lnTo>
                  <a:lnTo>
                    <a:pt x="201" y="450"/>
                  </a:lnTo>
                  <a:lnTo>
                    <a:pt x="183" y="457"/>
                  </a:lnTo>
                  <a:lnTo>
                    <a:pt x="167" y="465"/>
                  </a:lnTo>
                  <a:lnTo>
                    <a:pt x="153" y="476"/>
                  </a:lnTo>
                  <a:lnTo>
                    <a:pt x="141" y="489"/>
                  </a:lnTo>
                  <a:lnTo>
                    <a:pt x="133" y="504"/>
                  </a:lnTo>
                  <a:lnTo>
                    <a:pt x="38" y="495"/>
                  </a:lnTo>
                  <a:lnTo>
                    <a:pt x="79" y="515"/>
                  </a:lnTo>
                  <a:lnTo>
                    <a:pt x="103" y="550"/>
                  </a:lnTo>
                  <a:lnTo>
                    <a:pt x="152" y="573"/>
                  </a:lnTo>
                  <a:lnTo>
                    <a:pt x="17" y="699"/>
                  </a:lnTo>
                  <a:lnTo>
                    <a:pt x="0" y="761"/>
                  </a:lnTo>
                  <a:lnTo>
                    <a:pt x="21" y="802"/>
                  </a:lnTo>
                  <a:lnTo>
                    <a:pt x="20" y="843"/>
                  </a:lnTo>
                  <a:lnTo>
                    <a:pt x="28" y="852"/>
                  </a:lnTo>
                  <a:lnTo>
                    <a:pt x="30" y="857"/>
                  </a:lnTo>
                  <a:lnTo>
                    <a:pt x="33" y="864"/>
                  </a:lnTo>
                  <a:lnTo>
                    <a:pt x="33" y="870"/>
                  </a:lnTo>
                  <a:lnTo>
                    <a:pt x="32" y="876"/>
                  </a:lnTo>
                  <a:lnTo>
                    <a:pt x="30" y="878"/>
                  </a:lnTo>
                  <a:lnTo>
                    <a:pt x="29" y="878"/>
                  </a:lnTo>
                  <a:lnTo>
                    <a:pt x="29" y="879"/>
                  </a:lnTo>
                  <a:lnTo>
                    <a:pt x="29" y="881"/>
                  </a:lnTo>
                  <a:lnTo>
                    <a:pt x="26" y="887"/>
                  </a:lnTo>
                  <a:lnTo>
                    <a:pt x="75" y="950"/>
                  </a:lnTo>
                  <a:lnTo>
                    <a:pt x="145" y="932"/>
                  </a:lnTo>
                  <a:lnTo>
                    <a:pt x="159" y="931"/>
                  </a:lnTo>
                  <a:lnTo>
                    <a:pt x="175" y="930"/>
                  </a:lnTo>
                  <a:lnTo>
                    <a:pt x="191" y="926"/>
                  </a:lnTo>
                  <a:lnTo>
                    <a:pt x="208" y="921"/>
                  </a:lnTo>
                  <a:lnTo>
                    <a:pt x="225" y="912"/>
                  </a:lnTo>
                  <a:lnTo>
                    <a:pt x="245" y="903"/>
                  </a:lnTo>
                  <a:lnTo>
                    <a:pt x="264" y="891"/>
                  </a:lnTo>
                  <a:lnTo>
                    <a:pt x="284" y="878"/>
                  </a:lnTo>
                  <a:lnTo>
                    <a:pt x="296" y="872"/>
                  </a:lnTo>
                  <a:lnTo>
                    <a:pt x="302" y="871"/>
                  </a:lnTo>
                  <a:lnTo>
                    <a:pt x="311" y="872"/>
                  </a:lnTo>
                  <a:lnTo>
                    <a:pt x="341" y="911"/>
                  </a:lnTo>
                  <a:lnTo>
                    <a:pt x="359" y="912"/>
                  </a:lnTo>
                  <a:lnTo>
                    <a:pt x="406" y="967"/>
                  </a:lnTo>
                  <a:lnTo>
                    <a:pt x="481" y="942"/>
                  </a:lnTo>
                  <a:lnTo>
                    <a:pt x="479" y="1029"/>
                  </a:lnTo>
                  <a:lnTo>
                    <a:pt x="494" y="1023"/>
                  </a:lnTo>
                  <a:lnTo>
                    <a:pt x="496" y="1021"/>
                  </a:lnTo>
                  <a:lnTo>
                    <a:pt x="496" y="1020"/>
                  </a:lnTo>
                  <a:lnTo>
                    <a:pt x="497" y="1020"/>
                  </a:lnTo>
                  <a:lnTo>
                    <a:pt x="499" y="1020"/>
                  </a:lnTo>
                  <a:lnTo>
                    <a:pt x="504" y="1018"/>
                  </a:lnTo>
                  <a:lnTo>
                    <a:pt x="517" y="1023"/>
                  </a:lnTo>
                  <a:lnTo>
                    <a:pt x="523" y="1019"/>
                  </a:lnTo>
                  <a:lnTo>
                    <a:pt x="525" y="1018"/>
                  </a:lnTo>
                  <a:lnTo>
                    <a:pt x="528" y="1019"/>
                  </a:lnTo>
                  <a:lnTo>
                    <a:pt x="531" y="1033"/>
                  </a:lnTo>
                  <a:lnTo>
                    <a:pt x="537" y="1047"/>
                  </a:lnTo>
                  <a:lnTo>
                    <a:pt x="543" y="1059"/>
                  </a:lnTo>
                  <a:lnTo>
                    <a:pt x="553" y="1072"/>
                  </a:lnTo>
                  <a:lnTo>
                    <a:pt x="552" y="1071"/>
                  </a:lnTo>
                  <a:lnTo>
                    <a:pt x="550" y="1071"/>
                  </a:lnTo>
                  <a:lnTo>
                    <a:pt x="547" y="1070"/>
                  </a:lnTo>
                  <a:lnTo>
                    <a:pt x="546" y="1070"/>
                  </a:lnTo>
                  <a:lnTo>
                    <a:pt x="544" y="1070"/>
                  </a:lnTo>
                  <a:lnTo>
                    <a:pt x="540" y="1069"/>
                  </a:lnTo>
                  <a:lnTo>
                    <a:pt x="537" y="1069"/>
                  </a:lnTo>
                  <a:lnTo>
                    <a:pt x="520" y="1096"/>
                  </a:lnTo>
                  <a:lnTo>
                    <a:pt x="550" y="1154"/>
                  </a:lnTo>
                  <a:lnTo>
                    <a:pt x="550" y="1224"/>
                  </a:lnTo>
                  <a:lnTo>
                    <a:pt x="488" y="1298"/>
                  </a:lnTo>
                  <a:lnTo>
                    <a:pt x="522" y="1312"/>
                  </a:lnTo>
                  <a:lnTo>
                    <a:pt x="545" y="1281"/>
                  </a:lnTo>
                  <a:lnTo>
                    <a:pt x="586" y="1285"/>
                  </a:lnTo>
                  <a:lnTo>
                    <a:pt x="621" y="1312"/>
                  </a:lnTo>
                  <a:lnTo>
                    <a:pt x="656" y="1325"/>
                  </a:lnTo>
                  <a:lnTo>
                    <a:pt x="731" y="1312"/>
                  </a:lnTo>
                  <a:lnTo>
                    <a:pt x="738" y="1321"/>
                  </a:lnTo>
                  <a:lnTo>
                    <a:pt x="748" y="1330"/>
                  </a:lnTo>
                  <a:lnTo>
                    <a:pt x="760" y="1337"/>
                  </a:lnTo>
                  <a:lnTo>
                    <a:pt x="775" y="1343"/>
                  </a:lnTo>
                  <a:lnTo>
                    <a:pt x="777" y="1343"/>
                  </a:lnTo>
                  <a:lnTo>
                    <a:pt x="778" y="1343"/>
                  </a:lnTo>
                  <a:lnTo>
                    <a:pt x="780" y="1344"/>
                  </a:lnTo>
                  <a:lnTo>
                    <a:pt x="785" y="1346"/>
                  </a:lnTo>
                  <a:lnTo>
                    <a:pt x="794" y="1348"/>
                  </a:lnTo>
                  <a:lnTo>
                    <a:pt x="796" y="1348"/>
                  </a:lnTo>
                  <a:lnTo>
                    <a:pt x="797" y="1348"/>
                  </a:lnTo>
                  <a:lnTo>
                    <a:pt x="799" y="1349"/>
                  </a:lnTo>
                  <a:lnTo>
                    <a:pt x="801" y="1348"/>
                  </a:lnTo>
                  <a:lnTo>
                    <a:pt x="803" y="1348"/>
                  </a:lnTo>
                  <a:lnTo>
                    <a:pt x="802" y="1346"/>
                  </a:lnTo>
                  <a:lnTo>
                    <a:pt x="802" y="1345"/>
                  </a:lnTo>
                  <a:lnTo>
                    <a:pt x="800" y="1341"/>
                  </a:lnTo>
                  <a:lnTo>
                    <a:pt x="795" y="1335"/>
                  </a:lnTo>
                  <a:lnTo>
                    <a:pt x="791" y="1331"/>
                  </a:lnTo>
                  <a:lnTo>
                    <a:pt x="789" y="1329"/>
                  </a:lnTo>
                  <a:lnTo>
                    <a:pt x="787" y="1328"/>
                  </a:lnTo>
                  <a:lnTo>
                    <a:pt x="819" y="1338"/>
                  </a:lnTo>
                  <a:lnTo>
                    <a:pt x="854" y="1321"/>
                  </a:lnTo>
                  <a:lnTo>
                    <a:pt x="857" y="1309"/>
                  </a:lnTo>
                  <a:lnTo>
                    <a:pt x="862" y="1298"/>
                  </a:lnTo>
                  <a:lnTo>
                    <a:pt x="878" y="1277"/>
                  </a:lnTo>
                  <a:lnTo>
                    <a:pt x="887" y="1268"/>
                  </a:lnTo>
                  <a:lnTo>
                    <a:pt x="896" y="1267"/>
                  </a:lnTo>
                  <a:lnTo>
                    <a:pt x="906" y="1270"/>
                  </a:lnTo>
                  <a:lnTo>
                    <a:pt x="917" y="1281"/>
                  </a:lnTo>
                  <a:lnTo>
                    <a:pt x="890" y="1323"/>
                  </a:lnTo>
                  <a:lnTo>
                    <a:pt x="921" y="1422"/>
                  </a:lnTo>
                  <a:lnTo>
                    <a:pt x="924" y="1689"/>
                  </a:lnTo>
                  <a:lnTo>
                    <a:pt x="896" y="1730"/>
                  </a:lnTo>
                  <a:lnTo>
                    <a:pt x="1013" y="1776"/>
                  </a:lnTo>
                  <a:lnTo>
                    <a:pt x="1005" y="1733"/>
                  </a:lnTo>
                  <a:lnTo>
                    <a:pt x="1048" y="1776"/>
                  </a:lnTo>
                  <a:lnTo>
                    <a:pt x="1096" y="1795"/>
                  </a:lnTo>
                  <a:lnTo>
                    <a:pt x="1128" y="1841"/>
                  </a:lnTo>
                  <a:lnTo>
                    <a:pt x="1198" y="1834"/>
                  </a:lnTo>
                  <a:lnTo>
                    <a:pt x="1243" y="1859"/>
                  </a:lnTo>
                  <a:lnTo>
                    <a:pt x="1263" y="1882"/>
                  </a:lnTo>
                  <a:lnTo>
                    <a:pt x="1316" y="1863"/>
                  </a:lnTo>
                  <a:lnTo>
                    <a:pt x="1345" y="1778"/>
                  </a:lnTo>
                  <a:lnTo>
                    <a:pt x="1421" y="1790"/>
                  </a:lnTo>
                  <a:lnTo>
                    <a:pt x="1496" y="1755"/>
                  </a:lnTo>
                  <a:lnTo>
                    <a:pt x="1527" y="1724"/>
                  </a:lnTo>
                  <a:lnTo>
                    <a:pt x="1490" y="1701"/>
                  </a:lnTo>
                  <a:lnTo>
                    <a:pt x="1567" y="1650"/>
                  </a:lnTo>
                  <a:lnTo>
                    <a:pt x="1619" y="1677"/>
                  </a:lnTo>
                  <a:lnTo>
                    <a:pt x="1713" y="1597"/>
                  </a:lnTo>
                  <a:lnTo>
                    <a:pt x="1754" y="1615"/>
                  </a:lnTo>
                  <a:lnTo>
                    <a:pt x="1787" y="1603"/>
                  </a:lnTo>
                  <a:lnTo>
                    <a:pt x="1851" y="1611"/>
                  </a:lnTo>
                  <a:lnTo>
                    <a:pt x="1897" y="1574"/>
                  </a:lnTo>
                  <a:lnTo>
                    <a:pt x="1956" y="1613"/>
                  </a:lnTo>
                  <a:lnTo>
                    <a:pt x="1978" y="1471"/>
                  </a:lnTo>
                  <a:lnTo>
                    <a:pt x="1940" y="1455"/>
                  </a:lnTo>
                  <a:lnTo>
                    <a:pt x="1923" y="1365"/>
                  </a:lnTo>
                  <a:lnTo>
                    <a:pt x="1843" y="1380"/>
                  </a:lnTo>
                  <a:lnTo>
                    <a:pt x="1785" y="1357"/>
                  </a:lnTo>
                  <a:lnTo>
                    <a:pt x="1830" y="1263"/>
                  </a:lnTo>
                  <a:lnTo>
                    <a:pt x="1809" y="1215"/>
                  </a:lnTo>
                  <a:lnTo>
                    <a:pt x="1846" y="1171"/>
                  </a:lnTo>
                  <a:lnTo>
                    <a:pt x="1847" y="1160"/>
                  </a:lnTo>
                  <a:lnTo>
                    <a:pt x="1847" y="1151"/>
                  </a:lnTo>
                  <a:lnTo>
                    <a:pt x="1844" y="1144"/>
                  </a:lnTo>
                  <a:lnTo>
                    <a:pt x="1842" y="1141"/>
                  </a:lnTo>
                  <a:lnTo>
                    <a:pt x="1841" y="1140"/>
                  </a:lnTo>
                  <a:lnTo>
                    <a:pt x="1835" y="1137"/>
                  </a:lnTo>
                  <a:lnTo>
                    <a:pt x="1827" y="1138"/>
                  </a:lnTo>
                  <a:lnTo>
                    <a:pt x="1818" y="1141"/>
                  </a:lnTo>
                  <a:lnTo>
                    <a:pt x="1807" y="1146"/>
                  </a:lnTo>
                  <a:lnTo>
                    <a:pt x="1734" y="1131"/>
                  </a:lnTo>
                  <a:lnTo>
                    <a:pt x="1725" y="1129"/>
                  </a:lnTo>
                  <a:lnTo>
                    <a:pt x="1719" y="1126"/>
                  </a:lnTo>
                  <a:lnTo>
                    <a:pt x="1713" y="1120"/>
                  </a:lnTo>
                  <a:lnTo>
                    <a:pt x="1711" y="1112"/>
                  </a:lnTo>
                  <a:lnTo>
                    <a:pt x="1709" y="1100"/>
                  </a:lnTo>
                  <a:lnTo>
                    <a:pt x="1710" y="1087"/>
                  </a:lnTo>
                  <a:lnTo>
                    <a:pt x="1711" y="1070"/>
                  </a:lnTo>
                  <a:lnTo>
                    <a:pt x="1715" y="1052"/>
                  </a:lnTo>
                  <a:lnTo>
                    <a:pt x="1689" y="970"/>
                  </a:lnTo>
                  <a:lnTo>
                    <a:pt x="1679" y="919"/>
                  </a:lnTo>
                  <a:lnTo>
                    <a:pt x="1740" y="869"/>
                  </a:lnTo>
                  <a:lnTo>
                    <a:pt x="1748" y="819"/>
                  </a:lnTo>
                  <a:lnTo>
                    <a:pt x="1725" y="803"/>
                  </a:lnTo>
                  <a:lnTo>
                    <a:pt x="1667" y="684"/>
                  </a:lnTo>
                  <a:lnTo>
                    <a:pt x="1619" y="672"/>
                  </a:lnTo>
                  <a:lnTo>
                    <a:pt x="1569" y="684"/>
                  </a:lnTo>
                  <a:lnTo>
                    <a:pt x="1522" y="653"/>
                  </a:lnTo>
                  <a:lnTo>
                    <a:pt x="1486" y="608"/>
                  </a:lnTo>
                  <a:lnTo>
                    <a:pt x="1419" y="642"/>
                  </a:lnTo>
                  <a:lnTo>
                    <a:pt x="1395" y="713"/>
                  </a:lnTo>
                  <a:lnTo>
                    <a:pt x="1394" y="721"/>
                  </a:lnTo>
                  <a:lnTo>
                    <a:pt x="1394" y="728"/>
                  </a:lnTo>
                  <a:lnTo>
                    <a:pt x="1395" y="732"/>
                  </a:lnTo>
                  <a:lnTo>
                    <a:pt x="1399" y="735"/>
                  </a:lnTo>
                  <a:lnTo>
                    <a:pt x="1402" y="734"/>
                  </a:lnTo>
                  <a:lnTo>
                    <a:pt x="1406" y="733"/>
                  </a:lnTo>
                  <a:lnTo>
                    <a:pt x="1411" y="728"/>
                  </a:lnTo>
                  <a:lnTo>
                    <a:pt x="1419" y="723"/>
                  </a:lnTo>
                  <a:lnTo>
                    <a:pt x="1388" y="767"/>
                  </a:lnTo>
                  <a:lnTo>
                    <a:pt x="1288" y="715"/>
                  </a:lnTo>
                  <a:lnTo>
                    <a:pt x="1267" y="695"/>
                  </a:lnTo>
                  <a:lnTo>
                    <a:pt x="1218" y="700"/>
                  </a:lnTo>
                  <a:lnTo>
                    <a:pt x="1136" y="555"/>
                  </a:lnTo>
                  <a:lnTo>
                    <a:pt x="1110" y="537"/>
                  </a:lnTo>
                  <a:lnTo>
                    <a:pt x="1049" y="420"/>
                  </a:lnTo>
                  <a:lnTo>
                    <a:pt x="960" y="329"/>
                  </a:lnTo>
                  <a:lnTo>
                    <a:pt x="958" y="322"/>
                  </a:lnTo>
                  <a:lnTo>
                    <a:pt x="957" y="318"/>
                  </a:lnTo>
                  <a:lnTo>
                    <a:pt x="953" y="310"/>
                  </a:lnTo>
                  <a:lnTo>
                    <a:pt x="952" y="302"/>
                  </a:lnTo>
                  <a:lnTo>
                    <a:pt x="951" y="291"/>
                  </a:lnTo>
                  <a:lnTo>
                    <a:pt x="954" y="286"/>
                  </a:lnTo>
                  <a:lnTo>
                    <a:pt x="956" y="285"/>
                  </a:lnTo>
                  <a:lnTo>
                    <a:pt x="960" y="287"/>
                  </a:lnTo>
                  <a:lnTo>
                    <a:pt x="970" y="295"/>
                  </a:lnTo>
                  <a:lnTo>
                    <a:pt x="971" y="301"/>
                  </a:lnTo>
                  <a:lnTo>
                    <a:pt x="975" y="306"/>
                  </a:lnTo>
                  <a:lnTo>
                    <a:pt x="976" y="307"/>
                  </a:lnTo>
                  <a:lnTo>
                    <a:pt x="978" y="308"/>
                  </a:lnTo>
                  <a:lnTo>
                    <a:pt x="978" y="307"/>
                  </a:lnTo>
                  <a:lnTo>
                    <a:pt x="979" y="307"/>
                  </a:lnTo>
                  <a:lnTo>
                    <a:pt x="982" y="304"/>
                  </a:lnTo>
                  <a:lnTo>
                    <a:pt x="982" y="293"/>
                  </a:lnTo>
                  <a:lnTo>
                    <a:pt x="979" y="289"/>
                  </a:lnTo>
                  <a:lnTo>
                    <a:pt x="978" y="287"/>
                  </a:lnTo>
                  <a:lnTo>
                    <a:pt x="974" y="284"/>
                  </a:lnTo>
                  <a:lnTo>
                    <a:pt x="971" y="283"/>
                  </a:lnTo>
                  <a:lnTo>
                    <a:pt x="961" y="284"/>
                  </a:lnTo>
                  <a:lnTo>
                    <a:pt x="928" y="261"/>
                  </a:lnTo>
                  <a:lnTo>
                    <a:pt x="917" y="237"/>
                  </a:lnTo>
                  <a:lnTo>
                    <a:pt x="911" y="232"/>
                  </a:lnTo>
                  <a:lnTo>
                    <a:pt x="887" y="214"/>
                  </a:lnTo>
                  <a:lnTo>
                    <a:pt x="866" y="196"/>
                  </a:lnTo>
                  <a:lnTo>
                    <a:pt x="848" y="178"/>
                  </a:lnTo>
                  <a:lnTo>
                    <a:pt x="834" y="160"/>
                  </a:lnTo>
                  <a:lnTo>
                    <a:pt x="823" y="142"/>
                  </a:lnTo>
                  <a:lnTo>
                    <a:pt x="815" y="124"/>
                  </a:lnTo>
                  <a:lnTo>
                    <a:pt x="810" y="106"/>
                  </a:lnTo>
                  <a:lnTo>
                    <a:pt x="810" y="90"/>
                  </a:lnTo>
                  <a:lnTo>
                    <a:pt x="812" y="88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0000000-0008-0000-0000-000047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" y="610"/>
              <a:ext cx="77" cy="118"/>
            </a:xfrm>
            <a:custGeom>
              <a:avLst/>
              <a:gdLst/>
              <a:ahLst/>
              <a:cxnLst>
                <a:cxn ang="0">
                  <a:pos x="1073" y="35"/>
                </a:cxn>
                <a:cxn ang="0">
                  <a:pos x="1077" y="21"/>
                </a:cxn>
                <a:cxn ang="0">
                  <a:pos x="1034" y="6"/>
                </a:cxn>
                <a:cxn ang="0">
                  <a:pos x="810" y="211"/>
                </a:cxn>
                <a:cxn ang="0">
                  <a:pos x="659" y="368"/>
                </a:cxn>
                <a:cxn ang="0">
                  <a:pos x="622" y="363"/>
                </a:cxn>
                <a:cxn ang="0">
                  <a:pos x="606" y="386"/>
                </a:cxn>
                <a:cxn ang="0">
                  <a:pos x="633" y="399"/>
                </a:cxn>
                <a:cxn ang="0">
                  <a:pos x="634" y="425"/>
                </a:cxn>
                <a:cxn ang="0">
                  <a:pos x="629" y="428"/>
                </a:cxn>
                <a:cxn ang="0">
                  <a:pos x="623" y="526"/>
                </a:cxn>
                <a:cxn ang="0">
                  <a:pos x="539" y="624"/>
                </a:cxn>
                <a:cxn ang="0">
                  <a:pos x="534" y="639"/>
                </a:cxn>
                <a:cxn ang="0">
                  <a:pos x="383" y="778"/>
                </a:cxn>
                <a:cxn ang="0">
                  <a:pos x="206" y="806"/>
                </a:cxn>
                <a:cxn ang="0">
                  <a:pos x="143" y="890"/>
                </a:cxn>
                <a:cxn ang="0">
                  <a:pos x="143" y="897"/>
                </a:cxn>
                <a:cxn ang="0">
                  <a:pos x="133" y="891"/>
                </a:cxn>
                <a:cxn ang="0">
                  <a:pos x="75" y="953"/>
                </a:cxn>
                <a:cxn ang="0">
                  <a:pos x="68" y="970"/>
                </a:cxn>
                <a:cxn ang="0">
                  <a:pos x="63" y="973"/>
                </a:cxn>
                <a:cxn ang="0">
                  <a:pos x="52" y="978"/>
                </a:cxn>
                <a:cxn ang="0">
                  <a:pos x="5" y="1012"/>
                </a:cxn>
                <a:cxn ang="0">
                  <a:pos x="16" y="1026"/>
                </a:cxn>
                <a:cxn ang="0">
                  <a:pos x="28" y="1086"/>
                </a:cxn>
                <a:cxn ang="0">
                  <a:pos x="171" y="1465"/>
                </a:cxn>
                <a:cxn ang="0">
                  <a:pos x="217" y="1504"/>
                </a:cxn>
                <a:cxn ang="0">
                  <a:pos x="233" y="1530"/>
                </a:cxn>
                <a:cxn ang="0">
                  <a:pos x="257" y="1552"/>
                </a:cxn>
                <a:cxn ang="0">
                  <a:pos x="242" y="1566"/>
                </a:cxn>
                <a:cxn ang="0">
                  <a:pos x="225" y="1577"/>
                </a:cxn>
                <a:cxn ang="0">
                  <a:pos x="347" y="1683"/>
                </a:cxn>
                <a:cxn ang="0">
                  <a:pos x="363" y="1698"/>
                </a:cxn>
                <a:cxn ang="0">
                  <a:pos x="405" y="1718"/>
                </a:cxn>
                <a:cxn ang="0">
                  <a:pos x="655" y="1639"/>
                </a:cxn>
                <a:cxn ang="0">
                  <a:pos x="793" y="1647"/>
                </a:cxn>
                <a:cxn ang="0">
                  <a:pos x="942" y="1735"/>
                </a:cxn>
                <a:cxn ang="0">
                  <a:pos x="957" y="1738"/>
                </a:cxn>
                <a:cxn ang="0">
                  <a:pos x="974" y="1756"/>
                </a:cxn>
                <a:cxn ang="0">
                  <a:pos x="1014" y="1479"/>
                </a:cxn>
                <a:cxn ang="0">
                  <a:pos x="1028" y="1444"/>
                </a:cxn>
                <a:cxn ang="0">
                  <a:pos x="1024" y="1425"/>
                </a:cxn>
                <a:cxn ang="0">
                  <a:pos x="1013" y="1393"/>
                </a:cxn>
                <a:cxn ang="0">
                  <a:pos x="1073" y="1221"/>
                </a:cxn>
                <a:cxn ang="0">
                  <a:pos x="1162" y="856"/>
                </a:cxn>
                <a:cxn ang="0">
                  <a:pos x="1168" y="839"/>
                </a:cxn>
                <a:cxn ang="0">
                  <a:pos x="1201" y="630"/>
                </a:cxn>
                <a:cxn ang="0">
                  <a:pos x="1130" y="378"/>
                </a:cxn>
              </a:cxnLst>
              <a:rect l="0" t="0" r="r" b="b"/>
              <a:pathLst>
                <a:path w="1237" h="1771">
                  <a:moveTo>
                    <a:pt x="1070" y="44"/>
                  </a:moveTo>
                  <a:lnTo>
                    <a:pt x="1073" y="38"/>
                  </a:lnTo>
                  <a:lnTo>
                    <a:pt x="1073" y="36"/>
                  </a:lnTo>
                  <a:lnTo>
                    <a:pt x="1073" y="35"/>
                  </a:lnTo>
                  <a:lnTo>
                    <a:pt x="1074" y="35"/>
                  </a:lnTo>
                  <a:lnTo>
                    <a:pt x="1076" y="33"/>
                  </a:lnTo>
                  <a:lnTo>
                    <a:pt x="1077" y="27"/>
                  </a:lnTo>
                  <a:lnTo>
                    <a:pt x="1077" y="21"/>
                  </a:lnTo>
                  <a:lnTo>
                    <a:pt x="1074" y="14"/>
                  </a:lnTo>
                  <a:lnTo>
                    <a:pt x="1072" y="9"/>
                  </a:lnTo>
                  <a:lnTo>
                    <a:pt x="1064" y="0"/>
                  </a:lnTo>
                  <a:lnTo>
                    <a:pt x="1034" y="6"/>
                  </a:lnTo>
                  <a:lnTo>
                    <a:pt x="918" y="85"/>
                  </a:lnTo>
                  <a:lnTo>
                    <a:pt x="877" y="126"/>
                  </a:lnTo>
                  <a:lnTo>
                    <a:pt x="888" y="179"/>
                  </a:lnTo>
                  <a:lnTo>
                    <a:pt x="810" y="211"/>
                  </a:lnTo>
                  <a:lnTo>
                    <a:pt x="739" y="214"/>
                  </a:lnTo>
                  <a:lnTo>
                    <a:pt x="706" y="402"/>
                  </a:lnTo>
                  <a:lnTo>
                    <a:pt x="675" y="407"/>
                  </a:lnTo>
                  <a:lnTo>
                    <a:pt x="659" y="368"/>
                  </a:lnTo>
                  <a:lnTo>
                    <a:pt x="648" y="363"/>
                  </a:lnTo>
                  <a:lnTo>
                    <a:pt x="638" y="362"/>
                  </a:lnTo>
                  <a:lnTo>
                    <a:pt x="628" y="361"/>
                  </a:lnTo>
                  <a:lnTo>
                    <a:pt x="622" y="363"/>
                  </a:lnTo>
                  <a:lnTo>
                    <a:pt x="616" y="366"/>
                  </a:lnTo>
                  <a:lnTo>
                    <a:pt x="611" y="371"/>
                  </a:lnTo>
                  <a:lnTo>
                    <a:pt x="607" y="377"/>
                  </a:lnTo>
                  <a:lnTo>
                    <a:pt x="606" y="386"/>
                  </a:lnTo>
                  <a:lnTo>
                    <a:pt x="614" y="388"/>
                  </a:lnTo>
                  <a:lnTo>
                    <a:pt x="622" y="391"/>
                  </a:lnTo>
                  <a:lnTo>
                    <a:pt x="627" y="394"/>
                  </a:lnTo>
                  <a:lnTo>
                    <a:pt x="633" y="399"/>
                  </a:lnTo>
                  <a:lnTo>
                    <a:pt x="637" y="410"/>
                  </a:lnTo>
                  <a:lnTo>
                    <a:pt x="637" y="416"/>
                  </a:lnTo>
                  <a:lnTo>
                    <a:pt x="636" y="424"/>
                  </a:lnTo>
                  <a:lnTo>
                    <a:pt x="634" y="425"/>
                  </a:lnTo>
                  <a:lnTo>
                    <a:pt x="633" y="427"/>
                  </a:lnTo>
                  <a:lnTo>
                    <a:pt x="630" y="427"/>
                  </a:lnTo>
                  <a:lnTo>
                    <a:pt x="629" y="427"/>
                  </a:lnTo>
                  <a:lnTo>
                    <a:pt x="629" y="428"/>
                  </a:lnTo>
                  <a:lnTo>
                    <a:pt x="627" y="430"/>
                  </a:lnTo>
                  <a:lnTo>
                    <a:pt x="594" y="437"/>
                  </a:lnTo>
                  <a:lnTo>
                    <a:pt x="582" y="491"/>
                  </a:lnTo>
                  <a:lnTo>
                    <a:pt x="623" y="526"/>
                  </a:lnTo>
                  <a:lnTo>
                    <a:pt x="588" y="550"/>
                  </a:lnTo>
                  <a:lnTo>
                    <a:pt x="536" y="549"/>
                  </a:lnTo>
                  <a:lnTo>
                    <a:pt x="536" y="621"/>
                  </a:lnTo>
                  <a:lnTo>
                    <a:pt x="539" y="624"/>
                  </a:lnTo>
                  <a:lnTo>
                    <a:pt x="540" y="628"/>
                  </a:lnTo>
                  <a:lnTo>
                    <a:pt x="539" y="632"/>
                  </a:lnTo>
                  <a:lnTo>
                    <a:pt x="538" y="637"/>
                  </a:lnTo>
                  <a:lnTo>
                    <a:pt x="534" y="639"/>
                  </a:lnTo>
                  <a:lnTo>
                    <a:pt x="530" y="641"/>
                  </a:lnTo>
                  <a:lnTo>
                    <a:pt x="447" y="647"/>
                  </a:lnTo>
                  <a:lnTo>
                    <a:pt x="426" y="702"/>
                  </a:lnTo>
                  <a:lnTo>
                    <a:pt x="383" y="778"/>
                  </a:lnTo>
                  <a:lnTo>
                    <a:pt x="357" y="799"/>
                  </a:lnTo>
                  <a:lnTo>
                    <a:pt x="290" y="796"/>
                  </a:lnTo>
                  <a:lnTo>
                    <a:pt x="261" y="810"/>
                  </a:lnTo>
                  <a:lnTo>
                    <a:pt x="206" y="806"/>
                  </a:lnTo>
                  <a:lnTo>
                    <a:pt x="183" y="874"/>
                  </a:lnTo>
                  <a:lnTo>
                    <a:pt x="141" y="878"/>
                  </a:lnTo>
                  <a:lnTo>
                    <a:pt x="143" y="887"/>
                  </a:lnTo>
                  <a:lnTo>
                    <a:pt x="143" y="890"/>
                  </a:lnTo>
                  <a:lnTo>
                    <a:pt x="144" y="894"/>
                  </a:lnTo>
                  <a:lnTo>
                    <a:pt x="143" y="894"/>
                  </a:lnTo>
                  <a:lnTo>
                    <a:pt x="143" y="895"/>
                  </a:lnTo>
                  <a:lnTo>
                    <a:pt x="143" y="897"/>
                  </a:lnTo>
                  <a:lnTo>
                    <a:pt x="142" y="897"/>
                  </a:lnTo>
                  <a:lnTo>
                    <a:pt x="142" y="898"/>
                  </a:lnTo>
                  <a:lnTo>
                    <a:pt x="138" y="895"/>
                  </a:lnTo>
                  <a:lnTo>
                    <a:pt x="133" y="891"/>
                  </a:lnTo>
                  <a:lnTo>
                    <a:pt x="127" y="883"/>
                  </a:lnTo>
                  <a:lnTo>
                    <a:pt x="121" y="873"/>
                  </a:lnTo>
                  <a:lnTo>
                    <a:pt x="74" y="947"/>
                  </a:lnTo>
                  <a:lnTo>
                    <a:pt x="75" y="953"/>
                  </a:lnTo>
                  <a:lnTo>
                    <a:pt x="75" y="960"/>
                  </a:lnTo>
                  <a:lnTo>
                    <a:pt x="73" y="965"/>
                  </a:lnTo>
                  <a:lnTo>
                    <a:pt x="71" y="970"/>
                  </a:lnTo>
                  <a:lnTo>
                    <a:pt x="68" y="970"/>
                  </a:lnTo>
                  <a:lnTo>
                    <a:pt x="67" y="970"/>
                  </a:lnTo>
                  <a:lnTo>
                    <a:pt x="67" y="971"/>
                  </a:lnTo>
                  <a:lnTo>
                    <a:pt x="65" y="973"/>
                  </a:lnTo>
                  <a:lnTo>
                    <a:pt x="63" y="973"/>
                  </a:lnTo>
                  <a:lnTo>
                    <a:pt x="62" y="973"/>
                  </a:lnTo>
                  <a:lnTo>
                    <a:pt x="62" y="974"/>
                  </a:lnTo>
                  <a:lnTo>
                    <a:pt x="60" y="976"/>
                  </a:lnTo>
                  <a:lnTo>
                    <a:pt x="52" y="978"/>
                  </a:lnTo>
                  <a:lnTo>
                    <a:pt x="45" y="980"/>
                  </a:lnTo>
                  <a:lnTo>
                    <a:pt x="0" y="1012"/>
                  </a:lnTo>
                  <a:lnTo>
                    <a:pt x="0" y="1013"/>
                  </a:lnTo>
                  <a:lnTo>
                    <a:pt x="5" y="1012"/>
                  </a:lnTo>
                  <a:lnTo>
                    <a:pt x="10" y="1013"/>
                  </a:lnTo>
                  <a:lnTo>
                    <a:pt x="13" y="1016"/>
                  </a:lnTo>
                  <a:lnTo>
                    <a:pt x="16" y="1022"/>
                  </a:lnTo>
                  <a:lnTo>
                    <a:pt x="16" y="1026"/>
                  </a:lnTo>
                  <a:lnTo>
                    <a:pt x="16" y="1030"/>
                  </a:lnTo>
                  <a:lnTo>
                    <a:pt x="14" y="1032"/>
                  </a:lnTo>
                  <a:lnTo>
                    <a:pt x="11" y="1034"/>
                  </a:lnTo>
                  <a:lnTo>
                    <a:pt x="28" y="1086"/>
                  </a:lnTo>
                  <a:lnTo>
                    <a:pt x="58" y="1229"/>
                  </a:lnTo>
                  <a:lnTo>
                    <a:pt x="94" y="1283"/>
                  </a:lnTo>
                  <a:lnTo>
                    <a:pt x="170" y="1463"/>
                  </a:lnTo>
                  <a:lnTo>
                    <a:pt x="171" y="1465"/>
                  </a:lnTo>
                  <a:lnTo>
                    <a:pt x="188" y="1472"/>
                  </a:lnTo>
                  <a:lnTo>
                    <a:pt x="203" y="1483"/>
                  </a:lnTo>
                  <a:lnTo>
                    <a:pt x="213" y="1496"/>
                  </a:lnTo>
                  <a:lnTo>
                    <a:pt x="217" y="1504"/>
                  </a:lnTo>
                  <a:lnTo>
                    <a:pt x="221" y="1514"/>
                  </a:lnTo>
                  <a:lnTo>
                    <a:pt x="221" y="1520"/>
                  </a:lnTo>
                  <a:lnTo>
                    <a:pt x="218" y="1528"/>
                  </a:lnTo>
                  <a:lnTo>
                    <a:pt x="233" y="1530"/>
                  </a:lnTo>
                  <a:lnTo>
                    <a:pt x="248" y="1538"/>
                  </a:lnTo>
                  <a:lnTo>
                    <a:pt x="254" y="1544"/>
                  </a:lnTo>
                  <a:lnTo>
                    <a:pt x="256" y="1548"/>
                  </a:lnTo>
                  <a:lnTo>
                    <a:pt x="257" y="1552"/>
                  </a:lnTo>
                  <a:lnTo>
                    <a:pt x="255" y="1560"/>
                  </a:lnTo>
                  <a:lnTo>
                    <a:pt x="253" y="1564"/>
                  </a:lnTo>
                  <a:lnTo>
                    <a:pt x="250" y="1569"/>
                  </a:lnTo>
                  <a:lnTo>
                    <a:pt x="242" y="1566"/>
                  </a:lnTo>
                  <a:lnTo>
                    <a:pt x="236" y="1566"/>
                  </a:lnTo>
                  <a:lnTo>
                    <a:pt x="231" y="1568"/>
                  </a:lnTo>
                  <a:lnTo>
                    <a:pt x="226" y="1574"/>
                  </a:lnTo>
                  <a:lnTo>
                    <a:pt x="225" y="1577"/>
                  </a:lnTo>
                  <a:lnTo>
                    <a:pt x="228" y="1585"/>
                  </a:lnTo>
                  <a:lnTo>
                    <a:pt x="236" y="1690"/>
                  </a:lnTo>
                  <a:lnTo>
                    <a:pt x="348" y="1674"/>
                  </a:lnTo>
                  <a:lnTo>
                    <a:pt x="347" y="1683"/>
                  </a:lnTo>
                  <a:lnTo>
                    <a:pt x="349" y="1690"/>
                  </a:lnTo>
                  <a:lnTo>
                    <a:pt x="352" y="1695"/>
                  </a:lnTo>
                  <a:lnTo>
                    <a:pt x="357" y="1698"/>
                  </a:lnTo>
                  <a:lnTo>
                    <a:pt x="363" y="1698"/>
                  </a:lnTo>
                  <a:lnTo>
                    <a:pt x="370" y="1697"/>
                  </a:lnTo>
                  <a:lnTo>
                    <a:pt x="379" y="1694"/>
                  </a:lnTo>
                  <a:lnTo>
                    <a:pt x="390" y="1689"/>
                  </a:lnTo>
                  <a:lnTo>
                    <a:pt x="405" y="1718"/>
                  </a:lnTo>
                  <a:lnTo>
                    <a:pt x="496" y="1771"/>
                  </a:lnTo>
                  <a:lnTo>
                    <a:pt x="530" y="1691"/>
                  </a:lnTo>
                  <a:lnTo>
                    <a:pt x="575" y="1654"/>
                  </a:lnTo>
                  <a:lnTo>
                    <a:pt x="655" y="1639"/>
                  </a:lnTo>
                  <a:lnTo>
                    <a:pt x="662" y="1729"/>
                  </a:lnTo>
                  <a:lnTo>
                    <a:pt x="719" y="1736"/>
                  </a:lnTo>
                  <a:lnTo>
                    <a:pt x="736" y="1646"/>
                  </a:lnTo>
                  <a:lnTo>
                    <a:pt x="793" y="1647"/>
                  </a:lnTo>
                  <a:lnTo>
                    <a:pt x="844" y="1669"/>
                  </a:lnTo>
                  <a:lnTo>
                    <a:pt x="863" y="1707"/>
                  </a:lnTo>
                  <a:lnTo>
                    <a:pt x="937" y="1742"/>
                  </a:lnTo>
                  <a:lnTo>
                    <a:pt x="942" y="1735"/>
                  </a:lnTo>
                  <a:lnTo>
                    <a:pt x="944" y="1733"/>
                  </a:lnTo>
                  <a:lnTo>
                    <a:pt x="947" y="1733"/>
                  </a:lnTo>
                  <a:lnTo>
                    <a:pt x="952" y="1733"/>
                  </a:lnTo>
                  <a:lnTo>
                    <a:pt x="957" y="1738"/>
                  </a:lnTo>
                  <a:lnTo>
                    <a:pt x="960" y="1744"/>
                  </a:lnTo>
                  <a:lnTo>
                    <a:pt x="964" y="1749"/>
                  </a:lnTo>
                  <a:lnTo>
                    <a:pt x="969" y="1753"/>
                  </a:lnTo>
                  <a:lnTo>
                    <a:pt x="974" y="1756"/>
                  </a:lnTo>
                  <a:lnTo>
                    <a:pt x="974" y="1660"/>
                  </a:lnTo>
                  <a:lnTo>
                    <a:pt x="995" y="1491"/>
                  </a:lnTo>
                  <a:lnTo>
                    <a:pt x="1005" y="1485"/>
                  </a:lnTo>
                  <a:lnTo>
                    <a:pt x="1014" y="1479"/>
                  </a:lnTo>
                  <a:lnTo>
                    <a:pt x="1021" y="1472"/>
                  </a:lnTo>
                  <a:lnTo>
                    <a:pt x="1026" y="1464"/>
                  </a:lnTo>
                  <a:lnTo>
                    <a:pt x="1027" y="1454"/>
                  </a:lnTo>
                  <a:lnTo>
                    <a:pt x="1028" y="1444"/>
                  </a:lnTo>
                  <a:lnTo>
                    <a:pt x="1027" y="1438"/>
                  </a:lnTo>
                  <a:lnTo>
                    <a:pt x="1027" y="1433"/>
                  </a:lnTo>
                  <a:lnTo>
                    <a:pt x="1025" y="1427"/>
                  </a:lnTo>
                  <a:lnTo>
                    <a:pt x="1024" y="1425"/>
                  </a:lnTo>
                  <a:lnTo>
                    <a:pt x="1024" y="1424"/>
                  </a:lnTo>
                  <a:lnTo>
                    <a:pt x="1024" y="1422"/>
                  </a:lnTo>
                  <a:lnTo>
                    <a:pt x="1018" y="1408"/>
                  </a:lnTo>
                  <a:lnTo>
                    <a:pt x="1013" y="1393"/>
                  </a:lnTo>
                  <a:lnTo>
                    <a:pt x="1019" y="1319"/>
                  </a:lnTo>
                  <a:lnTo>
                    <a:pt x="1032" y="1266"/>
                  </a:lnTo>
                  <a:lnTo>
                    <a:pt x="1065" y="1248"/>
                  </a:lnTo>
                  <a:lnTo>
                    <a:pt x="1073" y="1221"/>
                  </a:lnTo>
                  <a:lnTo>
                    <a:pt x="1113" y="1154"/>
                  </a:lnTo>
                  <a:lnTo>
                    <a:pt x="1093" y="954"/>
                  </a:lnTo>
                  <a:lnTo>
                    <a:pt x="1122" y="925"/>
                  </a:lnTo>
                  <a:lnTo>
                    <a:pt x="1162" y="856"/>
                  </a:lnTo>
                  <a:lnTo>
                    <a:pt x="1160" y="852"/>
                  </a:lnTo>
                  <a:lnTo>
                    <a:pt x="1160" y="849"/>
                  </a:lnTo>
                  <a:lnTo>
                    <a:pt x="1163" y="843"/>
                  </a:lnTo>
                  <a:lnTo>
                    <a:pt x="1168" y="839"/>
                  </a:lnTo>
                  <a:lnTo>
                    <a:pt x="1183" y="837"/>
                  </a:lnTo>
                  <a:lnTo>
                    <a:pt x="1186" y="835"/>
                  </a:lnTo>
                  <a:lnTo>
                    <a:pt x="1237" y="680"/>
                  </a:lnTo>
                  <a:lnTo>
                    <a:pt x="1201" y="630"/>
                  </a:lnTo>
                  <a:lnTo>
                    <a:pt x="1173" y="570"/>
                  </a:lnTo>
                  <a:lnTo>
                    <a:pt x="1178" y="526"/>
                  </a:lnTo>
                  <a:lnTo>
                    <a:pt x="1199" y="487"/>
                  </a:lnTo>
                  <a:lnTo>
                    <a:pt x="1130" y="378"/>
                  </a:lnTo>
                  <a:lnTo>
                    <a:pt x="1153" y="326"/>
                  </a:lnTo>
                  <a:lnTo>
                    <a:pt x="1119" y="107"/>
                  </a:lnTo>
                  <a:lnTo>
                    <a:pt x="107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00000000-0008-0000-0000-000048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" y="612"/>
              <a:ext cx="88" cy="130"/>
            </a:xfrm>
            <a:custGeom>
              <a:avLst/>
              <a:gdLst/>
              <a:ahLst/>
              <a:cxnLst>
                <a:cxn ang="0">
                  <a:pos x="617" y="199"/>
                </a:cxn>
                <a:cxn ang="0">
                  <a:pos x="607" y="176"/>
                </a:cxn>
                <a:cxn ang="0">
                  <a:pos x="587" y="152"/>
                </a:cxn>
                <a:cxn ang="0">
                  <a:pos x="566" y="150"/>
                </a:cxn>
                <a:cxn ang="0">
                  <a:pos x="429" y="41"/>
                </a:cxn>
                <a:cxn ang="0">
                  <a:pos x="354" y="7"/>
                </a:cxn>
                <a:cxn ang="0">
                  <a:pos x="261" y="55"/>
                </a:cxn>
                <a:cxn ang="0">
                  <a:pos x="179" y="298"/>
                </a:cxn>
                <a:cxn ang="0">
                  <a:pos x="227" y="602"/>
                </a:cxn>
                <a:cxn ang="0">
                  <a:pos x="189" y="815"/>
                </a:cxn>
                <a:cxn ang="0">
                  <a:pos x="119" y="926"/>
                </a:cxn>
                <a:cxn ang="0">
                  <a:pos x="45" y="1291"/>
                </a:cxn>
                <a:cxn ang="0">
                  <a:pos x="50" y="1397"/>
                </a:cxn>
                <a:cxn ang="0">
                  <a:pos x="53" y="1426"/>
                </a:cxn>
                <a:cxn ang="0">
                  <a:pos x="21" y="1463"/>
                </a:cxn>
                <a:cxn ang="0">
                  <a:pos x="184" y="1671"/>
                </a:cxn>
                <a:cxn ang="0">
                  <a:pos x="568" y="1694"/>
                </a:cxn>
                <a:cxn ang="0">
                  <a:pos x="627" y="1642"/>
                </a:cxn>
                <a:cxn ang="0">
                  <a:pos x="632" y="1654"/>
                </a:cxn>
                <a:cxn ang="0">
                  <a:pos x="620" y="1696"/>
                </a:cxn>
                <a:cxn ang="0">
                  <a:pos x="617" y="1766"/>
                </a:cxn>
                <a:cxn ang="0">
                  <a:pos x="909" y="1890"/>
                </a:cxn>
                <a:cxn ang="0">
                  <a:pos x="1148" y="1887"/>
                </a:cxn>
                <a:cxn ang="0">
                  <a:pos x="1139" y="1848"/>
                </a:cxn>
                <a:cxn ang="0">
                  <a:pos x="1211" y="1889"/>
                </a:cxn>
                <a:cxn ang="0">
                  <a:pos x="1227" y="1844"/>
                </a:cxn>
                <a:cxn ang="0">
                  <a:pos x="1252" y="1821"/>
                </a:cxn>
                <a:cxn ang="0">
                  <a:pos x="1182" y="1642"/>
                </a:cxn>
                <a:cxn ang="0">
                  <a:pos x="1197" y="1597"/>
                </a:cxn>
                <a:cxn ang="0">
                  <a:pos x="1038" y="1585"/>
                </a:cxn>
                <a:cxn ang="0">
                  <a:pos x="1011" y="1575"/>
                </a:cxn>
                <a:cxn ang="0">
                  <a:pos x="992" y="1550"/>
                </a:cxn>
                <a:cxn ang="0">
                  <a:pos x="964" y="1550"/>
                </a:cxn>
                <a:cxn ang="0">
                  <a:pos x="1020" y="1446"/>
                </a:cxn>
                <a:cxn ang="0">
                  <a:pos x="1004" y="1425"/>
                </a:cxn>
                <a:cxn ang="0">
                  <a:pos x="1148" y="1259"/>
                </a:cxn>
                <a:cxn ang="0">
                  <a:pos x="1377" y="1078"/>
                </a:cxn>
                <a:cxn ang="0">
                  <a:pos x="1313" y="988"/>
                </a:cxn>
                <a:cxn ang="0">
                  <a:pos x="1075" y="862"/>
                </a:cxn>
                <a:cxn ang="0">
                  <a:pos x="960" y="452"/>
                </a:cxn>
                <a:cxn ang="0">
                  <a:pos x="948" y="406"/>
                </a:cxn>
                <a:cxn ang="0">
                  <a:pos x="857" y="457"/>
                </a:cxn>
                <a:cxn ang="0">
                  <a:pos x="872" y="474"/>
                </a:cxn>
                <a:cxn ang="0">
                  <a:pos x="867" y="477"/>
                </a:cxn>
                <a:cxn ang="0">
                  <a:pos x="848" y="472"/>
                </a:cxn>
                <a:cxn ang="0">
                  <a:pos x="808" y="450"/>
                </a:cxn>
                <a:cxn ang="0">
                  <a:pos x="615" y="410"/>
                </a:cxn>
                <a:cxn ang="0">
                  <a:pos x="590" y="225"/>
                </a:cxn>
                <a:cxn ang="0">
                  <a:pos x="444" y="1511"/>
                </a:cxn>
                <a:cxn ang="0">
                  <a:pos x="501" y="1534"/>
                </a:cxn>
                <a:cxn ang="0">
                  <a:pos x="295" y="1667"/>
                </a:cxn>
                <a:cxn ang="0">
                  <a:pos x="281" y="1593"/>
                </a:cxn>
                <a:cxn ang="0">
                  <a:pos x="301" y="1561"/>
                </a:cxn>
                <a:cxn ang="0">
                  <a:pos x="432" y="1484"/>
                </a:cxn>
                <a:cxn ang="0">
                  <a:pos x="447" y="1495"/>
                </a:cxn>
              </a:cxnLst>
              <a:rect l="0" t="0" r="r" b="b"/>
              <a:pathLst>
                <a:path w="1418" h="1949">
                  <a:moveTo>
                    <a:pt x="607" y="198"/>
                  </a:moveTo>
                  <a:lnTo>
                    <a:pt x="610" y="198"/>
                  </a:lnTo>
                  <a:lnTo>
                    <a:pt x="614" y="199"/>
                  </a:lnTo>
                  <a:lnTo>
                    <a:pt x="616" y="199"/>
                  </a:lnTo>
                  <a:lnTo>
                    <a:pt x="617" y="199"/>
                  </a:lnTo>
                  <a:lnTo>
                    <a:pt x="620" y="200"/>
                  </a:lnTo>
                  <a:lnTo>
                    <a:pt x="622" y="200"/>
                  </a:lnTo>
                  <a:lnTo>
                    <a:pt x="623" y="201"/>
                  </a:lnTo>
                  <a:lnTo>
                    <a:pt x="613" y="188"/>
                  </a:lnTo>
                  <a:lnTo>
                    <a:pt x="607" y="176"/>
                  </a:lnTo>
                  <a:lnTo>
                    <a:pt x="601" y="162"/>
                  </a:lnTo>
                  <a:lnTo>
                    <a:pt x="598" y="148"/>
                  </a:lnTo>
                  <a:lnTo>
                    <a:pt x="595" y="147"/>
                  </a:lnTo>
                  <a:lnTo>
                    <a:pt x="593" y="148"/>
                  </a:lnTo>
                  <a:lnTo>
                    <a:pt x="587" y="152"/>
                  </a:lnTo>
                  <a:lnTo>
                    <a:pt x="574" y="147"/>
                  </a:lnTo>
                  <a:lnTo>
                    <a:pt x="569" y="149"/>
                  </a:lnTo>
                  <a:lnTo>
                    <a:pt x="567" y="149"/>
                  </a:lnTo>
                  <a:lnTo>
                    <a:pt x="566" y="149"/>
                  </a:lnTo>
                  <a:lnTo>
                    <a:pt x="566" y="150"/>
                  </a:lnTo>
                  <a:lnTo>
                    <a:pt x="564" y="152"/>
                  </a:lnTo>
                  <a:lnTo>
                    <a:pt x="549" y="158"/>
                  </a:lnTo>
                  <a:lnTo>
                    <a:pt x="551" y="71"/>
                  </a:lnTo>
                  <a:lnTo>
                    <a:pt x="476" y="96"/>
                  </a:lnTo>
                  <a:lnTo>
                    <a:pt x="429" y="41"/>
                  </a:lnTo>
                  <a:lnTo>
                    <a:pt x="411" y="40"/>
                  </a:lnTo>
                  <a:lnTo>
                    <a:pt x="381" y="1"/>
                  </a:lnTo>
                  <a:lnTo>
                    <a:pt x="372" y="0"/>
                  </a:lnTo>
                  <a:lnTo>
                    <a:pt x="366" y="1"/>
                  </a:lnTo>
                  <a:lnTo>
                    <a:pt x="354" y="7"/>
                  </a:lnTo>
                  <a:lnTo>
                    <a:pt x="334" y="20"/>
                  </a:lnTo>
                  <a:lnTo>
                    <a:pt x="315" y="32"/>
                  </a:lnTo>
                  <a:lnTo>
                    <a:pt x="295" y="41"/>
                  </a:lnTo>
                  <a:lnTo>
                    <a:pt x="278" y="50"/>
                  </a:lnTo>
                  <a:lnTo>
                    <a:pt x="261" y="55"/>
                  </a:lnTo>
                  <a:lnTo>
                    <a:pt x="245" y="59"/>
                  </a:lnTo>
                  <a:lnTo>
                    <a:pt x="229" y="60"/>
                  </a:lnTo>
                  <a:lnTo>
                    <a:pt x="215" y="61"/>
                  </a:lnTo>
                  <a:lnTo>
                    <a:pt x="145" y="79"/>
                  </a:lnTo>
                  <a:lnTo>
                    <a:pt x="179" y="298"/>
                  </a:lnTo>
                  <a:lnTo>
                    <a:pt x="156" y="350"/>
                  </a:lnTo>
                  <a:lnTo>
                    <a:pt x="225" y="459"/>
                  </a:lnTo>
                  <a:lnTo>
                    <a:pt x="204" y="498"/>
                  </a:lnTo>
                  <a:lnTo>
                    <a:pt x="199" y="542"/>
                  </a:lnTo>
                  <a:lnTo>
                    <a:pt x="227" y="602"/>
                  </a:lnTo>
                  <a:lnTo>
                    <a:pt x="263" y="652"/>
                  </a:lnTo>
                  <a:lnTo>
                    <a:pt x="212" y="807"/>
                  </a:lnTo>
                  <a:lnTo>
                    <a:pt x="209" y="809"/>
                  </a:lnTo>
                  <a:lnTo>
                    <a:pt x="194" y="811"/>
                  </a:lnTo>
                  <a:lnTo>
                    <a:pt x="189" y="815"/>
                  </a:lnTo>
                  <a:lnTo>
                    <a:pt x="186" y="821"/>
                  </a:lnTo>
                  <a:lnTo>
                    <a:pt x="186" y="824"/>
                  </a:lnTo>
                  <a:lnTo>
                    <a:pt x="188" y="828"/>
                  </a:lnTo>
                  <a:lnTo>
                    <a:pt x="148" y="897"/>
                  </a:lnTo>
                  <a:lnTo>
                    <a:pt x="119" y="926"/>
                  </a:lnTo>
                  <a:lnTo>
                    <a:pt x="139" y="1126"/>
                  </a:lnTo>
                  <a:lnTo>
                    <a:pt x="99" y="1193"/>
                  </a:lnTo>
                  <a:lnTo>
                    <a:pt x="91" y="1220"/>
                  </a:lnTo>
                  <a:lnTo>
                    <a:pt x="58" y="1238"/>
                  </a:lnTo>
                  <a:lnTo>
                    <a:pt x="45" y="1291"/>
                  </a:lnTo>
                  <a:lnTo>
                    <a:pt x="39" y="1365"/>
                  </a:lnTo>
                  <a:lnTo>
                    <a:pt x="44" y="1380"/>
                  </a:lnTo>
                  <a:lnTo>
                    <a:pt x="50" y="1394"/>
                  </a:lnTo>
                  <a:lnTo>
                    <a:pt x="50" y="1396"/>
                  </a:lnTo>
                  <a:lnTo>
                    <a:pt x="50" y="1397"/>
                  </a:lnTo>
                  <a:lnTo>
                    <a:pt x="51" y="1399"/>
                  </a:lnTo>
                  <a:lnTo>
                    <a:pt x="53" y="1405"/>
                  </a:lnTo>
                  <a:lnTo>
                    <a:pt x="53" y="1410"/>
                  </a:lnTo>
                  <a:lnTo>
                    <a:pt x="54" y="1416"/>
                  </a:lnTo>
                  <a:lnTo>
                    <a:pt x="53" y="1426"/>
                  </a:lnTo>
                  <a:lnTo>
                    <a:pt x="52" y="1436"/>
                  </a:lnTo>
                  <a:lnTo>
                    <a:pt x="47" y="1444"/>
                  </a:lnTo>
                  <a:lnTo>
                    <a:pt x="40" y="1451"/>
                  </a:lnTo>
                  <a:lnTo>
                    <a:pt x="31" y="1457"/>
                  </a:lnTo>
                  <a:lnTo>
                    <a:pt x="21" y="1463"/>
                  </a:lnTo>
                  <a:lnTo>
                    <a:pt x="0" y="1632"/>
                  </a:lnTo>
                  <a:lnTo>
                    <a:pt x="51" y="1647"/>
                  </a:lnTo>
                  <a:lnTo>
                    <a:pt x="77" y="1646"/>
                  </a:lnTo>
                  <a:lnTo>
                    <a:pt x="139" y="1638"/>
                  </a:lnTo>
                  <a:lnTo>
                    <a:pt x="184" y="1671"/>
                  </a:lnTo>
                  <a:lnTo>
                    <a:pt x="208" y="1788"/>
                  </a:lnTo>
                  <a:lnTo>
                    <a:pt x="284" y="1735"/>
                  </a:lnTo>
                  <a:lnTo>
                    <a:pt x="329" y="1737"/>
                  </a:lnTo>
                  <a:lnTo>
                    <a:pt x="502" y="1656"/>
                  </a:lnTo>
                  <a:lnTo>
                    <a:pt x="568" y="1694"/>
                  </a:lnTo>
                  <a:lnTo>
                    <a:pt x="619" y="1663"/>
                  </a:lnTo>
                  <a:lnTo>
                    <a:pt x="616" y="1655"/>
                  </a:lnTo>
                  <a:lnTo>
                    <a:pt x="617" y="1650"/>
                  </a:lnTo>
                  <a:lnTo>
                    <a:pt x="621" y="1645"/>
                  </a:lnTo>
                  <a:lnTo>
                    <a:pt x="627" y="1642"/>
                  </a:lnTo>
                  <a:lnTo>
                    <a:pt x="630" y="1640"/>
                  </a:lnTo>
                  <a:lnTo>
                    <a:pt x="632" y="1641"/>
                  </a:lnTo>
                  <a:lnTo>
                    <a:pt x="633" y="1642"/>
                  </a:lnTo>
                  <a:lnTo>
                    <a:pt x="635" y="1646"/>
                  </a:lnTo>
                  <a:lnTo>
                    <a:pt x="632" y="1654"/>
                  </a:lnTo>
                  <a:lnTo>
                    <a:pt x="631" y="1658"/>
                  </a:lnTo>
                  <a:lnTo>
                    <a:pt x="631" y="1663"/>
                  </a:lnTo>
                  <a:lnTo>
                    <a:pt x="629" y="1671"/>
                  </a:lnTo>
                  <a:lnTo>
                    <a:pt x="627" y="1680"/>
                  </a:lnTo>
                  <a:lnTo>
                    <a:pt x="620" y="1696"/>
                  </a:lnTo>
                  <a:lnTo>
                    <a:pt x="617" y="1697"/>
                  </a:lnTo>
                  <a:lnTo>
                    <a:pt x="616" y="1699"/>
                  </a:lnTo>
                  <a:lnTo>
                    <a:pt x="614" y="1703"/>
                  </a:lnTo>
                  <a:lnTo>
                    <a:pt x="610" y="1711"/>
                  </a:lnTo>
                  <a:lnTo>
                    <a:pt x="617" y="1766"/>
                  </a:lnTo>
                  <a:lnTo>
                    <a:pt x="712" y="1802"/>
                  </a:lnTo>
                  <a:lnTo>
                    <a:pt x="744" y="1774"/>
                  </a:lnTo>
                  <a:lnTo>
                    <a:pt x="800" y="1810"/>
                  </a:lnTo>
                  <a:lnTo>
                    <a:pt x="895" y="1811"/>
                  </a:lnTo>
                  <a:lnTo>
                    <a:pt x="909" y="1890"/>
                  </a:lnTo>
                  <a:lnTo>
                    <a:pt x="971" y="1894"/>
                  </a:lnTo>
                  <a:lnTo>
                    <a:pt x="994" y="1943"/>
                  </a:lnTo>
                  <a:lnTo>
                    <a:pt x="1051" y="1949"/>
                  </a:lnTo>
                  <a:lnTo>
                    <a:pt x="1112" y="1895"/>
                  </a:lnTo>
                  <a:lnTo>
                    <a:pt x="1148" y="1887"/>
                  </a:lnTo>
                  <a:lnTo>
                    <a:pt x="1141" y="1877"/>
                  </a:lnTo>
                  <a:lnTo>
                    <a:pt x="1138" y="1867"/>
                  </a:lnTo>
                  <a:lnTo>
                    <a:pt x="1137" y="1857"/>
                  </a:lnTo>
                  <a:lnTo>
                    <a:pt x="1137" y="1852"/>
                  </a:lnTo>
                  <a:lnTo>
                    <a:pt x="1139" y="1848"/>
                  </a:lnTo>
                  <a:lnTo>
                    <a:pt x="1142" y="1838"/>
                  </a:lnTo>
                  <a:lnTo>
                    <a:pt x="1150" y="1832"/>
                  </a:lnTo>
                  <a:lnTo>
                    <a:pt x="1159" y="1828"/>
                  </a:lnTo>
                  <a:lnTo>
                    <a:pt x="1172" y="1827"/>
                  </a:lnTo>
                  <a:lnTo>
                    <a:pt x="1211" y="1889"/>
                  </a:lnTo>
                  <a:lnTo>
                    <a:pt x="1271" y="1873"/>
                  </a:lnTo>
                  <a:lnTo>
                    <a:pt x="1233" y="1862"/>
                  </a:lnTo>
                  <a:lnTo>
                    <a:pt x="1231" y="1863"/>
                  </a:lnTo>
                  <a:lnTo>
                    <a:pt x="1228" y="1852"/>
                  </a:lnTo>
                  <a:lnTo>
                    <a:pt x="1227" y="1844"/>
                  </a:lnTo>
                  <a:lnTo>
                    <a:pt x="1228" y="1836"/>
                  </a:lnTo>
                  <a:lnTo>
                    <a:pt x="1232" y="1831"/>
                  </a:lnTo>
                  <a:lnTo>
                    <a:pt x="1236" y="1826"/>
                  </a:lnTo>
                  <a:lnTo>
                    <a:pt x="1244" y="1823"/>
                  </a:lnTo>
                  <a:lnTo>
                    <a:pt x="1252" y="1821"/>
                  </a:lnTo>
                  <a:lnTo>
                    <a:pt x="1264" y="1821"/>
                  </a:lnTo>
                  <a:lnTo>
                    <a:pt x="1271" y="1705"/>
                  </a:lnTo>
                  <a:lnTo>
                    <a:pt x="1213" y="1685"/>
                  </a:lnTo>
                  <a:lnTo>
                    <a:pt x="1199" y="1648"/>
                  </a:lnTo>
                  <a:lnTo>
                    <a:pt x="1182" y="1642"/>
                  </a:lnTo>
                  <a:lnTo>
                    <a:pt x="1186" y="1633"/>
                  </a:lnTo>
                  <a:lnTo>
                    <a:pt x="1190" y="1626"/>
                  </a:lnTo>
                  <a:lnTo>
                    <a:pt x="1197" y="1613"/>
                  </a:lnTo>
                  <a:lnTo>
                    <a:pt x="1198" y="1602"/>
                  </a:lnTo>
                  <a:lnTo>
                    <a:pt x="1197" y="1597"/>
                  </a:lnTo>
                  <a:lnTo>
                    <a:pt x="1196" y="1594"/>
                  </a:lnTo>
                  <a:lnTo>
                    <a:pt x="1088" y="1601"/>
                  </a:lnTo>
                  <a:lnTo>
                    <a:pt x="1046" y="1582"/>
                  </a:lnTo>
                  <a:lnTo>
                    <a:pt x="1041" y="1585"/>
                  </a:lnTo>
                  <a:lnTo>
                    <a:pt x="1038" y="1585"/>
                  </a:lnTo>
                  <a:lnTo>
                    <a:pt x="1033" y="1583"/>
                  </a:lnTo>
                  <a:lnTo>
                    <a:pt x="1031" y="1582"/>
                  </a:lnTo>
                  <a:lnTo>
                    <a:pt x="1030" y="1582"/>
                  </a:lnTo>
                  <a:lnTo>
                    <a:pt x="1022" y="1579"/>
                  </a:lnTo>
                  <a:lnTo>
                    <a:pt x="1011" y="1575"/>
                  </a:lnTo>
                  <a:lnTo>
                    <a:pt x="999" y="1571"/>
                  </a:lnTo>
                  <a:lnTo>
                    <a:pt x="998" y="1563"/>
                  </a:lnTo>
                  <a:lnTo>
                    <a:pt x="997" y="1557"/>
                  </a:lnTo>
                  <a:lnTo>
                    <a:pt x="994" y="1552"/>
                  </a:lnTo>
                  <a:lnTo>
                    <a:pt x="992" y="1550"/>
                  </a:lnTo>
                  <a:lnTo>
                    <a:pt x="988" y="1547"/>
                  </a:lnTo>
                  <a:lnTo>
                    <a:pt x="983" y="1547"/>
                  </a:lnTo>
                  <a:lnTo>
                    <a:pt x="977" y="1547"/>
                  </a:lnTo>
                  <a:lnTo>
                    <a:pt x="972" y="1550"/>
                  </a:lnTo>
                  <a:lnTo>
                    <a:pt x="964" y="1550"/>
                  </a:lnTo>
                  <a:lnTo>
                    <a:pt x="958" y="1546"/>
                  </a:lnTo>
                  <a:lnTo>
                    <a:pt x="951" y="1445"/>
                  </a:lnTo>
                  <a:lnTo>
                    <a:pt x="1012" y="1459"/>
                  </a:lnTo>
                  <a:lnTo>
                    <a:pt x="1016" y="1452"/>
                  </a:lnTo>
                  <a:lnTo>
                    <a:pt x="1020" y="1446"/>
                  </a:lnTo>
                  <a:lnTo>
                    <a:pt x="1021" y="1441"/>
                  </a:lnTo>
                  <a:lnTo>
                    <a:pt x="1022" y="1437"/>
                  </a:lnTo>
                  <a:lnTo>
                    <a:pt x="1019" y="1433"/>
                  </a:lnTo>
                  <a:lnTo>
                    <a:pt x="1013" y="1429"/>
                  </a:lnTo>
                  <a:lnTo>
                    <a:pt x="1004" y="1425"/>
                  </a:lnTo>
                  <a:lnTo>
                    <a:pt x="993" y="1421"/>
                  </a:lnTo>
                  <a:lnTo>
                    <a:pt x="985" y="1336"/>
                  </a:lnTo>
                  <a:lnTo>
                    <a:pt x="1163" y="1382"/>
                  </a:lnTo>
                  <a:lnTo>
                    <a:pt x="1229" y="1326"/>
                  </a:lnTo>
                  <a:lnTo>
                    <a:pt x="1148" y="1259"/>
                  </a:lnTo>
                  <a:lnTo>
                    <a:pt x="1207" y="1140"/>
                  </a:lnTo>
                  <a:lnTo>
                    <a:pt x="1205" y="1083"/>
                  </a:lnTo>
                  <a:lnTo>
                    <a:pt x="1301" y="1103"/>
                  </a:lnTo>
                  <a:lnTo>
                    <a:pt x="1331" y="1065"/>
                  </a:lnTo>
                  <a:lnTo>
                    <a:pt x="1377" y="1078"/>
                  </a:lnTo>
                  <a:lnTo>
                    <a:pt x="1394" y="1039"/>
                  </a:lnTo>
                  <a:lnTo>
                    <a:pt x="1418" y="1001"/>
                  </a:lnTo>
                  <a:lnTo>
                    <a:pt x="1386" y="992"/>
                  </a:lnTo>
                  <a:lnTo>
                    <a:pt x="1333" y="1011"/>
                  </a:lnTo>
                  <a:lnTo>
                    <a:pt x="1313" y="988"/>
                  </a:lnTo>
                  <a:lnTo>
                    <a:pt x="1268" y="963"/>
                  </a:lnTo>
                  <a:lnTo>
                    <a:pt x="1198" y="970"/>
                  </a:lnTo>
                  <a:lnTo>
                    <a:pt x="1166" y="924"/>
                  </a:lnTo>
                  <a:lnTo>
                    <a:pt x="1118" y="905"/>
                  </a:lnTo>
                  <a:lnTo>
                    <a:pt x="1075" y="862"/>
                  </a:lnTo>
                  <a:lnTo>
                    <a:pt x="1083" y="905"/>
                  </a:lnTo>
                  <a:lnTo>
                    <a:pt x="966" y="859"/>
                  </a:lnTo>
                  <a:lnTo>
                    <a:pt x="994" y="818"/>
                  </a:lnTo>
                  <a:lnTo>
                    <a:pt x="991" y="551"/>
                  </a:lnTo>
                  <a:lnTo>
                    <a:pt x="960" y="452"/>
                  </a:lnTo>
                  <a:lnTo>
                    <a:pt x="987" y="410"/>
                  </a:lnTo>
                  <a:lnTo>
                    <a:pt x="976" y="399"/>
                  </a:lnTo>
                  <a:lnTo>
                    <a:pt x="966" y="396"/>
                  </a:lnTo>
                  <a:lnTo>
                    <a:pt x="957" y="397"/>
                  </a:lnTo>
                  <a:lnTo>
                    <a:pt x="948" y="406"/>
                  </a:lnTo>
                  <a:lnTo>
                    <a:pt x="932" y="427"/>
                  </a:lnTo>
                  <a:lnTo>
                    <a:pt x="927" y="438"/>
                  </a:lnTo>
                  <a:lnTo>
                    <a:pt x="924" y="450"/>
                  </a:lnTo>
                  <a:lnTo>
                    <a:pt x="889" y="467"/>
                  </a:lnTo>
                  <a:lnTo>
                    <a:pt x="857" y="457"/>
                  </a:lnTo>
                  <a:lnTo>
                    <a:pt x="859" y="458"/>
                  </a:lnTo>
                  <a:lnTo>
                    <a:pt x="861" y="460"/>
                  </a:lnTo>
                  <a:lnTo>
                    <a:pt x="865" y="464"/>
                  </a:lnTo>
                  <a:lnTo>
                    <a:pt x="870" y="470"/>
                  </a:lnTo>
                  <a:lnTo>
                    <a:pt x="872" y="474"/>
                  </a:lnTo>
                  <a:lnTo>
                    <a:pt x="872" y="475"/>
                  </a:lnTo>
                  <a:lnTo>
                    <a:pt x="873" y="477"/>
                  </a:lnTo>
                  <a:lnTo>
                    <a:pt x="871" y="477"/>
                  </a:lnTo>
                  <a:lnTo>
                    <a:pt x="869" y="478"/>
                  </a:lnTo>
                  <a:lnTo>
                    <a:pt x="867" y="477"/>
                  </a:lnTo>
                  <a:lnTo>
                    <a:pt x="866" y="477"/>
                  </a:lnTo>
                  <a:lnTo>
                    <a:pt x="864" y="477"/>
                  </a:lnTo>
                  <a:lnTo>
                    <a:pt x="855" y="475"/>
                  </a:lnTo>
                  <a:lnTo>
                    <a:pt x="850" y="473"/>
                  </a:lnTo>
                  <a:lnTo>
                    <a:pt x="848" y="472"/>
                  </a:lnTo>
                  <a:lnTo>
                    <a:pt x="847" y="472"/>
                  </a:lnTo>
                  <a:lnTo>
                    <a:pt x="845" y="472"/>
                  </a:lnTo>
                  <a:lnTo>
                    <a:pt x="830" y="466"/>
                  </a:lnTo>
                  <a:lnTo>
                    <a:pt x="818" y="459"/>
                  </a:lnTo>
                  <a:lnTo>
                    <a:pt x="808" y="450"/>
                  </a:lnTo>
                  <a:lnTo>
                    <a:pt x="801" y="441"/>
                  </a:lnTo>
                  <a:lnTo>
                    <a:pt x="726" y="454"/>
                  </a:lnTo>
                  <a:lnTo>
                    <a:pt x="691" y="441"/>
                  </a:lnTo>
                  <a:lnTo>
                    <a:pt x="656" y="414"/>
                  </a:lnTo>
                  <a:lnTo>
                    <a:pt x="615" y="410"/>
                  </a:lnTo>
                  <a:lnTo>
                    <a:pt x="592" y="441"/>
                  </a:lnTo>
                  <a:lnTo>
                    <a:pt x="558" y="427"/>
                  </a:lnTo>
                  <a:lnTo>
                    <a:pt x="620" y="353"/>
                  </a:lnTo>
                  <a:lnTo>
                    <a:pt x="620" y="283"/>
                  </a:lnTo>
                  <a:lnTo>
                    <a:pt x="590" y="225"/>
                  </a:lnTo>
                  <a:lnTo>
                    <a:pt x="607" y="198"/>
                  </a:lnTo>
                  <a:close/>
                  <a:moveTo>
                    <a:pt x="447" y="1495"/>
                  </a:moveTo>
                  <a:lnTo>
                    <a:pt x="443" y="1499"/>
                  </a:lnTo>
                  <a:lnTo>
                    <a:pt x="441" y="1505"/>
                  </a:lnTo>
                  <a:lnTo>
                    <a:pt x="444" y="1511"/>
                  </a:lnTo>
                  <a:lnTo>
                    <a:pt x="449" y="1517"/>
                  </a:lnTo>
                  <a:lnTo>
                    <a:pt x="460" y="1525"/>
                  </a:lnTo>
                  <a:lnTo>
                    <a:pt x="472" y="1531"/>
                  </a:lnTo>
                  <a:lnTo>
                    <a:pt x="486" y="1534"/>
                  </a:lnTo>
                  <a:lnTo>
                    <a:pt x="501" y="1534"/>
                  </a:lnTo>
                  <a:lnTo>
                    <a:pt x="457" y="1570"/>
                  </a:lnTo>
                  <a:lnTo>
                    <a:pt x="444" y="1629"/>
                  </a:lnTo>
                  <a:lnTo>
                    <a:pt x="420" y="1648"/>
                  </a:lnTo>
                  <a:lnTo>
                    <a:pt x="406" y="1677"/>
                  </a:lnTo>
                  <a:lnTo>
                    <a:pt x="295" y="1667"/>
                  </a:lnTo>
                  <a:lnTo>
                    <a:pt x="286" y="1642"/>
                  </a:lnTo>
                  <a:lnTo>
                    <a:pt x="299" y="1612"/>
                  </a:lnTo>
                  <a:lnTo>
                    <a:pt x="290" y="1606"/>
                  </a:lnTo>
                  <a:lnTo>
                    <a:pt x="285" y="1600"/>
                  </a:lnTo>
                  <a:lnTo>
                    <a:pt x="281" y="1593"/>
                  </a:lnTo>
                  <a:lnTo>
                    <a:pt x="283" y="1587"/>
                  </a:lnTo>
                  <a:lnTo>
                    <a:pt x="286" y="1578"/>
                  </a:lnTo>
                  <a:lnTo>
                    <a:pt x="292" y="1570"/>
                  </a:lnTo>
                  <a:lnTo>
                    <a:pt x="295" y="1565"/>
                  </a:lnTo>
                  <a:lnTo>
                    <a:pt x="301" y="1561"/>
                  </a:lnTo>
                  <a:lnTo>
                    <a:pt x="312" y="1553"/>
                  </a:lnTo>
                  <a:lnTo>
                    <a:pt x="324" y="1502"/>
                  </a:lnTo>
                  <a:lnTo>
                    <a:pt x="391" y="1461"/>
                  </a:lnTo>
                  <a:lnTo>
                    <a:pt x="424" y="1489"/>
                  </a:lnTo>
                  <a:lnTo>
                    <a:pt x="432" y="1484"/>
                  </a:lnTo>
                  <a:lnTo>
                    <a:pt x="435" y="1483"/>
                  </a:lnTo>
                  <a:lnTo>
                    <a:pt x="439" y="1484"/>
                  </a:lnTo>
                  <a:lnTo>
                    <a:pt x="444" y="1487"/>
                  </a:lnTo>
                  <a:lnTo>
                    <a:pt x="445" y="1490"/>
                  </a:lnTo>
                  <a:lnTo>
                    <a:pt x="447" y="14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0000000-0008-0000-0000-000049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631"/>
              <a:ext cx="124" cy="102"/>
            </a:xfrm>
            <a:custGeom>
              <a:avLst/>
              <a:gdLst/>
              <a:ahLst/>
              <a:cxnLst>
                <a:cxn ang="0">
                  <a:pos x="1773" y="411"/>
                </a:cxn>
                <a:cxn ang="0">
                  <a:pos x="1695" y="407"/>
                </a:cxn>
                <a:cxn ang="0">
                  <a:pos x="1617" y="368"/>
                </a:cxn>
                <a:cxn ang="0">
                  <a:pos x="1576" y="312"/>
                </a:cxn>
                <a:cxn ang="0">
                  <a:pos x="1569" y="289"/>
                </a:cxn>
                <a:cxn ang="0">
                  <a:pos x="1471" y="160"/>
                </a:cxn>
                <a:cxn ang="0">
                  <a:pos x="1287" y="39"/>
                </a:cxn>
                <a:cxn ang="0">
                  <a:pos x="1251" y="32"/>
                </a:cxn>
                <a:cxn ang="0">
                  <a:pos x="1238" y="68"/>
                </a:cxn>
                <a:cxn ang="0">
                  <a:pos x="1093" y="44"/>
                </a:cxn>
                <a:cxn ang="0">
                  <a:pos x="928" y="53"/>
                </a:cxn>
                <a:cxn ang="0">
                  <a:pos x="1042" y="203"/>
                </a:cxn>
                <a:cxn ang="0">
                  <a:pos x="1016" y="412"/>
                </a:cxn>
                <a:cxn ang="0">
                  <a:pos x="832" y="435"/>
                </a:cxn>
                <a:cxn ang="0">
                  <a:pos x="646" y="562"/>
                </a:cxn>
                <a:cxn ang="0">
                  <a:pos x="435" y="701"/>
                </a:cxn>
                <a:cxn ang="0">
                  <a:pos x="380" y="774"/>
                </a:cxn>
                <a:cxn ang="0">
                  <a:pos x="197" y="968"/>
                </a:cxn>
                <a:cxn ang="0">
                  <a:pos x="42" y="1130"/>
                </a:cxn>
                <a:cxn ang="0">
                  <a:pos x="71" y="1146"/>
                </a:cxn>
                <a:cxn ang="0">
                  <a:pos x="61" y="1168"/>
                </a:cxn>
                <a:cxn ang="0">
                  <a:pos x="21" y="1259"/>
                </a:cxn>
                <a:cxn ang="0">
                  <a:pos x="41" y="1259"/>
                </a:cxn>
                <a:cxn ang="0">
                  <a:pos x="48" y="1280"/>
                </a:cxn>
                <a:cxn ang="0">
                  <a:pos x="80" y="1291"/>
                </a:cxn>
                <a:cxn ang="0">
                  <a:pos x="95" y="1291"/>
                </a:cxn>
                <a:cxn ang="0">
                  <a:pos x="247" y="1311"/>
                </a:cxn>
                <a:cxn ang="0">
                  <a:pos x="231" y="1351"/>
                </a:cxn>
                <a:cxn ang="0">
                  <a:pos x="313" y="1530"/>
                </a:cxn>
                <a:cxn ang="0">
                  <a:pos x="558" y="1487"/>
                </a:cxn>
                <a:cxn ang="0">
                  <a:pos x="608" y="1416"/>
                </a:cxn>
                <a:cxn ang="0">
                  <a:pos x="597" y="1348"/>
                </a:cxn>
                <a:cxn ang="0">
                  <a:pos x="582" y="1289"/>
                </a:cxn>
                <a:cxn ang="0">
                  <a:pos x="769" y="1106"/>
                </a:cxn>
                <a:cxn ang="0">
                  <a:pos x="777" y="1108"/>
                </a:cxn>
                <a:cxn ang="0">
                  <a:pos x="783" y="1101"/>
                </a:cxn>
                <a:cxn ang="0">
                  <a:pos x="786" y="1077"/>
                </a:cxn>
                <a:cxn ang="0">
                  <a:pos x="976" y="1202"/>
                </a:cxn>
                <a:cxn ang="0">
                  <a:pos x="1085" y="1056"/>
                </a:cxn>
                <a:cxn ang="0">
                  <a:pos x="1090" y="1053"/>
                </a:cxn>
                <a:cxn ang="0">
                  <a:pos x="1107" y="1040"/>
                </a:cxn>
                <a:cxn ang="0">
                  <a:pos x="1110" y="1017"/>
                </a:cxn>
                <a:cxn ang="0">
                  <a:pos x="1130" y="971"/>
                </a:cxn>
                <a:cxn ang="0">
                  <a:pos x="1467" y="1065"/>
                </a:cxn>
                <a:cxn ang="0">
                  <a:pos x="1599" y="881"/>
                </a:cxn>
                <a:cxn ang="0">
                  <a:pos x="1760" y="765"/>
                </a:cxn>
                <a:cxn ang="0">
                  <a:pos x="1890" y="669"/>
                </a:cxn>
                <a:cxn ang="0">
                  <a:pos x="1919" y="586"/>
                </a:cxn>
              </a:cxnLst>
              <a:rect l="0" t="0" r="r" b="b"/>
              <a:pathLst>
                <a:path w="1990" h="1530">
                  <a:moveTo>
                    <a:pt x="1910" y="458"/>
                  </a:moveTo>
                  <a:lnTo>
                    <a:pt x="1876" y="427"/>
                  </a:lnTo>
                  <a:lnTo>
                    <a:pt x="1790" y="409"/>
                  </a:lnTo>
                  <a:lnTo>
                    <a:pt x="1773" y="411"/>
                  </a:lnTo>
                  <a:lnTo>
                    <a:pt x="1756" y="412"/>
                  </a:lnTo>
                  <a:lnTo>
                    <a:pt x="1725" y="412"/>
                  </a:lnTo>
                  <a:lnTo>
                    <a:pt x="1710" y="410"/>
                  </a:lnTo>
                  <a:lnTo>
                    <a:pt x="1695" y="407"/>
                  </a:lnTo>
                  <a:lnTo>
                    <a:pt x="1668" y="399"/>
                  </a:lnTo>
                  <a:lnTo>
                    <a:pt x="1642" y="385"/>
                  </a:lnTo>
                  <a:lnTo>
                    <a:pt x="1629" y="377"/>
                  </a:lnTo>
                  <a:lnTo>
                    <a:pt x="1617" y="368"/>
                  </a:lnTo>
                  <a:lnTo>
                    <a:pt x="1594" y="346"/>
                  </a:lnTo>
                  <a:lnTo>
                    <a:pt x="1583" y="334"/>
                  </a:lnTo>
                  <a:lnTo>
                    <a:pt x="1574" y="321"/>
                  </a:lnTo>
                  <a:lnTo>
                    <a:pt x="1576" y="312"/>
                  </a:lnTo>
                  <a:lnTo>
                    <a:pt x="1577" y="304"/>
                  </a:lnTo>
                  <a:lnTo>
                    <a:pt x="1576" y="297"/>
                  </a:lnTo>
                  <a:lnTo>
                    <a:pt x="1572" y="291"/>
                  </a:lnTo>
                  <a:lnTo>
                    <a:pt x="1569" y="289"/>
                  </a:lnTo>
                  <a:lnTo>
                    <a:pt x="1565" y="290"/>
                  </a:lnTo>
                  <a:lnTo>
                    <a:pt x="1584" y="233"/>
                  </a:lnTo>
                  <a:lnTo>
                    <a:pt x="1529" y="154"/>
                  </a:lnTo>
                  <a:lnTo>
                    <a:pt x="1471" y="160"/>
                  </a:lnTo>
                  <a:lnTo>
                    <a:pt x="1454" y="81"/>
                  </a:lnTo>
                  <a:lnTo>
                    <a:pt x="1411" y="19"/>
                  </a:lnTo>
                  <a:lnTo>
                    <a:pt x="1345" y="0"/>
                  </a:lnTo>
                  <a:lnTo>
                    <a:pt x="1287" y="39"/>
                  </a:lnTo>
                  <a:lnTo>
                    <a:pt x="1275" y="33"/>
                  </a:lnTo>
                  <a:lnTo>
                    <a:pt x="1266" y="30"/>
                  </a:lnTo>
                  <a:lnTo>
                    <a:pt x="1258" y="29"/>
                  </a:lnTo>
                  <a:lnTo>
                    <a:pt x="1251" y="32"/>
                  </a:lnTo>
                  <a:lnTo>
                    <a:pt x="1245" y="37"/>
                  </a:lnTo>
                  <a:lnTo>
                    <a:pt x="1242" y="45"/>
                  </a:lnTo>
                  <a:lnTo>
                    <a:pt x="1239" y="55"/>
                  </a:lnTo>
                  <a:lnTo>
                    <a:pt x="1238" y="68"/>
                  </a:lnTo>
                  <a:lnTo>
                    <a:pt x="1245" y="92"/>
                  </a:lnTo>
                  <a:lnTo>
                    <a:pt x="1192" y="117"/>
                  </a:lnTo>
                  <a:lnTo>
                    <a:pt x="1096" y="91"/>
                  </a:lnTo>
                  <a:lnTo>
                    <a:pt x="1093" y="44"/>
                  </a:lnTo>
                  <a:lnTo>
                    <a:pt x="1054" y="12"/>
                  </a:lnTo>
                  <a:lnTo>
                    <a:pt x="1013" y="37"/>
                  </a:lnTo>
                  <a:lnTo>
                    <a:pt x="965" y="9"/>
                  </a:lnTo>
                  <a:lnTo>
                    <a:pt x="928" y="53"/>
                  </a:lnTo>
                  <a:lnTo>
                    <a:pt x="949" y="101"/>
                  </a:lnTo>
                  <a:lnTo>
                    <a:pt x="904" y="195"/>
                  </a:lnTo>
                  <a:lnTo>
                    <a:pt x="962" y="218"/>
                  </a:lnTo>
                  <a:lnTo>
                    <a:pt x="1042" y="203"/>
                  </a:lnTo>
                  <a:lnTo>
                    <a:pt x="1059" y="293"/>
                  </a:lnTo>
                  <a:lnTo>
                    <a:pt x="1097" y="309"/>
                  </a:lnTo>
                  <a:lnTo>
                    <a:pt x="1075" y="451"/>
                  </a:lnTo>
                  <a:lnTo>
                    <a:pt x="1016" y="412"/>
                  </a:lnTo>
                  <a:lnTo>
                    <a:pt x="970" y="449"/>
                  </a:lnTo>
                  <a:lnTo>
                    <a:pt x="906" y="441"/>
                  </a:lnTo>
                  <a:lnTo>
                    <a:pt x="873" y="453"/>
                  </a:lnTo>
                  <a:lnTo>
                    <a:pt x="832" y="435"/>
                  </a:lnTo>
                  <a:lnTo>
                    <a:pt x="738" y="515"/>
                  </a:lnTo>
                  <a:lnTo>
                    <a:pt x="686" y="488"/>
                  </a:lnTo>
                  <a:lnTo>
                    <a:pt x="609" y="539"/>
                  </a:lnTo>
                  <a:lnTo>
                    <a:pt x="646" y="562"/>
                  </a:lnTo>
                  <a:lnTo>
                    <a:pt x="615" y="593"/>
                  </a:lnTo>
                  <a:lnTo>
                    <a:pt x="540" y="628"/>
                  </a:lnTo>
                  <a:lnTo>
                    <a:pt x="464" y="616"/>
                  </a:lnTo>
                  <a:lnTo>
                    <a:pt x="435" y="701"/>
                  </a:lnTo>
                  <a:lnTo>
                    <a:pt x="467" y="710"/>
                  </a:lnTo>
                  <a:lnTo>
                    <a:pt x="443" y="748"/>
                  </a:lnTo>
                  <a:lnTo>
                    <a:pt x="426" y="787"/>
                  </a:lnTo>
                  <a:lnTo>
                    <a:pt x="380" y="774"/>
                  </a:lnTo>
                  <a:lnTo>
                    <a:pt x="350" y="812"/>
                  </a:lnTo>
                  <a:lnTo>
                    <a:pt x="254" y="792"/>
                  </a:lnTo>
                  <a:lnTo>
                    <a:pt x="256" y="849"/>
                  </a:lnTo>
                  <a:lnTo>
                    <a:pt x="197" y="968"/>
                  </a:lnTo>
                  <a:lnTo>
                    <a:pt x="278" y="1035"/>
                  </a:lnTo>
                  <a:lnTo>
                    <a:pt x="212" y="1091"/>
                  </a:lnTo>
                  <a:lnTo>
                    <a:pt x="34" y="1045"/>
                  </a:lnTo>
                  <a:lnTo>
                    <a:pt x="42" y="1130"/>
                  </a:lnTo>
                  <a:lnTo>
                    <a:pt x="53" y="1134"/>
                  </a:lnTo>
                  <a:lnTo>
                    <a:pt x="62" y="1138"/>
                  </a:lnTo>
                  <a:lnTo>
                    <a:pt x="68" y="1142"/>
                  </a:lnTo>
                  <a:lnTo>
                    <a:pt x="71" y="1146"/>
                  </a:lnTo>
                  <a:lnTo>
                    <a:pt x="70" y="1150"/>
                  </a:lnTo>
                  <a:lnTo>
                    <a:pt x="69" y="1155"/>
                  </a:lnTo>
                  <a:lnTo>
                    <a:pt x="65" y="1161"/>
                  </a:lnTo>
                  <a:lnTo>
                    <a:pt x="61" y="1168"/>
                  </a:lnTo>
                  <a:lnTo>
                    <a:pt x="0" y="1154"/>
                  </a:lnTo>
                  <a:lnTo>
                    <a:pt x="7" y="1255"/>
                  </a:lnTo>
                  <a:lnTo>
                    <a:pt x="13" y="1259"/>
                  </a:lnTo>
                  <a:lnTo>
                    <a:pt x="21" y="1259"/>
                  </a:lnTo>
                  <a:lnTo>
                    <a:pt x="26" y="1256"/>
                  </a:lnTo>
                  <a:lnTo>
                    <a:pt x="32" y="1256"/>
                  </a:lnTo>
                  <a:lnTo>
                    <a:pt x="37" y="1256"/>
                  </a:lnTo>
                  <a:lnTo>
                    <a:pt x="41" y="1259"/>
                  </a:lnTo>
                  <a:lnTo>
                    <a:pt x="43" y="1261"/>
                  </a:lnTo>
                  <a:lnTo>
                    <a:pt x="46" y="1266"/>
                  </a:lnTo>
                  <a:lnTo>
                    <a:pt x="47" y="1272"/>
                  </a:lnTo>
                  <a:lnTo>
                    <a:pt x="48" y="1280"/>
                  </a:lnTo>
                  <a:lnTo>
                    <a:pt x="60" y="1284"/>
                  </a:lnTo>
                  <a:lnTo>
                    <a:pt x="71" y="1288"/>
                  </a:lnTo>
                  <a:lnTo>
                    <a:pt x="79" y="1291"/>
                  </a:lnTo>
                  <a:lnTo>
                    <a:pt x="80" y="1291"/>
                  </a:lnTo>
                  <a:lnTo>
                    <a:pt x="82" y="1292"/>
                  </a:lnTo>
                  <a:lnTo>
                    <a:pt x="87" y="1294"/>
                  </a:lnTo>
                  <a:lnTo>
                    <a:pt x="90" y="1294"/>
                  </a:lnTo>
                  <a:lnTo>
                    <a:pt x="95" y="1291"/>
                  </a:lnTo>
                  <a:lnTo>
                    <a:pt x="137" y="1310"/>
                  </a:lnTo>
                  <a:lnTo>
                    <a:pt x="245" y="1303"/>
                  </a:lnTo>
                  <a:lnTo>
                    <a:pt x="246" y="1306"/>
                  </a:lnTo>
                  <a:lnTo>
                    <a:pt x="247" y="1311"/>
                  </a:lnTo>
                  <a:lnTo>
                    <a:pt x="246" y="1322"/>
                  </a:lnTo>
                  <a:lnTo>
                    <a:pt x="239" y="1335"/>
                  </a:lnTo>
                  <a:lnTo>
                    <a:pt x="235" y="1342"/>
                  </a:lnTo>
                  <a:lnTo>
                    <a:pt x="231" y="1351"/>
                  </a:lnTo>
                  <a:lnTo>
                    <a:pt x="248" y="1357"/>
                  </a:lnTo>
                  <a:lnTo>
                    <a:pt x="262" y="1394"/>
                  </a:lnTo>
                  <a:lnTo>
                    <a:pt x="320" y="1414"/>
                  </a:lnTo>
                  <a:lnTo>
                    <a:pt x="313" y="1530"/>
                  </a:lnTo>
                  <a:lnTo>
                    <a:pt x="409" y="1497"/>
                  </a:lnTo>
                  <a:lnTo>
                    <a:pt x="480" y="1495"/>
                  </a:lnTo>
                  <a:lnTo>
                    <a:pt x="603" y="1510"/>
                  </a:lnTo>
                  <a:lnTo>
                    <a:pt x="558" y="1487"/>
                  </a:lnTo>
                  <a:lnTo>
                    <a:pt x="492" y="1404"/>
                  </a:lnTo>
                  <a:lnTo>
                    <a:pt x="518" y="1349"/>
                  </a:lnTo>
                  <a:lnTo>
                    <a:pt x="557" y="1393"/>
                  </a:lnTo>
                  <a:lnTo>
                    <a:pt x="608" y="1416"/>
                  </a:lnTo>
                  <a:lnTo>
                    <a:pt x="605" y="1389"/>
                  </a:lnTo>
                  <a:lnTo>
                    <a:pt x="603" y="1377"/>
                  </a:lnTo>
                  <a:lnTo>
                    <a:pt x="602" y="1367"/>
                  </a:lnTo>
                  <a:lnTo>
                    <a:pt x="597" y="1348"/>
                  </a:lnTo>
                  <a:lnTo>
                    <a:pt x="590" y="1333"/>
                  </a:lnTo>
                  <a:lnTo>
                    <a:pt x="586" y="1329"/>
                  </a:lnTo>
                  <a:lnTo>
                    <a:pt x="579" y="1325"/>
                  </a:lnTo>
                  <a:lnTo>
                    <a:pt x="582" y="1289"/>
                  </a:lnTo>
                  <a:lnTo>
                    <a:pt x="638" y="1197"/>
                  </a:lnTo>
                  <a:lnTo>
                    <a:pt x="719" y="1152"/>
                  </a:lnTo>
                  <a:lnTo>
                    <a:pt x="768" y="1105"/>
                  </a:lnTo>
                  <a:lnTo>
                    <a:pt x="769" y="1106"/>
                  </a:lnTo>
                  <a:lnTo>
                    <a:pt x="771" y="1108"/>
                  </a:lnTo>
                  <a:lnTo>
                    <a:pt x="776" y="1109"/>
                  </a:lnTo>
                  <a:lnTo>
                    <a:pt x="776" y="1108"/>
                  </a:lnTo>
                  <a:lnTo>
                    <a:pt x="777" y="1108"/>
                  </a:lnTo>
                  <a:lnTo>
                    <a:pt x="779" y="1108"/>
                  </a:lnTo>
                  <a:lnTo>
                    <a:pt x="782" y="1106"/>
                  </a:lnTo>
                  <a:lnTo>
                    <a:pt x="782" y="1103"/>
                  </a:lnTo>
                  <a:lnTo>
                    <a:pt x="783" y="1101"/>
                  </a:lnTo>
                  <a:lnTo>
                    <a:pt x="785" y="1095"/>
                  </a:lnTo>
                  <a:lnTo>
                    <a:pt x="785" y="1086"/>
                  </a:lnTo>
                  <a:lnTo>
                    <a:pt x="785" y="1081"/>
                  </a:lnTo>
                  <a:lnTo>
                    <a:pt x="786" y="1077"/>
                  </a:lnTo>
                  <a:lnTo>
                    <a:pt x="789" y="1065"/>
                  </a:lnTo>
                  <a:lnTo>
                    <a:pt x="882" y="1077"/>
                  </a:lnTo>
                  <a:lnTo>
                    <a:pt x="893" y="1121"/>
                  </a:lnTo>
                  <a:lnTo>
                    <a:pt x="976" y="1202"/>
                  </a:lnTo>
                  <a:lnTo>
                    <a:pt x="1017" y="1151"/>
                  </a:lnTo>
                  <a:lnTo>
                    <a:pt x="978" y="1073"/>
                  </a:lnTo>
                  <a:lnTo>
                    <a:pt x="1071" y="1060"/>
                  </a:lnTo>
                  <a:lnTo>
                    <a:pt x="1085" y="1056"/>
                  </a:lnTo>
                  <a:lnTo>
                    <a:pt x="1087" y="1054"/>
                  </a:lnTo>
                  <a:lnTo>
                    <a:pt x="1087" y="1053"/>
                  </a:lnTo>
                  <a:lnTo>
                    <a:pt x="1088" y="1053"/>
                  </a:lnTo>
                  <a:lnTo>
                    <a:pt x="1090" y="1053"/>
                  </a:lnTo>
                  <a:lnTo>
                    <a:pt x="1097" y="1051"/>
                  </a:lnTo>
                  <a:lnTo>
                    <a:pt x="1101" y="1047"/>
                  </a:lnTo>
                  <a:lnTo>
                    <a:pt x="1105" y="1044"/>
                  </a:lnTo>
                  <a:lnTo>
                    <a:pt x="1107" y="1040"/>
                  </a:lnTo>
                  <a:lnTo>
                    <a:pt x="1109" y="1038"/>
                  </a:lnTo>
                  <a:lnTo>
                    <a:pt x="1111" y="1037"/>
                  </a:lnTo>
                  <a:lnTo>
                    <a:pt x="1112" y="1027"/>
                  </a:lnTo>
                  <a:lnTo>
                    <a:pt x="1110" y="1017"/>
                  </a:lnTo>
                  <a:lnTo>
                    <a:pt x="1104" y="1005"/>
                  </a:lnTo>
                  <a:lnTo>
                    <a:pt x="1100" y="998"/>
                  </a:lnTo>
                  <a:lnTo>
                    <a:pt x="1096" y="992"/>
                  </a:lnTo>
                  <a:lnTo>
                    <a:pt x="1130" y="971"/>
                  </a:lnTo>
                  <a:lnTo>
                    <a:pt x="1198" y="1053"/>
                  </a:lnTo>
                  <a:lnTo>
                    <a:pt x="1245" y="1057"/>
                  </a:lnTo>
                  <a:lnTo>
                    <a:pt x="1266" y="1079"/>
                  </a:lnTo>
                  <a:lnTo>
                    <a:pt x="1467" y="1065"/>
                  </a:lnTo>
                  <a:lnTo>
                    <a:pt x="1474" y="1016"/>
                  </a:lnTo>
                  <a:lnTo>
                    <a:pt x="1506" y="989"/>
                  </a:lnTo>
                  <a:lnTo>
                    <a:pt x="1543" y="927"/>
                  </a:lnTo>
                  <a:lnTo>
                    <a:pt x="1599" y="881"/>
                  </a:lnTo>
                  <a:lnTo>
                    <a:pt x="1624" y="849"/>
                  </a:lnTo>
                  <a:lnTo>
                    <a:pt x="1658" y="817"/>
                  </a:lnTo>
                  <a:lnTo>
                    <a:pt x="1715" y="804"/>
                  </a:lnTo>
                  <a:lnTo>
                    <a:pt x="1760" y="765"/>
                  </a:lnTo>
                  <a:lnTo>
                    <a:pt x="1786" y="727"/>
                  </a:lnTo>
                  <a:lnTo>
                    <a:pt x="1835" y="728"/>
                  </a:lnTo>
                  <a:lnTo>
                    <a:pt x="1846" y="697"/>
                  </a:lnTo>
                  <a:lnTo>
                    <a:pt x="1890" y="669"/>
                  </a:lnTo>
                  <a:lnTo>
                    <a:pt x="1932" y="665"/>
                  </a:lnTo>
                  <a:lnTo>
                    <a:pt x="1990" y="679"/>
                  </a:lnTo>
                  <a:lnTo>
                    <a:pt x="1971" y="627"/>
                  </a:lnTo>
                  <a:lnTo>
                    <a:pt x="1919" y="586"/>
                  </a:lnTo>
                  <a:lnTo>
                    <a:pt x="1885" y="510"/>
                  </a:lnTo>
                  <a:lnTo>
                    <a:pt x="1910" y="4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0000000-0008-0000-0000-00004A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709"/>
              <a:ext cx="14" cy="15"/>
            </a:xfrm>
            <a:custGeom>
              <a:avLst/>
              <a:gdLst/>
              <a:ahLst/>
              <a:cxnLst>
                <a:cxn ang="0">
                  <a:pos x="168" y="56"/>
                </a:cxn>
                <a:cxn ang="0">
                  <a:pos x="163" y="50"/>
                </a:cxn>
                <a:cxn ang="0">
                  <a:pos x="160" y="44"/>
                </a:cxn>
                <a:cxn ang="0">
                  <a:pos x="162" y="38"/>
                </a:cxn>
                <a:cxn ang="0">
                  <a:pos x="166" y="34"/>
                </a:cxn>
                <a:cxn ang="0">
                  <a:pos x="164" y="29"/>
                </a:cxn>
                <a:cxn ang="0">
                  <a:pos x="163" y="26"/>
                </a:cxn>
                <a:cxn ang="0">
                  <a:pos x="158" y="23"/>
                </a:cxn>
                <a:cxn ang="0">
                  <a:pos x="154" y="22"/>
                </a:cxn>
                <a:cxn ang="0">
                  <a:pos x="151" y="23"/>
                </a:cxn>
                <a:cxn ang="0">
                  <a:pos x="143" y="28"/>
                </a:cxn>
                <a:cxn ang="0">
                  <a:pos x="110" y="0"/>
                </a:cxn>
                <a:cxn ang="0">
                  <a:pos x="43" y="41"/>
                </a:cxn>
                <a:cxn ang="0">
                  <a:pos x="31" y="92"/>
                </a:cxn>
                <a:cxn ang="0">
                  <a:pos x="20" y="100"/>
                </a:cxn>
                <a:cxn ang="0">
                  <a:pos x="14" y="104"/>
                </a:cxn>
                <a:cxn ang="0">
                  <a:pos x="11" y="109"/>
                </a:cxn>
                <a:cxn ang="0">
                  <a:pos x="5" y="117"/>
                </a:cxn>
                <a:cxn ang="0">
                  <a:pos x="2" y="126"/>
                </a:cxn>
                <a:cxn ang="0">
                  <a:pos x="0" y="132"/>
                </a:cxn>
                <a:cxn ang="0">
                  <a:pos x="4" y="139"/>
                </a:cxn>
                <a:cxn ang="0">
                  <a:pos x="9" y="145"/>
                </a:cxn>
                <a:cxn ang="0">
                  <a:pos x="18" y="151"/>
                </a:cxn>
                <a:cxn ang="0">
                  <a:pos x="5" y="181"/>
                </a:cxn>
                <a:cxn ang="0">
                  <a:pos x="14" y="206"/>
                </a:cxn>
                <a:cxn ang="0">
                  <a:pos x="125" y="216"/>
                </a:cxn>
                <a:cxn ang="0">
                  <a:pos x="139" y="187"/>
                </a:cxn>
                <a:cxn ang="0">
                  <a:pos x="163" y="168"/>
                </a:cxn>
                <a:cxn ang="0">
                  <a:pos x="176" y="109"/>
                </a:cxn>
                <a:cxn ang="0">
                  <a:pos x="220" y="73"/>
                </a:cxn>
                <a:cxn ang="0">
                  <a:pos x="205" y="73"/>
                </a:cxn>
                <a:cxn ang="0">
                  <a:pos x="191" y="70"/>
                </a:cxn>
                <a:cxn ang="0">
                  <a:pos x="179" y="64"/>
                </a:cxn>
                <a:cxn ang="0">
                  <a:pos x="168" y="56"/>
                </a:cxn>
              </a:cxnLst>
              <a:rect l="0" t="0" r="r" b="b"/>
              <a:pathLst>
                <a:path w="220" h="216">
                  <a:moveTo>
                    <a:pt x="168" y="56"/>
                  </a:moveTo>
                  <a:lnTo>
                    <a:pt x="163" y="50"/>
                  </a:lnTo>
                  <a:lnTo>
                    <a:pt x="160" y="44"/>
                  </a:lnTo>
                  <a:lnTo>
                    <a:pt x="162" y="38"/>
                  </a:lnTo>
                  <a:lnTo>
                    <a:pt x="166" y="34"/>
                  </a:lnTo>
                  <a:lnTo>
                    <a:pt x="164" y="29"/>
                  </a:lnTo>
                  <a:lnTo>
                    <a:pt x="163" y="26"/>
                  </a:lnTo>
                  <a:lnTo>
                    <a:pt x="158" y="23"/>
                  </a:lnTo>
                  <a:lnTo>
                    <a:pt x="154" y="22"/>
                  </a:lnTo>
                  <a:lnTo>
                    <a:pt x="151" y="23"/>
                  </a:lnTo>
                  <a:lnTo>
                    <a:pt x="143" y="28"/>
                  </a:lnTo>
                  <a:lnTo>
                    <a:pt x="110" y="0"/>
                  </a:lnTo>
                  <a:lnTo>
                    <a:pt x="43" y="41"/>
                  </a:lnTo>
                  <a:lnTo>
                    <a:pt x="31" y="92"/>
                  </a:lnTo>
                  <a:lnTo>
                    <a:pt x="20" y="100"/>
                  </a:lnTo>
                  <a:lnTo>
                    <a:pt x="14" y="104"/>
                  </a:lnTo>
                  <a:lnTo>
                    <a:pt x="11" y="109"/>
                  </a:lnTo>
                  <a:lnTo>
                    <a:pt x="5" y="117"/>
                  </a:lnTo>
                  <a:lnTo>
                    <a:pt x="2" y="126"/>
                  </a:lnTo>
                  <a:lnTo>
                    <a:pt x="0" y="132"/>
                  </a:lnTo>
                  <a:lnTo>
                    <a:pt x="4" y="139"/>
                  </a:lnTo>
                  <a:lnTo>
                    <a:pt x="9" y="145"/>
                  </a:lnTo>
                  <a:lnTo>
                    <a:pt x="18" y="151"/>
                  </a:lnTo>
                  <a:lnTo>
                    <a:pt x="5" y="181"/>
                  </a:lnTo>
                  <a:lnTo>
                    <a:pt x="14" y="206"/>
                  </a:lnTo>
                  <a:lnTo>
                    <a:pt x="125" y="216"/>
                  </a:lnTo>
                  <a:lnTo>
                    <a:pt x="139" y="187"/>
                  </a:lnTo>
                  <a:lnTo>
                    <a:pt x="163" y="168"/>
                  </a:lnTo>
                  <a:lnTo>
                    <a:pt x="176" y="109"/>
                  </a:lnTo>
                  <a:lnTo>
                    <a:pt x="220" y="73"/>
                  </a:lnTo>
                  <a:lnTo>
                    <a:pt x="205" y="73"/>
                  </a:lnTo>
                  <a:lnTo>
                    <a:pt x="191" y="70"/>
                  </a:lnTo>
                  <a:lnTo>
                    <a:pt x="179" y="64"/>
                  </a:lnTo>
                  <a:lnTo>
                    <a:pt x="168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0000000-0008-0000-0000-00004B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721"/>
              <a:ext cx="87" cy="69"/>
            </a:xfrm>
            <a:custGeom>
              <a:avLst/>
              <a:gdLst/>
              <a:ahLst/>
              <a:cxnLst>
                <a:cxn ang="0">
                  <a:pos x="284" y="103"/>
                </a:cxn>
                <a:cxn ang="0">
                  <a:pos x="184" y="39"/>
                </a:cxn>
                <a:cxn ang="0">
                  <a:pos x="77" y="14"/>
                </a:cxn>
                <a:cxn ang="0">
                  <a:pos x="0" y="0"/>
                </a:cxn>
                <a:cxn ang="0">
                  <a:pos x="31" y="183"/>
                </a:cxn>
                <a:cxn ang="0">
                  <a:pos x="76" y="354"/>
                </a:cxn>
                <a:cxn ang="0">
                  <a:pos x="177" y="419"/>
                </a:cxn>
                <a:cxn ang="0">
                  <a:pos x="252" y="529"/>
                </a:cxn>
                <a:cxn ang="0">
                  <a:pos x="170" y="626"/>
                </a:cxn>
                <a:cxn ang="0">
                  <a:pos x="334" y="704"/>
                </a:cxn>
                <a:cxn ang="0">
                  <a:pos x="507" y="851"/>
                </a:cxn>
                <a:cxn ang="0">
                  <a:pos x="843" y="930"/>
                </a:cxn>
                <a:cxn ang="0">
                  <a:pos x="925" y="981"/>
                </a:cxn>
                <a:cxn ang="0">
                  <a:pos x="1014" y="1018"/>
                </a:cxn>
                <a:cxn ang="0">
                  <a:pos x="1108" y="1039"/>
                </a:cxn>
                <a:cxn ang="0">
                  <a:pos x="1208" y="1045"/>
                </a:cxn>
                <a:cxn ang="0">
                  <a:pos x="1386" y="933"/>
                </a:cxn>
                <a:cxn ang="0">
                  <a:pos x="1338" y="882"/>
                </a:cxn>
                <a:cxn ang="0">
                  <a:pos x="1324" y="843"/>
                </a:cxn>
                <a:cxn ang="0">
                  <a:pos x="1312" y="840"/>
                </a:cxn>
                <a:cxn ang="0">
                  <a:pos x="1252" y="776"/>
                </a:cxn>
                <a:cxn ang="0">
                  <a:pos x="1127" y="739"/>
                </a:cxn>
                <a:cxn ang="0">
                  <a:pos x="1145" y="592"/>
                </a:cxn>
                <a:cxn ang="0">
                  <a:pos x="1105" y="391"/>
                </a:cxn>
                <a:cxn ang="0">
                  <a:pos x="1051" y="317"/>
                </a:cxn>
                <a:cxn ang="0">
                  <a:pos x="971" y="262"/>
                </a:cxn>
                <a:cxn ang="0">
                  <a:pos x="895" y="179"/>
                </a:cxn>
                <a:cxn ang="0">
                  <a:pos x="744" y="142"/>
                </a:cxn>
                <a:cxn ang="0">
                  <a:pos x="617" y="134"/>
                </a:cxn>
                <a:cxn ang="0">
                  <a:pos x="614" y="71"/>
                </a:cxn>
                <a:cxn ang="0">
                  <a:pos x="617" y="65"/>
                </a:cxn>
                <a:cxn ang="0">
                  <a:pos x="627" y="48"/>
                </a:cxn>
                <a:cxn ang="0">
                  <a:pos x="631" y="31"/>
                </a:cxn>
                <a:cxn ang="0">
                  <a:pos x="632" y="22"/>
                </a:cxn>
                <a:cxn ang="0">
                  <a:pos x="633" y="10"/>
                </a:cxn>
                <a:cxn ang="0">
                  <a:pos x="630" y="8"/>
                </a:cxn>
                <a:cxn ang="0">
                  <a:pos x="621" y="13"/>
                </a:cxn>
                <a:cxn ang="0">
                  <a:pos x="616" y="23"/>
                </a:cxn>
                <a:cxn ang="0">
                  <a:pos x="568" y="62"/>
                </a:cxn>
                <a:cxn ang="0">
                  <a:pos x="329" y="105"/>
                </a:cxn>
              </a:cxnLst>
              <a:rect l="0" t="0" r="r" b="b"/>
              <a:pathLst>
                <a:path w="1391" h="1045">
                  <a:moveTo>
                    <a:pt x="329" y="105"/>
                  </a:moveTo>
                  <a:lnTo>
                    <a:pt x="284" y="103"/>
                  </a:lnTo>
                  <a:lnTo>
                    <a:pt x="208" y="156"/>
                  </a:lnTo>
                  <a:lnTo>
                    <a:pt x="184" y="39"/>
                  </a:lnTo>
                  <a:lnTo>
                    <a:pt x="139" y="6"/>
                  </a:lnTo>
                  <a:lnTo>
                    <a:pt x="77" y="14"/>
                  </a:lnTo>
                  <a:lnTo>
                    <a:pt x="51" y="15"/>
                  </a:lnTo>
                  <a:lnTo>
                    <a:pt x="0" y="0"/>
                  </a:lnTo>
                  <a:lnTo>
                    <a:pt x="0" y="96"/>
                  </a:lnTo>
                  <a:lnTo>
                    <a:pt x="31" y="183"/>
                  </a:lnTo>
                  <a:lnTo>
                    <a:pt x="77" y="192"/>
                  </a:lnTo>
                  <a:lnTo>
                    <a:pt x="76" y="354"/>
                  </a:lnTo>
                  <a:lnTo>
                    <a:pt x="111" y="396"/>
                  </a:lnTo>
                  <a:lnTo>
                    <a:pt x="177" y="419"/>
                  </a:lnTo>
                  <a:lnTo>
                    <a:pt x="219" y="496"/>
                  </a:lnTo>
                  <a:lnTo>
                    <a:pt x="252" y="529"/>
                  </a:lnTo>
                  <a:lnTo>
                    <a:pt x="209" y="551"/>
                  </a:lnTo>
                  <a:lnTo>
                    <a:pt x="170" y="626"/>
                  </a:lnTo>
                  <a:lnTo>
                    <a:pt x="123" y="648"/>
                  </a:lnTo>
                  <a:lnTo>
                    <a:pt x="334" y="704"/>
                  </a:lnTo>
                  <a:lnTo>
                    <a:pt x="494" y="806"/>
                  </a:lnTo>
                  <a:lnTo>
                    <a:pt x="507" y="851"/>
                  </a:lnTo>
                  <a:lnTo>
                    <a:pt x="646" y="922"/>
                  </a:lnTo>
                  <a:lnTo>
                    <a:pt x="843" y="930"/>
                  </a:lnTo>
                  <a:lnTo>
                    <a:pt x="882" y="957"/>
                  </a:lnTo>
                  <a:lnTo>
                    <a:pt x="925" y="981"/>
                  </a:lnTo>
                  <a:lnTo>
                    <a:pt x="968" y="1001"/>
                  </a:lnTo>
                  <a:lnTo>
                    <a:pt x="1014" y="1018"/>
                  </a:lnTo>
                  <a:lnTo>
                    <a:pt x="1060" y="1030"/>
                  </a:lnTo>
                  <a:lnTo>
                    <a:pt x="1108" y="1039"/>
                  </a:lnTo>
                  <a:lnTo>
                    <a:pt x="1157" y="1043"/>
                  </a:lnTo>
                  <a:lnTo>
                    <a:pt x="1208" y="1045"/>
                  </a:lnTo>
                  <a:lnTo>
                    <a:pt x="1333" y="991"/>
                  </a:lnTo>
                  <a:lnTo>
                    <a:pt x="1386" y="933"/>
                  </a:lnTo>
                  <a:lnTo>
                    <a:pt x="1391" y="926"/>
                  </a:lnTo>
                  <a:lnTo>
                    <a:pt x="1338" y="882"/>
                  </a:lnTo>
                  <a:lnTo>
                    <a:pt x="1328" y="847"/>
                  </a:lnTo>
                  <a:lnTo>
                    <a:pt x="1324" y="843"/>
                  </a:lnTo>
                  <a:lnTo>
                    <a:pt x="1317" y="841"/>
                  </a:lnTo>
                  <a:lnTo>
                    <a:pt x="1312" y="840"/>
                  </a:lnTo>
                  <a:lnTo>
                    <a:pt x="1309" y="840"/>
                  </a:lnTo>
                  <a:lnTo>
                    <a:pt x="1252" y="776"/>
                  </a:lnTo>
                  <a:lnTo>
                    <a:pt x="1132" y="792"/>
                  </a:lnTo>
                  <a:lnTo>
                    <a:pt x="1127" y="739"/>
                  </a:lnTo>
                  <a:lnTo>
                    <a:pt x="1182" y="632"/>
                  </a:lnTo>
                  <a:lnTo>
                    <a:pt x="1145" y="592"/>
                  </a:lnTo>
                  <a:lnTo>
                    <a:pt x="1076" y="588"/>
                  </a:lnTo>
                  <a:lnTo>
                    <a:pt x="1105" y="391"/>
                  </a:lnTo>
                  <a:lnTo>
                    <a:pt x="1058" y="401"/>
                  </a:lnTo>
                  <a:lnTo>
                    <a:pt x="1051" y="317"/>
                  </a:lnTo>
                  <a:lnTo>
                    <a:pt x="994" y="311"/>
                  </a:lnTo>
                  <a:lnTo>
                    <a:pt x="971" y="262"/>
                  </a:lnTo>
                  <a:lnTo>
                    <a:pt x="909" y="258"/>
                  </a:lnTo>
                  <a:lnTo>
                    <a:pt x="895" y="179"/>
                  </a:lnTo>
                  <a:lnTo>
                    <a:pt x="800" y="178"/>
                  </a:lnTo>
                  <a:lnTo>
                    <a:pt x="744" y="142"/>
                  </a:lnTo>
                  <a:lnTo>
                    <a:pt x="712" y="170"/>
                  </a:lnTo>
                  <a:lnTo>
                    <a:pt x="617" y="134"/>
                  </a:lnTo>
                  <a:lnTo>
                    <a:pt x="610" y="79"/>
                  </a:lnTo>
                  <a:lnTo>
                    <a:pt x="614" y="71"/>
                  </a:lnTo>
                  <a:lnTo>
                    <a:pt x="616" y="67"/>
                  </a:lnTo>
                  <a:lnTo>
                    <a:pt x="617" y="65"/>
                  </a:lnTo>
                  <a:lnTo>
                    <a:pt x="620" y="64"/>
                  </a:lnTo>
                  <a:lnTo>
                    <a:pt x="627" y="48"/>
                  </a:lnTo>
                  <a:lnTo>
                    <a:pt x="629" y="39"/>
                  </a:lnTo>
                  <a:lnTo>
                    <a:pt x="631" y="31"/>
                  </a:lnTo>
                  <a:lnTo>
                    <a:pt x="631" y="26"/>
                  </a:lnTo>
                  <a:lnTo>
                    <a:pt x="632" y="22"/>
                  </a:lnTo>
                  <a:lnTo>
                    <a:pt x="635" y="14"/>
                  </a:lnTo>
                  <a:lnTo>
                    <a:pt x="633" y="10"/>
                  </a:lnTo>
                  <a:lnTo>
                    <a:pt x="632" y="9"/>
                  </a:lnTo>
                  <a:lnTo>
                    <a:pt x="630" y="8"/>
                  </a:lnTo>
                  <a:lnTo>
                    <a:pt x="627" y="10"/>
                  </a:lnTo>
                  <a:lnTo>
                    <a:pt x="621" y="13"/>
                  </a:lnTo>
                  <a:lnTo>
                    <a:pt x="617" y="18"/>
                  </a:lnTo>
                  <a:lnTo>
                    <a:pt x="616" y="23"/>
                  </a:lnTo>
                  <a:lnTo>
                    <a:pt x="619" y="31"/>
                  </a:lnTo>
                  <a:lnTo>
                    <a:pt x="568" y="62"/>
                  </a:lnTo>
                  <a:lnTo>
                    <a:pt x="502" y="24"/>
                  </a:lnTo>
                  <a:lnTo>
                    <a:pt x="329" y="1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0000000-0008-0000-0000-00004C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680"/>
              <a:ext cx="112" cy="108"/>
            </a:xfrm>
            <a:custGeom>
              <a:avLst/>
              <a:gdLst/>
              <a:ahLst/>
              <a:cxnLst>
                <a:cxn ang="0">
                  <a:pos x="1721" y="96"/>
                </a:cxn>
                <a:cxn ang="0">
                  <a:pos x="1660" y="38"/>
                </a:cxn>
                <a:cxn ang="0">
                  <a:pos x="1499" y="154"/>
                </a:cxn>
                <a:cxn ang="0">
                  <a:pos x="1367" y="338"/>
                </a:cxn>
                <a:cxn ang="0">
                  <a:pos x="1030" y="244"/>
                </a:cxn>
                <a:cxn ang="0">
                  <a:pos x="1010" y="290"/>
                </a:cxn>
                <a:cxn ang="0">
                  <a:pos x="1007" y="313"/>
                </a:cxn>
                <a:cxn ang="0">
                  <a:pos x="990" y="326"/>
                </a:cxn>
                <a:cxn ang="0">
                  <a:pos x="985" y="329"/>
                </a:cxn>
                <a:cxn ang="0">
                  <a:pos x="876" y="475"/>
                </a:cxn>
                <a:cxn ang="0">
                  <a:pos x="686" y="350"/>
                </a:cxn>
                <a:cxn ang="0">
                  <a:pos x="683" y="374"/>
                </a:cxn>
                <a:cxn ang="0">
                  <a:pos x="677" y="381"/>
                </a:cxn>
                <a:cxn ang="0">
                  <a:pos x="669" y="379"/>
                </a:cxn>
                <a:cxn ang="0">
                  <a:pos x="482" y="562"/>
                </a:cxn>
                <a:cxn ang="0">
                  <a:pos x="497" y="621"/>
                </a:cxn>
                <a:cxn ang="0">
                  <a:pos x="508" y="689"/>
                </a:cxn>
                <a:cxn ang="0">
                  <a:pos x="458" y="760"/>
                </a:cxn>
                <a:cxn ang="0">
                  <a:pos x="213" y="803"/>
                </a:cxn>
                <a:cxn ang="0">
                  <a:pos x="181" y="813"/>
                </a:cxn>
                <a:cxn ang="0">
                  <a:pos x="180" y="845"/>
                </a:cxn>
                <a:cxn ang="0">
                  <a:pos x="121" y="809"/>
                </a:cxn>
                <a:cxn ang="0">
                  <a:pos x="88" y="830"/>
                </a:cxn>
                <a:cxn ang="0">
                  <a:pos x="90" y="859"/>
                </a:cxn>
                <a:cxn ang="0">
                  <a:pos x="7" y="1015"/>
                </a:cxn>
                <a:cxn ang="0">
                  <a:pos x="131" y="1246"/>
                </a:cxn>
                <a:cxn ang="0">
                  <a:pos x="258" y="1454"/>
                </a:cxn>
                <a:cxn ang="0">
                  <a:pos x="277" y="1461"/>
                </a:cxn>
                <a:cxn ang="0">
                  <a:pos x="421" y="1507"/>
                </a:cxn>
                <a:cxn ang="0">
                  <a:pos x="567" y="1535"/>
                </a:cxn>
                <a:cxn ang="0">
                  <a:pos x="738" y="1560"/>
                </a:cxn>
                <a:cxn ang="0">
                  <a:pos x="795" y="1510"/>
                </a:cxn>
                <a:cxn ang="0">
                  <a:pos x="820" y="1505"/>
                </a:cxn>
                <a:cxn ang="0">
                  <a:pos x="865" y="1459"/>
                </a:cxn>
                <a:cxn ang="0">
                  <a:pos x="952" y="1406"/>
                </a:cxn>
                <a:cxn ang="0">
                  <a:pos x="1099" y="1490"/>
                </a:cxn>
                <a:cxn ang="0">
                  <a:pos x="1149" y="1460"/>
                </a:cxn>
                <a:cxn ang="0">
                  <a:pos x="1187" y="1397"/>
                </a:cxn>
                <a:cxn ang="0">
                  <a:pos x="1226" y="1398"/>
                </a:cxn>
                <a:cxn ang="0">
                  <a:pos x="1312" y="1429"/>
                </a:cxn>
                <a:cxn ang="0">
                  <a:pos x="1463" y="1315"/>
                </a:cxn>
                <a:cxn ang="0">
                  <a:pos x="1486" y="1281"/>
                </a:cxn>
                <a:cxn ang="0">
                  <a:pos x="1490" y="1274"/>
                </a:cxn>
                <a:cxn ang="0">
                  <a:pos x="1551" y="1264"/>
                </a:cxn>
                <a:cxn ang="0">
                  <a:pos x="1791" y="1213"/>
                </a:cxn>
                <a:cxn ang="0">
                  <a:pos x="1602" y="1045"/>
                </a:cxn>
                <a:cxn ang="0">
                  <a:pos x="1483" y="860"/>
                </a:cxn>
                <a:cxn ang="0">
                  <a:pos x="1494" y="683"/>
                </a:cxn>
                <a:cxn ang="0">
                  <a:pos x="1501" y="653"/>
                </a:cxn>
                <a:cxn ang="0">
                  <a:pos x="1576" y="554"/>
                </a:cxn>
                <a:cxn ang="0">
                  <a:pos x="1749" y="362"/>
                </a:cxn>
              </a:cxnLst>
              <a:rect l="0" t="0" r="r" b="b"/>
              <a:pathLst>
                <a:path w="1791" h="1626">
                  <a:moveTo>
                    <a:pt x="1631" y="203"/>
                  </a:moveTo>
                  <a:lnTo>
                    <a:pt x="1655" y="173"/>
                  </a:lnTo>
                  <a:lnTo>
                    <a:pt x="1722" y="133"/>
                  </a:lnTo>
                  <a:lnTo>
                    <a:pt x="1721" y="96"/>
                  </a:lnTo>
                  <a:lnTo>
                    <a:pt x="1751" y="54"/>
                  </a:lnTo>
                  <a:lnTo>
                    <a:pt x="1735" y="1"/>
                  </a:lnTo>
                  <a:lnTo>
                    <a:pt x="1686" y="0"/>
                  </a:lnTo>
                  <a:lnTo>
                    <a:pt x="1660" y="38"/>
                  </a:lnTo>
                  <a:lnTo>
                    <a:pt x="1615" y="77"/>
                  </a:lnTo>
                  <a:lnTo>
                    <a:pt x="1558" y="90"/>
                  </a:lnTo>
                  <a:lnTo>
                    <a:pt x="1524" y="122"/>
                  </a:lnTo>
                  <a:lnTo>
                    <a:pt x="1499" y="154"/>
                  </a:lnTo>
                  <a:lnTo>
                    <a:pt x="1443" y="200"/>
                  </a:lnTo>
                  <a:lnTo>
                    <a:pt x="1406" y="262"/>
                  </a:lnTo>
                  <a:lnTo>
                    <a:pt x="1374" y="289"/>
                  </a:lnTo>
                  <a:lnTo>
                    <a:pt x="1367" y="338"/>
                  </a:lnTo>
                  <a:lnTo>
                    <a:pt x="1166" y="352"/>
                  </a:lnTo>
                  <a:lnTo>
                    <a:pt x="1145" y="330"/>
                  </a:lnTo>
                  <a:lnTo>
                    <a:pt x="1098" y="326"/>
                  </a:lnTo>
                  <a:lnTo>
                    <a:pt x="1030" y="244"/>
                  </a:lnTo>
                  <a:lnTo>
                    <a:pt x="996" y="265"/>
                  </a:lnTo>
                  <a:lnTo>
                    <a:pt x="1000" y="271"/>
                  </a:lnTo>
                  <a:lnTo>
                    <a:pt x="1004" y="278"/>
                  </a:lnTo>
                  <a:lnTo>
                    <a:pt x="1010" y="290"/>
                  </a:lnTo>
                  <a:lnTo>
                    <a:pt x="1012" y="300"/>
                  </a:lnTo>
                  <a:lnTo>
                    <a:pt x="1011" y="310"/>
                  </a:lnTo>
                  <a:lnTo>
                    <a:pt x="1009" y="311"/>
                  </a:lnTo>
                  <a:lnTo>
                    <a:pt x="1007" y="313"/>
                  </a:lnTo>
                  <a:lnTo>
                    <a:pt x="1005" y="317"/>
                  </a:lnTo>
                  <a:lnTo>
                    <a:pt x="1001" y="320"/>
                  </a:lnTo>
                  <a:lnTo>
                    <a:pt x="997" y="324"/>
                  </a:lnTo>
                  <a:lnTo>
                    <a:pt x="990" y="326"/>
                  </a:lnTo>
                  <a:lnTo>
                    <a:pt x="988" y="326"/>
                  </a:lnTo>
                  <a:lnTo>
                    <a:pt x="987" y="326"/>
                  </a:lnTo>
                  <a:lnTo>
                    <a:pt x="987" y="327"/>
                  </a:lnTo>
                  <a:lnTo>
                    <a:pt x="985" y="329"/>
                  </a:lnTo>
                  <a:lnTo>
                    <a:pt x="971" y="333"/>
                  </a:lnTo>
                  <a:lnTo>
                    <a:pt x="878" y="346"/>
                  </a:lnTo>
                  <a:lnTo>
                    <a:pt x="917" y="424"/>
                  </a:lnTo>
                  <a:lnTo>
                    <a:pt x="876" y="475"/>
                  </a:lnTo>
                  <a:lnTo>
                    <a:pt x="793" y="394"/>
                  </a:lnTo>
                  <a:lnTo>
                    <a:pt x="782" y="350"/>
                  </a:lnTo>
                  <a:lnTo>
                    <a:pt x="689" y="338"/>
                  </a:lnTo>
                  <a:lnTo>
                    <a:pt x="686" y="350"/>
                  </a:lnTo>
                  <a:lnTo>
                    <a:pt x="685" y="354"/>
                  </a:lnTo>
                  <a:lnTo>
                    <a:pt x="685" y="359"/>
                  </a:lnTo>
                  <a:lnTo>
                    <a:pt x="685" y="368"/>
                  </a:lnTo>
                  <a:lnTo>
                    <a:pt x="683" y="374"/>
                  </a:lnTo>
                  <a:lnTo>
                    <a:pt x="682" y="376"/>
                  </a:lnTo>
                  <a:lnTo>
                    <a:pt x="682" y="379"/>
                  </a:lnTo>
                  <a:lnTo>
                    <a:pt x="679" y="381"/>
                  </a:lnTo>
                  <a:lnTo>
                    <a:pt x="677" y="381"/>
                  </a:lnTo>
                  <a:lnTo>
                    <a:pt x="676" y="381"/>
                  </a:lnTo>
                  <a:lnTo>
                    <a:pt x="676" y="382"/>
                  </a:lnTo>
                  <a:lnTo>
                    <a:pt x="671" y="381"/>
                  </a:lnTo>
                  <a:lnTo>
                    <a:pt x="669" y="379"/>
                  </a:lnTo>
                  <a:lnTo>
                    <a:pt x="668" y="378"/>
                  </a:lnTo>
                  <a:lnTo>
                    <a:pt x="619" y="425"/>
                  </a:lnTo>
                  <a:lnTo>
                    <a:pt x="538" y="470"/>
                  </a:lnTo>
                  <a:lnTo>
                    <a:pt x="482" y="562"/>
                  </a:lnTo>
                  <a:lnTo>
                    <a:pt x="479" y="598"/>
                  </a:lnTo>
                  <a:lnTo>
                    <a:pt x="486" y="602"/>
                  </a:lnTo>
                  <a:lnTo>
                    <a:pt x="490" y="606"/>
                  </a:lnTo>
                  <a:lnTo>
                    <a:pt x="497" y="621"/>
                  </a:lnTo>
                  <a:lnTo>
                    <a:pt x="502" y="640"/>
                  </a:lnTo>
                  <a:lnTo>
                    <a:pt x="503" y="650"/>
                  </a:lnTo>
                  <a:lnTo>
                    <a:pt x="505" y="662"/>
                  </a:lnTo>
                  <a:lnTo>
                    <a:pt x="508" y="689"/>
                  </a:lnTo>
                  <a:lnTo>
                    <a:pt x="457" y="666"/>
                  </a:lnTo>
                  <a:lnTo>
                    <a:pt x="418" y="622"/>
                  </a:lnTo>
                  <a:lnTo>
                    <a:pt x="392" y="677"/>
                  </a:lnTo>
                  <a:lnTo>
                    <a:pt x="458" y="760"/>
                  </a:lnTo>
                  <a:lnTo>
                    <a:pt x="503" y="783"/>
                  </a:lnTo>
                  <a:lnTo>
                    <a:pt x="380" y="768"/>
                  </a:lnTo>
                  <a:lnTo>
                    <a:pt x="309" y="770"/>
                  </a:lnTo>
                  <a:lnTo>
                    <a:pt x="213" y="803"/>
                  </a:lnTo>
                  <a:lnTo>
                    <a:pt x="201" y="803"/>
                  </a:lnTo>
                  <a:lnTo>
                    <a:pt x="193" y="805"/>
                  </a:lnTo>
                  <a:lnTo>
                    <a:pt x="185" y="808"/>
                  </a:lnTo>
                  <a:lnTo>
                    <a:pt x="181" y="813"/>
                  </a:lnTo>
                  <a:lnTo>
                    <a:pt x="177" y="818"/>
                  </a:lnTo>
                  <a:lnTo>
                    <a:pt x="176" y="826"/>
                  </a:lnTo>
                  <a:lnTo>
                    <a:pt x="177" y="834"/>
                  </a:lnTo>
                  <a:lnTo>
                    <a:pt x="180" y="845"/>
                  </a:lnTo>
                  <a:lnTo>
                    <a:pt x="182" y="844"/>
                  </a:lnTo>
                  <a:lnTo>
                    <a:pt x="220" y="855"/>
                  </a:lnTo>
                  <a:lnTo>
                    <a:pt x="160" y="871"/>
                  </a:lnTo>
                  <a:lnTo>
                    <a:pt x="121" y="809"/>
                  </a:lnTo>
                  <a:lnTo>
                    <a:pt x="108" y="810"/>
                  </a:lnTo>
                  <a:lnTo>
                    <a:pt x="99" y="814"/>
                  </a:lnTo>
                  <a:lnTo>
                    <a:pt x="91" y="820"/>
                  </a:lnTo>
                  <a:lnTo>
                    <a:pt x="88" y="830"/>
                  </a:lnTo>
                  <a:lnTo>
                    <a:pt x="86" y="834"/>
                  </a:lnTo>
                  <a:lnTo>
                    <a:pt x="86" y="839"/>
                  </a:lnTo>
                  <a:lnTo>
                    <a:pt x="87" y="849"/>
                  </a:lnTo>
                  <a:lnTo>
                    <a:pt x="90" y="859"/>
                  </a:lnTo>
                  <a:lnTo>
                    <a:pt x="97" y="869"/>
                  </a:lnTo>
                  <a:lnTo>
                    <a:pt x="61" y="877"/>
                  </a:lnTo>
                  <a:lnTo>
                    <a:pt x="0" y="931"/>
                  </a:lnTo>
                  <a:lnTo>
                    <a:pt x="7" y="1015"/>
                  </a:lnTo>
                  <a:lnTo>
                    <a:pt x="54" y="1005"/>
                  </a:lnTo>
                  <a:lnTo>
                    <a:pt x="25" y="1202"/>
                  </a:lnTo>
                  <a:lnTo>
                    <a:pt x="94" y="1206"/>
                  </a:lnTo>
                  <a:lnTo>
                    <a:pt x="131" y="1246"/>
                  </a:lnTo>
                  <a:lnTo>
                    <a:pt x="76" y="1353"/>
                  </a:lnTo>
                  <a:lnTo>
                    <a:pt x="81" y="1406"/>
                  </a:lnTo>
                  <a:lnTo>
                    <a:pt x="201" y="1390"/>
                  </a:lnTo>
                  <a:lnTo>
                    <a:pt x="258" y="1454"/>
                  </a:lnTo>
                  <a:lnTo>
                    <a:pt x="261" y="1454"/>
                  </a:lnTo>
                  <a:lnTo>
                    <a:pt x="266" y="1455"/>
                  </a:lnTo>
                  <a:lnTo>
                    <a:pt x="273" y="1457"/>
                  </a:lnTo>
                  <a:lnTo>
                    <a:pt x="277" y="1461"/>
                  </a:lnTo>
                  <a:lnTo>
                    <a:pt x="287" y="1496"/>
                  </a:lnTo>
                  <a:lnTo>
                    <a:pt x="340" y="1540"/>
                  </a:lnTo>
                  <a:lnTo>
                    <a:pt x="365" y="1500"/>
                  </a:lnTo>
                  <a:lnTo>
                    <a:pt x="421" y="1507"/>
                  </a:lnTo>
                  <a:lnTo>
                    <a:pt x="454" y="1554"/>
                  </a:lnTo>
                  <a:lnTo>
                    <a:pt x="518" y="1528"/>
                  </a:lnTo>
                  <a:lnTo>
                    <a:pt x="553" y="1499"/>
                  </a:lnTo>
                  <a:lnTo>
                    <a:pt x="567" y="1535"/>
                  </a:lnTo>
                  <a:lnTo>
                    <a:pt x="623" y="1555"/>
                  </a:lnTo>
                  <a:lnTo>
                    <a:pt x="671" y="1626"/>
                  </a:lnTo>
                  <a:lnTo>
                    <a:pt x="694" y="1581"/>
                  </a:lnTo>
                  <a:lnTo>
                    <a:pt x="738" y="1560"/>
                  </a:lnTo>
                  <a:lnTo>
                    <a:pt x="783" y="1499"/>
                  </a:lnTo>
                  <a:lnTo>
                    <a:pt x="787" y="1504"/>
                  </a:lnTo>
                  <a:lnTo>
                    <a:pt x="791" y="1508"/>
                  </a:lnTo>
                  <a:lnTo>
                    <a:pt x="795" y="1510"/>
                  </a:lnTo>
                  <a:lnTo>
                    <a:pt x="802" y="1511"/>
                  </a:lnTo>
                  <a:lnTo>
                    <a:pt x="807" y="1510"/>
                  </a:lnTo>
                  <a:lnTo>
                    <a:pt x="813" y="1508"/>
                  </a:lnTo>
                  <a:lnTo>
                    <a:pt x="820" y="1505"/>
                  </a:lnTo>
                  <a:lnTo>
                    <a:pt x="827" y="1500"/>
                  </a:lnTo>
                  <a:lnTo>
                    <a:pt x="846" y="1480"/>
                  </a:lnTo>
                  <a:lnTo>
                    <a:pt x="855" y="1469"/>
                  </a:lnTo>
                  <a:lnTo>
                    <a:pt x="865" y="1459"/>
                  </a:lnTo>
                  <a:lnTo>
                    <a:pt x="872" y="1447"/>
                  </a:lnTo>
                  <a:lnTo>
                    <a:pt x="881" y="1436"/>
                  </a:lnTo>
                  <a:lnTo>
                    <a:pt x="894" y="1412"/>
                  </a:lnTo>
                  <a:lnTo>
                    <a:pt x="952" y="1406"/>
                  </a:lnTo>
                  <a:lnTo>
                    <a:pt x="1077" y="1501"/>
                  </a:lnTo>
                  <a:lnTo>
                    <a:pt x="1081" y="1501"/>
                  </a:lnTo>
                  <a:lnTo>
                    <a:pt x="1090" y="1496"/>
                  </a:lnTo>
                  <a:lnTo>
                    <a:pt x="1099" y="1490"/>
                  </a:lnTo>
                  <a:lnTo>
                    <a:pt x="1103" y="1490"/>
                  </a:lnTo>
                  <a:lnTo>
                    <a:pt x="1105" y="1491"/>
                  </a:lnTo>
                  <a:lnTo>
                    <a:pt x="1113" y="1503"/>
                  </a:lnTo>
                  <a:lnTo>
                    <a:pt x="1149" y="1460"/>
                  </a:lnTo>
                  <a:lnTo>
                    <a:pt x="1156" y="1411"/>
                  </a:lnTo>
                  <a:lnTo>
                    <a:pt x="1166" y="1408"/>
                  </a:lnTo>
                  <a:lnTo>
                    <a:pt x="1177" y="1402"/>
                  </a:lnTo>
                  <a:lnTo>
                    <a:pt x="1187" y="1397"/>
                  </a:lnTo>
                  <a:lnTo>
                    <a:pt x="1202" y="1394"/>
                  </a:lnTo>
                  <a:lnTo>
                    <a:pt x="1210" y="1391"/>
                  </a:lnTo>
                  <a:lnTo>
                    <a:pt x="1219" y="1393"/>
                  </a:lnTo>
                  <a:lnTo>
                    <a:pt x="1226" y="1398"/>
                  </a:lnTo>
                  <a:lnTo>
                    <a:pt x="1229" y="1402"/>
                  </a:lnTo>
                  <a:lnTo>
                    <a:pt x="1234" y="1408"/>
                  </a:lnTo>
                  <a:lnTo>
                    <a:pt x="1279" y="1379"/>
                  </a:lnTo>
                  <a:lnTo>
                    <a:pt x="1312" y="1429"/>
                  </a:lnTo>
                  <a:lnTo>
                    <a:pt x="1360" y="1379"/>
                  </a:lnTo>
                  <a:lnTo>
                    <a:pt x="1423" y="1403"/>
                  </a:lnTo>
                  <a:lnTo>
                    <a:pt x="1514" y="1355"/>
                  </a:lnTo>
                  <a:lnTo>
                    <a:pt x="1463" y="1315"/>
                  </a:lnTo>
                  <a:lnTo>
                    <a:pt x="1468" y="1303"/>
                  </a:lnTo>
                  <a:lnTo>
                    <a:pt x="1475" y="1294"/>
                  </a:lnTo>
                  <a:lnTo>
                    <a:pt x="1480" y="1286"/>
                  </a:lnTo>
                  <a:lnTo>
                    <a:pt x="1486" y="1281"/>
                  </a:lnTo>
                  <a:lnTo>
                    <a:pt x="1486" y="1279"/>
                  </a:lnTo>
                  <a:lnTo>
                    <a:pt x="1486" y="1278"/>
                  </a:lnTo>
                  <a:lnTo>
                    <a:pt x="1487" y="1278"/>
                  </a:lnTo>
                  <a:lnTo>
                    <a:pt x="1490" y="1274"/>
                  </a:lnTo>
                  <a:lnTo>
                    <a:pt x="1490" y="1269"/>
                  </a:lnTo>
                  <a:lnTo>
                    <a:pt x="1491" y="1263"/>
                  </a:lnTo>
                  <a:lnTo>
                    <a:pt x="1459" y="1244"/>
                  </a:lnTo>
                  <a:lnTo>
                    <a:pt x="1551" y="1264"/>
                  </a:lnTo>
                  <a:lnTo>
                    <a:pt x="1595" y="1244"/>
                  </a:lnTo>
                  <a:lnTo>
                    <a:pt x="1653" y="1185"/>
                  </a:lnTo>
                  <a:lnTo>
                    <a:pt x="1728" y="1228"/>
                  </a:lnTo>
                  <a:lnTo>
                    <a:pt x="1791" y="1213"/>
                  </a:lnTo>
                  <a:lnTo>
                    <a:pt x="1748" y="1164"/>
                  </a:lnTo>
                  <a:lnTo>
                    <a:pt x="1675" y="1126"/>
                  </a:lnTo>
                  <a:lnTo>
                    <a:pt x="1655" y="1072"/>
                  </a:lnTo>
                  <a:lnTo>
                    <a:pt x="1602" y="1045"/>
                  </a:lnTo>
                  <a:lnTo>
                    <a:pt x="1593" y="1021"/>
                  </a:lnTo>
                  <a:lnTo>
                    <a:pt x="1542" y="996"/>
                  </a:lnTo>
                  <a:lnTo>
                    <a:pt x="1547" y="932"/>
                  </a:lnTo>
                  <a:lnTo>
                    <a:pt x="1483" y="860"/>
                  </a:lnTo>
                  <a:lnTo>
                    <a:pt x="1454" y="792"/>
                  </a:lnTo>
                  <a:lnTo>
                    <a:pt x="1487" y="733"/>
                  </a:lnTo>
                  <a:lnTo>
                    <a:pt x="1498" y="692"/>
                  </a:lnTo>
                  <a:lnTo>
                    <a:pt x="1494" y="683"/>
                  </a:lnTo>
                  <a:lnTo>
                    <a:pt x="1493" y="676"/>
                  </a:lnTo>
                  <a:lnTo>
                    <a:pt x="1494" y="663"/>
                  </a:lnTo>
                  <a:lnTo>
                    <a:pt x="1496" y="657"/>
                  </a:lnTo>
                  <a:lnTo>
                    <a:pt x="1501" y="653"/>
                  </a:lnTo>
                  <a:lnTo>
                    <a:pt x="1516" y="646"/>
                  </a:lnTo>
                  <a:lnTo>
                    <a:pt x="1524" y="643"/>
                  </a:lnTo>
                  <a:lnTo>
                    <a:pt x="1559" y="616"/>
                  </a:lnTo>
                  <a:lnTo>
                    <a:pt x="1576" y="554"/>
                  </a:lnTo>
                  <a:lnTo>
                    <a:pt x="1632" y="500"/>
                  </a:lnTo>
                  <a:lnTo>
                    <a:pt x="1685" y="474"/>
                  </a:lnTo>
                  <a:lnTo>
                    <a:pt x="1687" y="379"/>
                  </a:lnTo>
                  <a:lnTo>
                    <a:pt x="1749" y="362"/>
                  </a:lnTo>
                  <a:lnTo>
                    <a:pt x="1706" y="327"/>
                  </a:lnTo>
                  <a:lnTo>
                    <a:pt x="1631" y="2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0000000-0008-0000-0000-00004D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711"/>
              <a:ext cx="82" cy="94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136" y="142"/>
                </a:cxn>
                <a:cxn ang="0">
                  <a:pos x="78" y="179"/>
                </a:cxn>
                <a:cxn ang="0">
                  <a:pos x="70" y="202"/>
                </a:cxn>
                <a:cxn ang="0">
                  <a:pos x="64" y="259"/>
                </a:cxn>
                <a:cxn ang="0">
                  <a:pos x="124" y="458"/>
                </a:cxn>
                <a:cxn ang="0">
                  <a:pos x="179" y="571"/>
                </a:cxn>
                <a:cxn ang="0">
                  <a:pos x="325" y="690"/>
                </a:cxn>
                <a:cxn ang="0">
                  <a:pos x="230" y="711"/>
                </a:cxn>
                <a:cxn ang="0">
                  <a:pos x="36" y="770"/>
                </a:cxn>
                <a:cxn ang="0">
                  <a:pos x="67" y="800"/>
                </a:cxn>
                <a:cxn ang="0">
                  <a:pos x="63" y="805"/>
                </a:cxn>
                <a:cxn ang="0">
                  <a:pos x="52" y="820"/>
                </a:cxn>
                <a:cxn ang="0">
                  <a:pos x="91" y="881"/>
                </a:cxn>
                <a:cxn ang="0">
                  <a:pos x="99" y="1003"/>
                </a:cxn>
                <a:cxn ang="0">
                  <a:pos x="165" y="1119"/>
                </a:cxn>
                <a:cxn ang="0">
                  <a:pos x="335" y="1202"/>
                </a:cxn>
                <a:cxn ang="0">
                  <a:pos x="329" y="1328"/>
                </a:cxn>
                <a:cxn ang="0">
                  <a:pos x="343" y="1343"/>
                </a:cxn>
                <a:cxn ang="0">
                  <a:pos x="335" y="1364"/>
                </a:cxn>
                <a:cxn ang="0">
                  <a:pos x="400" y="1400"/>
                </a:cxn>
                <a:cxn ang="0">
                  <a:pos x="414" y="1384"/>
                </a:cxn>
                <a:cxn ang="0">
                  <a:pos x="406" y="1366"/>
                </a:cxn>
                <a:cxn ang="0">
                  <a:pos x="397" y="1360"/>
                </a:cxn>
                <a:cxn ang="0">
                  <a:pos x="602" y="1254"/>
                </a:cxn>
                <a:cxn ang="0">
                  <a:pos x="629" y="1234"/>
                </a:cxn>
                <a:cxn ang="0">
                  <a:pos x="620" y="1201"/>
                </a:cxn>
                <a:cxn ang="0">
                  <a:pos x="643" y="1151"/>
                </a:cxn>
                <a:cxn ang="0">
                  <a:pos x="689" y="1111"/>
                </a:cxn>
                <a:cxn ang="0">
                  <a:pos x="756" y="1056"/>
                </a:cxn>
                <a:cxn ang="0">
                  <a:pos x="840" y="1029"/>
                </a:cxn>
                <a:cxn ang="0">
                  <a:pos x="848" y="1026"/>
                </a:cxn>
                <a:cxn ang="0">
                  <a:pos x="859" y="1051"/>
                </a:cxn>
                <a:cxn ang="0">
                  <a:pos x="870" y="1036"/>
                </a:cxn>
                <a:cxn ang="0">
                  <a:pos x="1044" y="939"/>
                </a:cxn>
                <a:cxn ang="0">
                  <a:pos x="1047" y="938"/>
                </a:cxn>
                <a:cxn ang="0">
                  <a:pos x="1050" y="935"/>
                </a:cxn>
                <a:cxn ang="0">
                  <a:pos x="1052" y="929"/>
                </a:cxn>
                <a:cxn ang="0">
                  <a:pos x="1053" y="923"/>
                </a:cxn>
                <a:cxn ang="0">
                  <a:pos x="1055" y="772"/>
                </a:cxn>
                <a:cxn ang="0">
                  <a:pos x="1137" y="621"/>
                </a:cxn>
                <a:cxn ang="0">
                  <a:pos x="1291" y="458"/>
                </a:cxn>
                <a:cxn ang="0">
                  <a:pos x="1254" y="248"/>
                </a:cxn>
                <a:cxn ang="0">
                  <a:pos x="948" y="340"/>
                </a:cxn>
                <a:cxn ang="0">
                  <a:pos x="741" y="319"/>
                </a:cxn>
                <a:cxn ang="0">
                  <a:pos x="431" y="199"/>
                </a:cxn>
              </a:cxnLst>
              <a:rect l="0" t="0" r="r" b="b"/>
              <a:pathLst>
                <a:path w="1304" h="1406">
                  <a:moveTo>
                    <a:pt x="352" y="96"/>
                  </a:moveTo>
                  <a:lnTo>
                    <a:pt x="296" y="11"/>
                  </a:lnTo>
                  <a:lnTo>
                    <a:pt x="262" y="0"/>
                  </a:lnTo>
                  <a:lnTo>
                    <a:pt x="209" y="26"/>
                  </a:lnTo>
                  <a:lnTo>
                    <a:pt x="153" y="80"/>
                  </a:lnTo>
                  <a:lnTo>
                    <a:pt x="136" y="142"/>
                  </a:lnTo>
                  <a:lnTo>
                    <a:pt x="101" y="169"/>
                  </a:lnTo>
                  <a:lnTo>
                    <a:pt x="93" y="172"/>
                  </a:lnTo>
                  <a:lnTo>
                    <a:pt x="78" y="179"/>
                  </a:lnTo>
                  <a:lnTo>
                    <a:pt x="73" y="183"/>
                  </a:lnTo>
                  <a:lnTo>
                    <a:pt x="71" y="189"/>
                  </a:lnTo>
                  <a:lnTo>
                    <a:pt x="70" y="202"/>
                  </a:lnTo>
                  <a:lnTo>
                    <a:pt x="71" y="209"/>
                  </a:lnTo>
                  <a:lnTo>
                    <a:pt x="75" y="218"/>
                  </a:lnTo>
                  <a:lnTo>
                    <a:pt x="64" y="259"/>
                  </a:lnTo>
                  <a:lnTo>
                    <a:pt x="31" y="318"/>
                  </a:lnTo>
                  <a:lnTo>
                    <a:pt x="60" y="386"/>
                  </a:lnTo>
                  <a:lnTo>
                    <a:pt x="124" y="458"/>
                  </a:lnTo>
                  <a:lnTo>
                    <a:pt x="119" y="522"/>
                  </a:lnTo>
                  <a:lnTo>
                    <a:pt x="170" y="547"/>
                  </a:lnTo>
                  <a:lnTo>
                    <a:pt x="179" y="571"/>
                  </a:lnTo>
                  <a:lnTo>
                    <a:pt x="232" y="598"/>
                  </a:lnTo>
                  <a:lnTo>
                    <a:pt x="252" y="652"/>
                  </a:lnTo>
                  <a:lnTo>
                    <a:pt x="325" y="690"/>
                  </a:lnTo>
                  <a:lnTo>
                    <a:pt x="368" y="739"/>
                  </a:lnTo>
                  <a:lnTo>
                    <a:pt x="305" y="754"/>
                  </a:lnTo>
                  <a:lnTo>
                    <a:pt x="230" y="711"/>
                  </a:lnTo>
                  <a:lnTo>
                    <a:pt x="172" y="770"/>
                  </a:lnTo>
                  <a:lnTo>
                    <a:pt x="128" y="790"/>
                  </a:lnTo>
                  <a:lnTo>
                    <a:pt x="36" y="770"/>
                  </a:lnTo>
                  <a:lnTo>
                    <a:pt x="68" y="789"/>
                  </a:lnTo>
                  <a:lnTo>
                    <a:pt x="67" y="795"/>
                  </a:lnTo>
                  <a:lnTo>
                    <a:pt x="67" y="800"/>
                  </a:lnTo>
                  <a:lnTo>
                    <a:pt x="64" y="804"/>
                  </a:lnTo>
                  <a:lnTo>
                    <a:pt x="63" y="804"/>
                  </a:lnTo>
                  <a:lnTo>
                    <a:pt x="63" y="805"/>
                  </a:lnTo>
                  <a:lnTo>
                    <a:pt x="63" y="807"/>
                  </a:lnTo>
                  <a:lnTo>
                    <a:pt x="57" y="812"/>
                  </a:lnTo>
                  <a:lnTo>
                    <a:pt x="52" y="820"/>
                  </a:lnTo>
                  <a:lnTo>
                    <a:pt x="45" y="829"/>
                  </a:lnTo>
                  <a:lnTo>
                    <a:pt x="40" y="841"/>
                  </a:lnTo>
                  <a:lnTo>
                    <a:pt x="91" y="881"/>
                  </a:lnTo>
                  <a:lnTo>
                    <a:pt x="0" y="929"/>
                  </a:lnTo>
                  <a:lnTo>
                    <a:pt x="53" y="980"/>
                  </a:lnTo>
                  <a:lnTo>
                    <a:pt x="99" y="1003"/>
                  </a:lnTo>
                  <a:lnTo>
                    <a:pt x="153" y="1009"/>
                  </a:lnTo>
                  <a:lnTo>
                    <a:pt x="176" y="1061"/>
                  </a:lnTo>
                  <a:lnTo>
                    <a:pt x="165" y="1119"/>
                  </a:lnTo>
                  <a:lnTo>
                    <a:pt x="216" y="1179"/>
                  </a:lnTo>
                  <a:lnTo>
                    <a:pt x="280" y="1205"/>
                  </a:lnTo>
                  <a:lnTo>
                    <a:pt x="335" y="1202"/>
                  </a:lnTo>
                  <a:lnTo>
                    <a:pt x="351" y="1218"/>
                  </a:lnTo>
                  <a:lnTo>
                    <a:pt x="321" y="1326"/>
                  </a:lnTo>
                  <a:lnTo>
                    <a:pt x="329" y="1328"/>
                  </a:lnTo>
                  <a:lnTo>
                    <a:pt x="336" y="1332"/>
                  </a:lnTo>
                  <a:lnTo>
                    <a:pt x="340" y="1337"/>
                  </a:lnTo>
                  <a:lnTo>
                    <a:pt x="343" y="1343"/>
                  </a:lnTo>
                  <a:lnTo>
                    <a:pt x="342" y="1349"/>
                  </a:lnTo>
                  <a:lnTo>
                    <a:pt x="341" y="1356"/>
                  </a:lnTo>
                  <a:lnTo>
                    <a:pt x="335" y="1364"/>
                  </a:lnTo>
                  <a:lnTo>
                    <a:pt x="330" y="1373"/>
                  </a:lnTo>
                  <a:lnTo>
                    <a:pt x="392" y="1406"/>
                  </a:lnTo>
                  <a:lnTo>
                    <a:pt x="400" y="1400"/>
                  </a:lnTo>
                  <a:lnTo>
                    <a:pt x="408" y="1394"/>
                  </a:lnTo>
                  <a:lnTo>
                    <a:pt x="411" y="1388"/>
                  </a:lnTo>
                  <a:lnTo>
                    <a:pt x="414" y="1384"/>
                  </a:lnTo>
                  <a:lnTo>
                    <a:pt x="413" y="1378"/>
                  </a:lnTo>
                  <a:lnTo>
                    <a:pt x="411" y="1372"/>
                  </a:lnTo>
                  <a:lnTo>
                    <a:pt x="406" y="1366"/>
                  </a:lnTo>
                  <a:lnTo>
                    <a:pt x="401" y="1363"/>
                  </a:lnTo>
                  <a:lnTo>
                    <a:pt x="398" y="1361"/>
                  </a:lnTo>
                  <a:lnTo>
                    <a:pt x="397" y="1360"/>
                  </a:lnTo>
                  <a:lnTo>
                    <a:pt x="420" y="1309"/>
                  </a:lnTo>
                  <a:lnTo>
                    <a:pt x="522" y="1300"/>
                  </a:lnTo>
                  <a:lnTo>
                    <a:pt x="602" y="1254"/>
                  </a:lnTo>
                  <a:lnTo>
                    <a:pt x="629" y="1289"/>
                  </a:lnTo>
                  <a:lnTo>
                    <a:pt x="640" y="1250"/>
                  </a:lnTo>
                  <a:lnTo>
                    <a:pt x="629" y="1234"/>
                  </a:lnTo>
                  <a:lnTo>
                    <a:pt x="622" y="1218"/>
                  </a:lnTo>
                  <a:lnTo>
                    <a:pt x="620" y="1209"/>
                  </a:lnTo>
                  <a:lnTo>
                    <a:pt x="620" y="1201"/>
                  </a:lnTo>
                  <a:lnTo>
                    <a:pt x="623" y="1185"/>
                  </a:lnTo>
                  <a:lnTo>
                    <a:pt x="630" y="1167"/>
                  </a:lnTo>
                  <a:lnTo>
                    <a:pt x="643" y="1151"/>
                  </a:lnTo>
                  <a:lnTo>
                    <a:pt x="660" y="1133"/>
                  </a:lnTo>
                  <a:lnTo>
                    <a:pt x="681" y="1117"/>
                  </a:lnTo>
                  <a:lnTo>
                    <a:pt x="689" y="1111"/>
                  </a:lnTo>
                  <a:lnTo>
                    <a:pt x="701" y="1106"/>
                  </a:lnTo>
                  <a:lnTo>
                    <a:pt x="717" y="1125"/>
                  </a:lnTo>
                  <a:lnTo>
                    <a:pt x="756" y="1056"/>
                  </a:lnTo>
                  <a:lnTo>
                    <a:pt x="839" y="1043"/>
                  </a:lnTo>
                  <a:lnTo>
                    <a:pt x="839" y="1034"/>
                  </a:lnTo>
                  <a:lnTo>
                    <a:pt x="840" y="1029"/>
                  </a:lnTo>
                  <a:lnTo>
                    <a:pt x="843" y="1024"/>
                  </a:lnTo>
                  <a:lnTo>
                    <a:pt x="845" y="1023"/>
                  </a:lnTo>
                  <a:lnTo>
                    <a:pt x="848" y="1026"/>
                  </a:lnTo>
                  <a:lnTo>
                    <a:pt x="856" y="1037"/>
                  </a:lnTo>
                  <a:lnTo>
                    <a:pt x="858" y="1042"/>
                  </a:lnTo>
                  <a:lnTo>
                    <a:pt x="859" y="1051"/>
                  </a:lnTo>
                  <a:lnTo>
                    <a:pt x="860" y="1058"/>
                  </a:lnTo>
                  <a:lnTo>
                    <a:pt x="884" y="1056"/>
                  </a:lnTo>
                  <a:lnTo>
                    <a:pt x="870" y="1036"/>
                  </a:lnTo>
                  <a:lnTo>
                    <a:pt x="964" y="975"/>
                  </a:lnTo>
                  <a:lnTo>
                    <a:pt x="1041" y="940"/>
                  </a:lnTo>
                  <a:lnTo>
                    <a:pt x="1044" y="939"/>
                  </a:lnTo>
                  <a:lnTo>
                    <a:pt x="1044" y="938"/>
                  </a:lnTo>
                  <a:lnTo>
                    <a:pt x="1045" y="938"/>
                  </a:lnTo>
                  <a:lnTo>
                    <a:pt x="1047" y="938"/>
                  </a:lnTo>
                  <a:lnTo>
                    <a:pt x="1049" y="936"/>
                  </a:lnTo>
                  <a:lnTo>
                    <a:pt x="1049" y="935"/>
                  </a:lnTo>
                  <a:lnTo>
                    <a:pt x="1050" y="935"/>
                  </a:lnTo>
                  <a:lnTo>
                    <a:pt x="1052" y="935"/>
                  </a:lnTo>
                  <a:lnTo>
                    <a:pt x="1052" y="931"/>
                  </a:lnTo>
                  <a:lnTo>
                    <a:pt x="1052" y="929"/>
                  </a:lnTo>
                  <a:lnTo>
                    <a:pt x="1052" y="928"/>
                  </a:lnTo>
                  <a:lnTo>
                    <a:pt x="1053" y="928"/>
                  </a:lnTo>
                  <a:lnTo>
                    <a:pt x="1053" y="923"/>
                  </a:lnTo>
                  <a:lnTo>
                    <a:pt x="1054" y="919"/>
                  </a:lnTo>
                  <a:lnTo>
                    <a:pt x="1103" y="883"/>
                  </a:lnTo>
                  <a:lnTo>
                    <a:pt x="1055" y="772"/>
                  </a:lnTo>
                  <a:lnTo>
                    <a:pt x="1132" y="698"/>
                  </a:lnTo>
                  <a:lnTo>
                    <a:pt x="1129" y="668"/>
                  </a:lnTo>
                  <a:lnTo>
                    <a:pt x="1137" y="621"/>
                  </a:lnTo>
                  <a:lnTo>
                    <a:pt x="1256" y="531"/>
                  </a:lnTo>
                  <a:lnTo>
                    <a:pt x="1244" y="483"/>
                  </a:lnTo>
                  <a:lnTo>
                    <a:pt x="1291" y="458"/>
                  </a:lnTo>
                  <a:lnTo>
                    <a:pt x="1304" y="400"/>
                  </a:lnTo>
                  <a:lnTo>
                    <a:pt x="1242" y="284"/>
                  </a:lnTo>
                  <a:lnTo>
                    <a:pt x="1254" y="248"/>
                  </a:lnTo>
                  <a:lnTo>
                    <a:pt x="1192" y="262"/>
                  </a:lnTo>
                  <a:lnTo>
                    <a:pt x="1057" y="319"/>
                  </a:lnTo>
                  <a:lnTo>
                    <a:pt x="948" y="340"/>
                  </a:lnTo>
                  <a:lnTo>
                    <a:pt x="875" y="362"/>
                  </a:lnTo>
                  <a:lnTo>
                    <a:pt x="843" y="321"/>
                  </a:lnTo>
                  <a:lnTo>
                    <a:pt x="741" y="319"/>
                  </a:lnTo>
                  <a:lnTo>
                    <a:pt x="702" y="282"/>
                  </a:lnTo>
                  <a:lnTo>
                    <a:pt x="502" y="195"/>
                  </a:lnTo>
                  <a:lnTo>
                    <a:pt x="431" y="199"/>
                  </a:lnTo>
                  <a:lnTo>
                    <a:pt x="403" y="132"/>
                  </a:lnTo>
                  <a:lnTo>
                    <a:pt x="352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000000-0008-0000-0000-00004E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708"/>
              <a:ext cx="122" cy="106"/>
            </a:xfrm>
            <a:custGeom>
              <a:avLst/>
              <a:gdLst/>
              <a:ahLst/>
              <a:cxnLst>
                <a:cxn ang="0">
                  <a:pos x="1256" y="226"/>
                </a:cxn>
                <a:cxn ang="0">
                  <a:pos x="1105" y="229"/>
                </a:cxn>
                <a:cxn ang="0">
                  <a:pos x="1078" y="230"/>
                </a:cxn>
                <a:cxn ang="0">
                  <a:pos x="962" y="225"/>
                </a:cxn>
                <a:cxn ang="0">
                  <a:pos x="957" y="103"/>
                </a:cxn>
                <a:cxn ang="0">
                  <a:pos x="979" y="99"/>
                </a:cxn>
                <a:cxn ang="0">
                  <a:pos x="980" y="79"/>
                </a:cxn>
                <a:cxn ang="0">
                  <a:pos x="947" y="55"/>
                </a:cxn>
                <a:cxn ang="0">
                  <a:pos x="929" y="18"/>
                </a:cxn>
                <a:cxn ang="0">
                  <a:pos x="833" y="97"/>
                </a:cxn>
                <a:cxn ang="0">
                  <a:pos x="838" y="309"/>
                </a:cxn>
                <a:cxn ang="0">
                  <a:pos x="857" y="305"/>
                </a:cxn>
                <a:cxn ang="0">
                  <a:pos x="862" y="328"/>
                </a:cxn>
                <a:cxn ang="0">
                  <a:pos x="848" y="340"/>
                </a:cxn>
                <a:cxn ang="0">
                  <a:pos x="773" y="504"/>
                </a:cxn>
                <a:cxn ang="0">
                  <a:pos x="541" y="472"/>
                </a:cxn>
                <a:cxn ang="0">
                  <a:pos x="474" y="452"/>
                </a:cxn>
                <a:cxn ang="0">
                  <a:pos x="453" y="479"/>
                </a:cxn>
                <a:cxn ang="0">
                  <a:pos x="465" y="496"/>
                </a:cxn>
                <a:cxn ang="0">
                  <a:pos x="454" y="519"/>
                </a:cxn>
                <a:cxn ang="0">
                  <a:pos x="344" y="557"/>
                </a:cxn>
                <a:cxn ang="0">
                  <a:pos x="71" y="532"/>
                </a:cxn>
                <a:cxn ang="0">
                  <a:pos x="17" y="614"/>
                </a:cxn>
                <a:cxn ang="0">
                  <a:pos x="54" y="626"/>
                </a:cxn>
                <a:cxn ang="0">
                  <a:pos x="231" y="704"/>
                </a:cxn>
                <a:cxn ang="0">
                  <a:pos x="119" y="880"/>
                </a:cxn>
                <a:cxn ang="0">
                  <a:pos x="269" y="920"/>
                </a:cxn>
                <a:cxn ang="0">
                  <a:pos x="391" y="947"/>
                </a:cxn>
                <a:cxn ang="0">
                  <a:pos x="466" y="899"/>
                </a:cxn>
                <a:cxn ang="0">
                  <a:pos x="472" y="887"/>
                </a:cxn>
                <a:cxn ang="0">
                  <a:pos x="493" y="872"/>
                </a:cxn>
                <a:cxn ang="0">
                  <a:pos x="509" y="864"/>
                </a:cxn>
                <a:cxn ang="0">
                  <a:pos x="521" y="845"/>
                </a:cxn>
                <a:cxn ang="0">
                  <a:pos x="647" y="811"/>
                </a:cxn>
                <a:cxn ang="0">
                  <a:pos x="708" y="948"/>
                </a:cxn>
                <a:cxn ang="0">
                  <a:pos x="772" y="924"/>
                </a:cxn>
                <a:cxn ang="0">
                  <a:pos x="801" y="932"/>
                </a:cxn>
                <a:cxn ang="0">
                  <a:pos x="814" y="952"/>
                </a:cxn>
                <a:cxn ang="0">
                  <a:pos x="916" y="1037"/>
                </a:cxn>
                <a:cxn ang="0">
                  <a:pos x="1119" y="1231"/>
                </a:cxn>
                <a:cxn ang="0">
                  <a:pos x="1054" y="1423"/>
                </a:cxn>
                <a:cxn ang="0">
                  <a:pos x="1207" y="1596"/>
                </a:cxn>
                <a:cxn ang="0">
                  <a:pos x="1315" y="1459"/>
                </a:cxn>
                <a:cxn ang="0">
                  <a:pos x="1318" y="1462"/>
                </a:cxn>
                <a:cxn ang="0">
                  <a:pos x="1480" y="1393"/>
                </a:cxn>
                <a:cxn ang="0">
                  <a:pos x="1475" y="1351"/>
                </a:cxn>
                <a:cxn ang="0">
                  <a:pos x="1463" y="1350"/>
                </a:cxn>
                <a:cxn ang="0">
                  <a:pos x="1504" y="1255"/>
                </a:cxn>
                <a:cxn ang="0">
                  <a:pos x="1680" y="1221"/>
                </a:cxn>
                <a:cxn ang="0">
                  <a:pos x="1690" y="1215"/>
                </a:cxn>
                <a:cxn ang="0">
                  <a:pos x="1685" y="1201"/>
                </a:cxn>
                <a:cxn ang="0">
                  <a:pos x="1685" y="1139"/>
                </a:cxn>
                <a:cxn ang="0">
                  <a:pos x="1705" y="935"/>
                </a:cxn>
                <a:cxn ang="0">
                  <a:pos x="1909" y="746"/>
                </a:cxn>
                <a:cxn ang="0">
                  <a:pos x="1811" y="591"/>
                </a:cxn>
                <a:cxn ang="0">
                  <a:pos x="1700" y="291"/>
                </a:cxn>
                <a:cxn ang="0">
                  <a:pos x="1683" y="273"/>
                </a:cxn>
                <a:cxn ang="0">
                  <a:pos x="1668" y="270"/>
                </a:cxn>
                <a:cxn ang="0">
                  <a:pos x="1519" y="182"/>
                </a:cxn>
              </a:cxnLst>
              <a:rect l="0" t="0" r="r" b="b"/>
              <a:pathLst>
                <a:path w="1952" h="1596">
                  <a:moveTo>
                    <a:pt x="1388" y="264"/>
                  </a:moveTo>
                  <a:lnTo>
                    <a:pt x="1381" y="174"/>
                  </a:lnTo>
                  <a:lnTo>
                    <a:pt x="1301" y="189"/>
                  </a:lnTo>
                  <a:lnTo>
                    <a:pt x="1256" y="226"/>
                  </a:lnTo>
                  <a:lnTo>
                    <a:pt x="1222" y="306"/>
                  </a:lnTo>
                  <a:lnTo>
                    <a:pt x="1131" y="253"/>
                  </a:lnTo>
                  <a:lnTo>
                    <a:pt x="1116" y="224"/>
                  </a:lnTo>
                  <a:lnTo>
                    <a:pt x="1105" y="229"/>
                  </a:lnTo>
                  <a:lnTo>
                    <a:pt x="1096" y="232"/>
                  </a:lnTo>
                  <a:lnTo>
                    <a:pt x="1089" y="233"/>
                  </a:lnTo>
                  <a:lnTo>
                    <a:pt x="1083" y="233"/>
                  </a:lnTo>
                  <a:lnTo>
                    <a:pt x="1078" y="230"/>
                  </a:lnTo>
                  <a:lnTo>
                    <a:pt x="1075" y="225"/>
                  </a:lnTo>
                  <a:lnTo>
                    <a:pt x="1073" y="218"/>
                  </a:lnTo>
                  <a:lnTo>
                    <a:pt x="1074" y="209"/>
                  </a:lnTo>
                  <a:lnTo>
                    <a:pt x="962" y="225"/>
                  </a:lnTo>
                  <a:lnTo>
                    <a:pt x="954" y="120"/>
                  </a:lnTo>
                  <a:lnTo>
                    <a:pt x="951" y="112"/>
                  </a:lnTo>
                  <a:lnTo>
                    <a:pt x="952" y="109"/>
                  </a:lnTo>
                  <a:lnTo>
                    <a:pt x="957" y="103"/>
                  </a:lnTo>
                  <a:lnTo>
                    <a:pt x="962" y="101"/>
                  </a:lnTo>
                  <a:lnTo>
                    <a:pt x="968" y="101"/>
                  </a:lnTo>
                  <a:lnTo>
                    <a:pt x="976" y="104"/>
                  </a:lnTo>
                  <a:lnTo>
                    <a:pt x="979" y="99"/>
                  </a:lnTo>
                  <a:lnTo>
                    <a:pt x="981" y="95"/>
                  </a:lnTo>
                  <a:lnTo>
                    <a:pt x="983" y="87"/>
                  </a:lnTo>
                  <a:lnTo>
                    <a:pt x="982" y="83"/>
                  </a:lnTo>
                  <a:lnTo>
                    <a:pt x="980" y="79"/>
                  </a:lnTo>
                  <a:lnTo>
                    <a:pt x="974" y="73"/>
                  </a:lnTo>
                  <a:lnTo>
                    <a:pt x="959" y="65"/>
                  </a:lnTo>
                  <a:lnTo>
                    <a:pt x="944" y="63"/>
                  </a:lnTo>
                  <a:lnTo>
                    <a:pt x="947" y="55"/>
                  </a:lnTo>
                  <a:lnTo>
                    <a:pt x="947" y="49"/>
                  </a:lnTo>
                  <a:lnTo>
                    <a:pt x="943" y="39"/>
                  </a:lnTo>
                  <a:lnTo>
                    <a:pt x="939" y="31"/>
                  </a:lnTo>
                  <a:lnTo>
                    <a:pt x="929" y="18"/>
                  </a:lnTo>
                  <a:lnTo>
                    <a:pt x="914" y="7"/>
                  </a:lnTo>
                  <a:lnTo>
                    <a:pt x="897" y="0"/>
                  </a:lnTo>
                  <a:lnTo>
                    <a:pt x="842" y="77"/>
                  </a:lnTo>
                  <a:lnTo>
                    <a:pt x="833" y="97"/>
                  </a:lnTo>
                  <a:lnTo>
                    <a:pt x="761" y="116"/>
                  </a:lnTo>
                  <a:lnTo>
                    <a:pt x="843" y="205"/>
                  </a:lnTo>
                  <a:lnTo>
                    <a:pt x="810" y="252"/>
                  </a:lnTo>
                  <a:lnTo>
                    <a:pt x="838" y="309"/>
                  </a:lnTo>
                  <a:lnTo>
                    <a:pt x="843" y="305"/>
                  </a:lnTo>
                  <a:lnTo>
                    <a:pt x="849" y="304"/>
                  </a:lnTo>
                  <a:lnTo>
                    <a:pt x="853" y="303"/>
                  </a:lnTo>
                  <a:lnTo>
                    <a:pt x="857" y="305"/>
                  </a:lnTo>
                  <a:lnTo>
                    <a:pt x="859" y="308"/>
                  </a:lnTo>
                  <a:lnTo>
                    <a:pt x="862" y="313"/>
                  </a:lnTo>
                  <a:lnTo>
                    <a:pt x="862" y="319"/>
                  </a:lnTo>
                  <a:lnTo>
                    <a:pt x="862" y="328"/>
                  </a:lnTo>
                  <a:lnTo>
                    <a:pt x="859" y="332"/>
                  </a:lnTo>
                  <a:lnTo>
                    <a:pt x="857" y="336"/>
                  </a:lnTo>
                  <a:lnTo>
                    <a:pt x="853" y="338"/>
                  </a:lnTo>
                  <a:lnTo>
                    <a:pt x="848" y="340"/>
                  </a:lnTo>
                  <a:lnTo>
                    <a:pt x="831" y="428"/>
                  </a:lnTo>
                  <a:lnTo>
                    <a:pt x="877" y="462"/>
                  </a:lnTo>
                  <a:lnTo>
                    <a:pt x="810" y="450"/>
                  </a:lnTo>
                  <a:lnTo>
                    <a:pt x="773" y="504"/>
                  </a:lnTo>
                  <a:lnTo>
                    <a:pt x="737" y="530"/>
                  </a:lnTo>
                  <a:lnTo>
                    <a:pt x="675" y="532"/>
                  </a:lnTo>
                  <a:lnTo>
                    <a:pt x="610" y="496"/>
                  </a:lnTo>
                  <a:lnTo>
                    <a:pt x="541" y="472"/>
                  </a:lnTo>
                  <a:lnTo>
                    <a:pt x="518" y="453"/>
                  </a:lnTo>
                  <a:lnTo>
                    <a:pt x="485" y="463"/>
                  </a:lnTo>
                  <a:lnTo>
                    <a:pt x="479" y="455"/>
                  </a:lnTo>
                  <a:lnTo>
                    <a:pt x="474" y="452"/>
                  </a:lnTo>
                  <a:lnTo>
                    <a:pt x="468" y="454"/>
                  </a:lnTo>
                  <a:lnTo>
                    <a:pt x="465" y="456"/>
                  </a:lnTo>
                  <a:lnTo>
                    <a:pt x="463" y="461"/>
                  </a:lnTo>
                  <a:lnTo>
                    <a:pt x="453" y="479"/>
                  </a:lnTo>
                  <a:lnTo>
                    <a:pt x="452" y="487"/>
                  </a:lnTo>
                  <a:lnTo>
                    <a:pt x="453" y="497"/>
                  </a:lnTo>
                  <a:lnTo>
                    <a:pt x="459" y="496"/>
                  </a:lnTo>
                  <a:lnTo>
                    <a:pt x="465" y="496"/>
                  </a:lnTo>
                  <a:lnTo>
                    <a:pt x="468" y="496"/>
                  </a:lnTo>
                  <a:lnTo>
                    <a:pt x="469" y="498"/>
                  </a:lnTo>
                  <a:lnTo>
                    <a:pt x="459" y="507"/>
                  </a:lnTo>
                  <a:lnTo>
                    <a:pt x="454" y="519"/>
                  </a:lnTo>
                  <a:lnTo>
                    <a:pt x="452" y="531"/>
                  </a:lnTo>
                  <a:lnTo>
                    <a:pt x="453" y="546"/>
                  </a:lnTo>
                  <a:lnTo>
                    <a:pt x="376" y="545"/>
                  </a:lnTo>
                  <a:lnTo>
                    <a:pt x="344" y="557"/>
                  </a:lnTo>
                  <a:lnTo>
                    <a:pt x="209" y="512"/>
                  </a:lnTo>
                  <a:lnTo>
                    <a:pt x="136" y="469"/>
                  </a:lnTo>
                  <a:lnTo>
                    <a:pt x="89" y="488"/>
                  </a:lnTo>
                  <a:lnTo>
                    <a:pt x="71" y="532"/>
                  </a:lnTo>
                  <a:lnTo>
                    <a:pt x="69" y="568"/>
                  </a:lnTo>
                  <a:lnTo>
                    <a:pt x="0" y="592"/>
                  </a:lnTo>
                  <a:lnTo>
                    <a:pt x="8" y="604"/>
                  </a:lnTo>
                  <a:lnTo>
                    <a:pt x="17" y="614"/>
                  </a:lnTo>
                  <a:lnTo>
                    <a:pt x="25" y="621"/>
                  </a:lnTo>
                  <a:lnTo>
                    <a:pt x="35" y="626"/>
                  </a:lnTo>
                  <a:lnTo>
                    <a:pt x="43" y="627"/>
                  </a:lnTo>
                  <a:lnTo>
                    <a:pt x="54" y="626"/>
                  </a:lnTo>
                  <a:lnTo>
                    <a:pt x="64" y="621"/>
                  </a:lnTo>
                  <a:lnTo>
                    <a:pt x="74" y="615"/>
                  </a:lnTo>
                  <a:lnTo>
                    <a:pt x="128" y="651"/>
                  </a:lnTo>
                  <a:lnTo>
                    <a:pt x="231" y="704"/>
                  </a:lnTo>
                  <a:lnTo>
                    <a:pt x="218" y="745"/>
                  </a:lnTo>
                  <a:lnTo>
                    <a:pt x="151" y="794"/>
                  </a:lnTo>
                  <a:lnTo>
                    <a:pt x="111" y="841"/>
                  </a:lnTo>
                  <a:lnTo>
                    <a:pt x="119" y="880"/>
                  </a:lnTo>
                  <a:lnTo>
                    <a:pt x="210" y="895"/>
                  </a:lnTo>
                  <a:lnTo>
                    <a:pt x="205" y="952"/>
                  </a:lnTo>
                  <a:lnTo>
                    <a:pt x="248" y="946"/>
                  </a:lnTo>
                  <a:lnTo>
                    <a:pt x="269" y="920"/>
                  </a:lnTo>
                  <a:lnTo>
                    <a:pt x="315" y="916"/>
                  </a:lnTo>
                  <a:lnTo>
                    <a:pt x="363" y="971"/>
                  </a:lnTo>
                  <a:lnTo>
                    <a:pt x="419" y="982"/>
                  </a:lnTo>
                  <a:lnTo>
                    <a:pt x="391" y="947"/>
                  </a:lnTo>
                  <a:lnTo>
                    <a:pt x="467" y="877"/>
                  </a:lnTo>
                  <a:lnTo>
                    <a:pt x="466" y="887"/>
                  </a:lnTo>
                  <a:lnTo>
                    <a:pt x="466" y="895"/>
                  </a:lnTo>
                  <a:lnTo>
                    <a:pt x="466" y="899"/>
                  </a:lnTo>
                  <a:lnTo>
                    <a:pt x="467" y="901"/>
                  </a:lnTo>
                  <a:lnTo>
                    <a:pt x="468" y="899"/>
                  </a:lnTo>
                  <a:lnTo>
                    <a:pt x="470" y="895"/>
                  </a:lnTo>
                  <a:lnTo>
                    <a:pt x="472" y="887"/>
                  </a:lnTo>
                  <a:lnTo>
                    <a:pt x="475" y="877"/>
                  </a:lnTo>
                  <a:lnTo>
                    <a:pt x="481" y="875"/>
                  </a:lnTo>
                  <a:lnTo>
                    <a:pt x="487" y="874"/>
                  </a:lnTo>
                  <a:lnTo>
                    <a:pt x="493" y="872"/>
                  </a:lnTo>
                  <a:lnTo>
                    <a:pt x="499" y="871"/>
                  </a:lnTo>
                  <a:lnTo>
                    <a:pt x="503" y="868"/>
                  </a:lnTo>
                  <a:lnTo>
                    <a:pt x="507" y="866"/>
                  </a:lnTo>
                  <a:lnTo>
                    <a:pt x="509" y="864"/>
                  </a:lnTo>
                  <a:lnTo>
                    <a:pt x="511" y="863"/>
                  </a:lnTo>
                  <a:lnTo>
                    <a:pt x="515" y="861"/>
                  </a:lnTo>
                  <a:lnTo>
                    <a:pt x="518" y="853"/>
                  </a:lnTo>
                  <a:lnTo>
                    <a:pt x="521" y="845"/>
                  </a:lnTo>
                  <a:lnTo>
                    <a:pt x="520" y="835"/>
                  </a:lnTo>
                  <a:lnTo>
                    <a:pt x="519" y="825"/>
                  </a:lnTo>
                  <a:lnTo>
                    <a:pt x="585" y="789"/>
                  </a:lnTo>
                  <a:lnTo>
                    <a:pt x="647" y="811"/>
                  </a:lnTo>
                  <a:lnTo>
                    <a:pt x="694" y="870"/>
                  </a:lnTo>
                  <a:lnTo>
                    <a:pt x="681" y="890"/>
                  </a:lnTo>
                  <a:lnTo>
                    <a:pt x="669" y="928"/>
                  </a:lnTo>
                  <a:lnTo>
                    <a:pt x="708" y="948"/>
                  </a:lnTo>
                  <a:lnTo>
                    <a:pt x="728" y="937"/>
                  </a:lnTo>
                  <a:lnTo>
                    <a:pt x="749" y="930"/>
                  </a:lnTo>
                  <a:lnTo>
                    <a:pt x="765" y="925"/>
                  </a:lnTo>
                  <a:lnTo>
                    <a:pt x="772" y="924"/>
                  </a:lnTo>
                  <a:lnTo>
                    <a:pt x="779" y="925"/>
                  </a:lnTo>
                  <a:lnTo>
                    <a:pt x="791" y="926"/>
                  </a:lnTo>
                  <a:lnTo>
                    <a:pt x="795" y="928"/>
                  </a:lnTo>
                  <a:lnTo>
                    <a:pt x="801" y="932"/>
                  </a:lnTo>
                  <a:lnTo>
                    <a:pt x="804" y="935"/>
                  </a:lnTo>
                  <a:lnTo>
                    <a:pt x="808" y="940"/>
                  </a:lnTo>
                  <a:lnTo>
                    <a:pt x="810" y="945"/>
                  </a:lnTo>
                  <a:lnTo>
                    <a:pt x="814" y="952"/>
                  </a:lnTo>
                  <a:lnTo>
                    <a:pt x="861" y="973"/>
                  </a:lnTo>
                  <a:lnTo>
                    <a:pt x="883" y="997"/>
                  </a:lnTo>
                  <a:lnTo>
                    <a:pt x="866" y="1047"/>
                  </a:lnTo>
                  <a:lnTo>
                    <a:pt x="916" y="1037"/>
                  </a:lnTo>
                  <a:lnTo>
                    <a:pt x="979" y="1098"/>
                  </a:lnTo>
                  <a:lnTo>
                    <a:pt x="1020" y="1107"/>
                  </a:lnTo>
                  <a:lnTo>
                    <a:pt x="1078" y="1149"/>
                  </a:lnTo>
                  <a:lnTo>
                    <a:pt x="1119" y="1231"/>
                  </a:lnTo>
                  <a:lnTo>
                    <a:pt x="1157" y="1290"/>
                  </a:lnTo>
                  <a:lnTo>
                    <a:pt x="1105" y="1397"/>
                  </a:lnTo>
                  <a:lnTo>
                    <a:pt x="1023" y="1388"/>
                  </a:lnTo>
                  <a:lnTo>
                    <a:pt x="1054" y="1423"/>
                  </a:lnTo>
                  <a:lnTo>
                    <a:pt x="1045" y="1448"/>
                  </a:lnTo>
                  <a:lnTo>
                    <a:pt x="1090" y="1495"/>
                  </a:lnTo>
                  <a:lnTo>
                    <a:pt x="1065" y="1526"/>
                  </a:lnTo>
                  <a:lnTo>
                    <a:pt x="1207" y="1596"/>
                  </a:lnTo>
                  <a:lnTo>
                    <a:pt x="1218" y="1534"/>
                  </a:lnTo>
                  <a:lnTo>
                    <a:pt x="1318" y="1490"/>
                  </a:lnTo>
                  <a:lnTo>
                    <a:pt x="1318" y="1462"/>
                  </a:lnTo>
                  <a:lnTo>
                    <a:pt x="1315" y="1459"/>
                  </a:lnTo>
                  <a:lnTo>
                    <a:pt x="1312" y="1456"/>
                  </a:lnTo>
                  <a:lnTo>
                    <a:pt x="1313" y="1454"/>
                  </a:lnTo>
                  <a:lnTo>
                    <a:pt x="1317" y="1450"/>
                  </a:lnTo>
                  <a:lnTo>
                    <a:pt x="1318" y="1462"/>
                  </a:lnTo>
                  <a:lnTo>
                    <a:pt x="1324" y="1467"/>
                  </a:lnTo>
                  <a:lnTo>
                    <a:pt x="1334" y="1474"/>
                  </a:lnTo>
                  <a:lnTo>
                    <a:pt x="1435" y="1422"/>
                  </a:lnTo>
                  <a:lnTo>
                    <a:pt x="1480" y="1393"/>
                  </a:lnTo>
                  <a:lnTo>
                    <a:pt x="1493" y="1343"/>
                  </a:lnTo>
                  <a:lnTo>
                    <a:pt x="1488" y="1347"/>
                  </a:lnTo>
                  <a:lnTo>
                    <a:pt x="1479" y="1350"/>
                  </a:lnTo>
                  <a:lnTo>
                    <a:pt x="1475" y="1351"/>
                  </a:lnTo>
                  <a:lnTo>
                    <a:pt x="1473" y="1351"/>
                  </a:lnTo>
                  <a:lnTo>
                    <a:pt x="1472" y="1351"/>
                  </a:lnTo>
                  <a:lnTo>
                    <a:pt x="1472" y="1352"/>
                  </a:lnTo>
                  <a:lnTo>
                    <a:pt x="1463" y="1350"/>
                  </a:lnTo>
                  <a:lnTo>
                    <a:pt x="1457" y="1347"/>
                  </a:lnTo>
                  <a:lnTo>
                    <a:pt x="1449" y="1340"/>
                  </a:lnTo>
                  <a:lnTo>
                    <a:pt x="1446" y="1333"/>
                  </a:lnTo>
                  <a:lnTo>
                    <a:pt x="1504" y="1255"/>
                  </a:lnTo>
                  <a:lnTo>
                    <a:pt x="1516" y="1211"/>
                  </a:lnTo>
                  <a:lnTo>
                    <a:pt x="1585" y="1194"/>
                  </a:lnTo>
                  <a:lnTo>
                    <a:pt x="1675" y="1223"/>
                  </a:lnTo>
                  <a:lnTo>
                    <a:pt x="1680" y="1221"/>
                  </a:lnTo>
                  <a:lnTo>
                    <a:pt x="1684" y="1223"/>
                  </a:lnTo>
                  <a:lnTo>
                    <a:pt x="1687" y="1221"/>
                  </a:lnTo>
                  <a:lnTo>
                    <a:pt x="1689" y="1219"/>
                  </a:lnTo>
                  <a:lnTo>
                    <a:pt x="1690" y="1215"/>
                  </a:lnTo>
                  <a:lnTo>
                    <a:pt x="1690" y="1212"/>
                  </a:lnTo>
                  <a:lnTo>
                    <a:pt x="1688" y="1206"/>
                  </a:lnTo>
                  <a:lnTo>
                    <a:pt x="1686" y="1203"/>
                  </a:lnTo>
                  <a:lnTo>
                    <a:pt x="1685" y="1201"/>
                  </a:lnTo>
                  <a:lnTo>
                    <a:pt x="1681" y="1194"/>
                  </a:lnTo>
                  <a:lnTo>
                    <a:pt x="1676" y="1187"/>
                  </a:lnTo>
                  <a:lnTo>
                    <a:pt x="1685" y="1138"/>
                  </a:lnTo>
                  <a:lnTo>
                    <a:pt x="1685" y="1139"/>
                  </a:lnTo>
                  <a:lnTo>
                    <a:pt x="1688" y="1128"/>
                  </a:lnTo>
                  <a:lnTo>
                    <a:pt x="1720" y="1072"/>
                  </a:lnTo>
                  <a:lnTo>
                    <a:pt x="1732" y="975"/>
                  </a:lnTo>
                  <a:lnTo>
                    <a:pt x="1705" y="935"/>
                  </a:lnTo>
                  <a:lnTo>
                    <a:pt x="1775" y="888"/>
                  </a:lnTo>
                  <a:lnTo>
                    <a:pt x="1823" y="843"/>
                  </a:lnTo>
                  <a:lnTo>
                    <a:pt x="1870" y="821"/>
                  </a:lnTo>
                  <a:lnTo>
                    <a:pt x="1909" y="746"/>
                  </a:lnTo>
                  <a:lnTo>
                    <a:pt x="1952" y="724"/>
                  </a:lnTo>
                  <a:lnTo>
                    <a:pt x="1919" y="691"/>
                  </a:lnTo>
                  <a:lnTo>
                    <a:pt x="1877" y="614"/>
                  </a:lnTo>
                  <a:lnTo>
                    <a:pt x="1811" y="591"/>
                  </a:lnTo>
                  <a:lnTo>
                    <a:pt x="1776" y="549"/>
                  </a:lnTo>
                  <a:lnTo>
                    <a:pt x="1777" y="387"/>
                  </a:lnTo>
                  <a:lnTo>
                    <a:pt x="1731" y="378"/>
                  </a:lnTo>
                  <a:lnTo>
                    <a:pt x="1700" y="291"/>
                  </a:lnTo>
                  <a:lnTo>
                    <a:pt x="1695" y="288"/>
                  </a:lnTo>
                  <a:lnTo>
                    <a:pt x="1690" y="284"/>
                  </a:lnTo>
                  <a:lnTo>
                    <a:pt x="1686" y="279"/>
                  </a:lnTo>
                  <a:lnTo>
                    <a:pt x="1683" y="273"/>
                  </a:lnTo>
                  <a:lnTo>
                    <a:pt x="1678" y="268"/>
                  </a:lnTo>
                  <a:lnTo>
                    <a:pt x="1673" y="268"/>
                  </a:lnTo>
                  <a:lnTo>
                    <a:pt x="1670" y="268"/>
                  </a:lnTo>
                  <a:lnTo>
                    <a:pt x="1668" y="270"/>
                  </a:lnTo>
                  <a:lnTo>
                    <a:pt x="1663" y="277"/>
                  </a:lnTo>
                  <a:lnTo>
                    <a:pt x="1589" y="242"/>
                  </a:lnTo>
                  <a:lnTo>
                    <a:pt x="1570" y="204"/>
                  </a:lnTo>
                  <a:lnTo>
                    <a:pt x="1519" y="182"/>
                  </a:lnTo>
                  <a:lnTo>
                    <a:pt x="1462" y="181"/>
                  </a:lnTo>
                  <a:lnTo>
                    <a:pt x="1445" y="271"/>
                  </a:lnTo>
                  <a:lnTo>
                    <a:pt x="1388" y="264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00000000-0008-0000-0000-00004F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" y="764"/>
              <a:ext cx="121" cy="78"/>
            </a:xfrm>
            <a:custGeom>
              <a:avLst/>
              <a:gdLst/>
              <a:ahLst/>
              <a:cxnLst>
                <a:cxn ang="0">
                  <a:pos x="1650" y="395"/>
                </a:cxn>
                <a:cxn ang="0">
                  <a:pos x="1461" y="353"/>
                </a:cxn>
                <a:cxn ang="0">
                  <a:pos x="1139" y="274"/>
                </a:cxn>
                <a:cxn ang="0">
                  <a:pos x="616" y="0"/>
                </a:cxn>
                <a:cxn ang="0">
                  <a:pos x="513" y="229"/>
                </a:cxn>
                <a:cxn ang="0">
                  <a:pos x="469" y="344"/>
                </a:cxn>
                <a:cxn ang="0">
                  <a:pos x="481" y="363"/>
                </a:cxn>
                <a:cxn ang="0">
                  <a:pos x="480" y="378"/>
                </a:cxn>
                <a:cxn ang="0">
                  <a:pos x="378" y="351"/>
                </a:cxn>
                <a:cxn ang="0">
                  <a:pos x="242" y="497"/>
                </a:cxn>
                <a:cxn ang="0">
                  <a:pos x="265" y="508"/>
                </a:cxn>
                <a:cxn ang="0">
                  <a:pos x="281" y="504"/>
                </a:cxn>
                <a:cxn ang="0">
                  <a:pos x="127" y="631"/>
                </a:cxn>
                <a:cxn ang="0">
                  <a:pos x="11" y="691"/>
                </a:cxn>
                <a:cxn ang="0">
                  <a:pos x="101" y="744"/>
                </a:cxn>
                <a:cxn ang="0">
                  <a:pos x="225" y="751"/>
                </a:cxn>
                <a:cxn ang="0">
                  <a:pos x="335" y="775"/>
                </a:cxn>
                <a:cxn ang="0">
                  <a:pos x="430" y="819"/>
                </a:cxn>
                <a:cxn ang="0">
                  <a:pos x="429" y="889"/>
                </a:cxn>
                <a:cxn ang="0">
                  <a:pos x="523" y="926"/>
                </a:cxn>
                <a:cxn ang="0">
                  <a:pos x="627" y="926"/>
                </a:cxn>
                <a:cxn ang="0">
                  <a:pos x="711" y="928"/>
                </a:cxn>
                <a:cxn ang="0">
                  <a:pos x="857" y="858"/>
                </a:cxn>
                <a:cxn ang="0">
                  <a:pos x="778" y="849"/>
                </a:cxn>
                <a:cxn ang="0">
                  <a:pos x="762" y="841"/>
                </a:cxn>
                <a:cxn ang="0">
                  <a:pos x="763" y="831"/>
                </a:cxn>
                <a:cxn ang="0">
                  <a:pos x="795" y="828"/>
                </a:cxn>
                <a:cxn ang="0">
                  <a:pos x="883" y="791"/>
                </a:cxn>
                <a:cxn ang="0">
                  <a:pos x="954" y="828"/>
                </a:cxn>
                <a:cxn ang="0">
                  <a:pos x="949" y="838"/>
                </a:cxn>
                <a:cxn ang="0">
                  <a:pos x="1038" y="950"/>
                </a:cxn>
                <a:cxn ang="0">
                  <a:pos x="1114" y="946"/>
                </a:cxn>
                <a:cxn ang="0">
                  <a:pos x="1181" y="937"/>
                </a:cxn>
                <a:cxn ang="0">
                  <a:pos x="1268" y="911"/>
                </a:cxn>
                <a:cxn ang="0">
                  <a:pos x="1331" y="889"/>
                </a:cxn>
                <a:cxn ang="0">
                  <a:pos x="1396" y="1010"/>
                </a:cxn>
                <a:cxn ang="0">
                  <a:pos x="1531" y="1129"/>
                </a:cxn>
                <a:cxn ang="0">
                  <a:pos x="1540" y="1130"/>
                </a:cxn>
                <a:cxn ang="0">
                  <a:pos x="1590" y="1130"/>
                </a:cxn>
                <a:cxn ang="0">
                  <a:pos x="1651" y="1134"/>
                </a:cxn>
                <a:cxn ang="0">
                  <a:pos x="1695" y="1172"/>
                </a:cxn>
                <a:cxn ang="0">
                  <a:pos x="1773" y="1147"/>
                </a:cxn>
                <a:cxn ang="0">
                  <a:pos x="1844" y="1052"/>
                </a:cxn>
                <a:cxn ang="0">
                  <a:pos x="1869" y="938"/>
                </a:cxn>
                <a:cxn ang="0">
                  <a:pos x="1824" y="943"/>
                </a:cxn>
                <a:cxn ang="0">
                  <a:pos x="1807" y="935"/>
                </a:cxn>
                <a:cxn ang="0">
                  <a:pos x="1938" y="771"/>
                </a:cxn>
                <a:cxn ang="0">
                  <a:pos x="1770" y="533"/>
                </a:cxn>
                <a:cxn ang="0">
                  <a:pos x="1789" y="526"/>
                </a:cxn>
                <a:cxn ang="0">
                  <a:pos x="1798" y="518"/>
                </a:cxn>
                <a:cxn ang="0">
                  <a:pos x="1802" y="509"/>
                </a:cxn>
                <a:cxn ang="0">
                  <a:pos x="1803" y="502"/>
                </a:cxn>
                <a:cxn ang="0">
                  <a:pos x="1819" y="420"/>
                </a:cxn>
                <a:cxn ang="0">
                  <a:pos x="1945" y="350"/>
                </a:cxn>
                <a:cxn ang="0">
                  <a:pos x="1879" y="285"/>
                </a:cxn>
                <a:cxn ang="0">
                  <a:pos x="1241" y="733"/>
                </a:cxn>
                <a:cxn ang="0">
                  <a:pos x="959" y="714"/>
                </a:cxn>
                <a:cxn ang="0">
                  <a:pos x="1013" y="634"/>
                </a:cxn>
              </a:cxnLst>
              <a:rect l="0" t="0" r="r" b="b"/>
              <a:pathLst>
                <a:path w="1945" h="1173">
                  <a:moveTo>
                    <a:pt x="1879" y="285"/>
                  </a:moveTo>
                  <a:lnTo>
                    <a:pt x="1826" y="343"/>
                  </a:lnTo>
                  <a:lnTo>
                    <a:pt x="1701" y="397"/>
                  </a:lnTo>
                  <a:lnTo>
                    <a:pt x="1650" y="395"/>
                  </a:lnTo>
                  <a:lnTo>
                    <a:pt x="1601" y="391"/>
                  </a:lnTo>
                  <a:lnTo>
                    <a:pt x="1553" y="382"/>
                  </a:lnTo>
                  <a:lnTo>
                    <a:pt x="1507" y="370"/>
                  </a:lnTo>
                  <a:lnTo>
                    <a:pt x="1461" y="353"/>
                  </a:lnTo>
                  <a:lnTo>
                    <a:pt x="1418" y="333"/>
                  </a:lnTo>
                  <a:lnTo>
                    <a:pt x="1375" y="309"/>
                  </a:lnTo>
                  <a:lnTo>
                    <a:pt x="1336" y="282"/>
                  </a:lnTo>
                  <a:lnTo>
                    <a:pt x="1139" y="274"/>
                  </a:lnTo>
                  <a:lnTo>
                    <a:pt x="1000" y="203"/>
                  </a:lnTo>
                  <a:lnTo>
                    <a:pt x="987" y="158"/>
                  </a:lnTo>
                  <a:lnTo>
                    <a:pt x="827" y="56"/>
                  </a:lnTo>
                  <a:lnTo>
                    <a:pt x="616" y="0"/>
                  </a:lnTo>
                  <a:lnTo>
                    <a:pt x="568" y="45"/>
                  </a:lnTo>
                  <a:lnTo>
                    <a:pt x="498" y="92"/>
                  </a:lnTo>
                  <a:lnTo>
                    <a:pt x="525" y="132"/>
                  </a:lnTo>
                  <a:lnTo>
                    <a:pt x="513" y="229"/>
                  </a:lnTo>
                  <a:lnTo>
                    <a:pt x="481" y="285"/>
                  </a:lnTo>
                  <a:lnTo>
                    <a:pt x="479" y="292"/>
                  </a:lnTo>
                  <a:lnTo>
                    <a:pt x="478" y="295"/>
                  </a:lnTo>
                  <a:lnTo>
                    <a:pt x="469" y="344"/>
                  </a:lnTo>
                  <a:lnTo>
                    <a:pt x="474" y="351"/>
                  </a:lnTo>
                  <a:lnTo>
                    <a:pt x="478" y="358"/>
                  </a:lnTo>
                  <a:lnTo>
                    <a:pt x="479" y="360"/>
                  </a:lnTo>
                  <a:lnTo>
                    <a:pt x="481" y="363"/>
                  </a:lnTo>
                  <a:lnTo>
                    <a:pt x="483" y="369"/>
                  </a:lnTo>
                  <a:lnTo>
                    <a:pt x="483" y="372"/>
                  </a:lnTo>
                  <a:lnTo>
                    <a:pt x="482" y="376"/>
                  </a:lnTo>
                  <a:lnTo>
                    <a:pt x="480" y="378"/>
                  </a:lnTo>
                  <a:lnTo>
                    <a:pt x="477" y="380"/>
                  </a:lnTo>
                  <a:lnTo>
                    <a:pt x="473" y="378"/>
                  </a:lnTo>
                  <a:lnTo>
                    <a:pt x="468" y="380"/>
                  </a:lnTo>
                  <a:lnTo>
                    <a:pt x="378" y="351"/>
                  </a:lnTo>
                  <a:lnTo>
                    <a:pt x="309" y="368"/>
                  </a:lnTo>
                  <a:lnTo>
                    <a:pt x="297" y="412"/>
                  </a:lnTo>
                  <a:lnTo>
                    <a:pt x="239" y="490"/>
                  </a:lnTo>
                  <a:lnTo>
                    <a:pt x="242" y="497"/>
                  </a:lnTo>
                  <a:lnTo>
                    <a:pt x="250" y="504"/>
                  </a:lnTo>
                  <a:lnTo>
                    <a:pt x="256" y="507"/>
                  </a:lnTo>
                  <a:lnTo>
                    <a:pt x="265" y="509"/>
                  </a:lnTo>
                  <a:lnTo>
                    <a:pt x="265" y="508"/>
                  </a:lnTo>
                  <a:lnTo>
                    <a:pt x="266" y="508"/>
                  </a:lnTo>
                  <a:lnTo>
                    <a:pt x="268" y="508"/>
                  </a:lnTo>
                  <a:lnTo>
                    <a:pt x="272" y="507"/>
                  </a:lnTo>
                  <a:lnTo>
                    <a:pt x="281" y="504"/>
                  </a:lnTo>
                  <a:lnTo>
                    <a:pt x="286" y="500"/>
                  </a:lnTo>
                  <a:lnTo>
                    <a:pt x="273" y="550"/>
                  </a:lnTo>
                  <a:lnTo>
                    <a:pt x="228" y="579"/>
                  </a:lnTo>
                  <a:lnTo>
                    <a:pt x="127" y="631"/>
                  </a:lnTo>
                  <a:lnTo>
                    <a:pt x="117" y="624"/>
                  </a:lnTo>
                  <a:lnTo>
                    <a:pt x="111" y="619"/>
                  </a:lnTo>
                  <a:lnTo>
                    <a:pt x="111" y="647"/>
                  </a:lnTo>
                  <a:lnTo>
                    <a:pt x="11" y="691"/>
                  </a:lnTo>
                  <a:lnTo>
                    <a:pt x="0" y="753"/>
                  </a:lnTo>
                  <a:lnTo>
                    <a:pt x="34" y="748"/>
                  </a:lnTo>
                  <a:lnTo>
                    <a:pt x="68" y="746"/>
                  </a:lnTo>
                  <a:lnTo>
                    <a:pt x="101" y="744"/>
                  </a:lnTo>
                  <a:lnTo>
                    <a:pt x="135" y="745"/>
                  </a:lnTo>
                  <a:lnTo>
                    <a:pt x="165" y="745"/>
                  </a:lnTo>
                  <a:lnTo>
                    <a:pt x="196" y="748"/>
                  </a:lnTo>
                  <a:lnTo>
                    <a:pt x="225" y="751"/>
                  </a:lnTo>
                  <a:lnTo>
                    <a:pt x="255" y="756"/>
                  </a:lnTo>
                  <a:lnTo>
                    <a:pt x="282" y="761"/>
                  </a:lnTo>
                  <a:lnTo>
                    <a:pt x="309" y="768"/>
                  </a:lnTo>
                  <a:lnTo>
                    <a:pt x="335" y="775"/>
                  </a:lnTo>
                  <a:lnTo>
                    <a:pt x="361" y="785"/>
                  </a:lnTo>
                  <a:lnTo>
                    <a:pt x="384" y="795"/>
                  </a:lnTo>
                  <a:lnTo>
                    <a:pt x="408" y="807"/>
                  </a:lnTo>
                  <a:lnTo>
                    <a:pt x="430" y="819"/>
                  </a:lnTo>
                  <a:lnTo>
                    <a:pt x="452" y="834"/>
                  </a:lnTo>
                  <a:lnTo>
                    <a:pt x="451" y="836"/>
                  </a:lnTo>
                  <a:lnTo>
                    <a:pt x="409" y="875"/>
                  </a:lnTo>
                  <a:lnTo>
                    <a:pt x="429" y="889"/>
                  </a:lnTo>
                  <a:lnTo>
                    <a:pt x="451" y="902"/>
                  </a:lnTo>
                  <a:lnTo>
                    <a:pt x="474" y="912"/>
                  </a:lnTo>
                  <a:lnTo>
                    <a:pt x="498" y="921"/>
                  </a:lnTo>
                  <a:lnTo>
                    <a:pt x="523" y="926"/>
                  </a:lnTo>
                  <a:lnTo>
                    <a:pt x="549" y="930"/>
                  </a:lnTo>
                  <a:lnTo>
                    <a:pt x="576" y="930"/>
                  </a:lnTo>
                  <a:lnTo>
                    <a:pt x="606" y="929"/>
                  </a:lnTo>
                  <a:lnTo>
                    <a:pt x="627" y="926"/>
                  </a:lnTo>
                  <a:lnTo>
                    <a:pt x="650" y="925"/>
                  </a:lnTo>
                  <a:lnTo>
                    <a:pt x="670" y="924"/>
                  </a:lnTo>
                  <a:lnTo>
                    <a:pt x="691" y="926"/>
                  </a:lnTo>
                  <a:lnTo>
                    <a:pt x="711" y="928"/>
                  </a:lnTo>
                  <a:lnTo>
                    <a:pt x="731" y="932"/>
                  </a:lnTo>
                  <a:lnTo>
                    <a:pt x="750" y="937"/>
                  </a:lnTo>
                  <a:lnTo>
                    <a:pt x="770" y="944"/>
                  </a:lnTo>
                  <a:lnTo>
                    <a:pt x="857" y="858"/>
                  </a:lnTo>
                  <a:lnTo>
                    <a:pt x="805" y="898"/>
                  </a:lnTo>
                  <a:lnTo>
                    <a:pt x="755" y="876"/>
                  </a:lnTo>
                  <a:lnTo>
                    <a:pt x="777" y="851"/>
                  </a:lnTo>
                  <a:lnTo>
                    <a:pt x="778" y="849"/>
                  </a:lnTo>
                  <a:lnTo>
                    <a:pt x="778" y="848"/>
                  </a:lnTo>
                  <a:lnTo>
                    <a:pt x="771" y="849"/>
                  </a:lnTo>
                  <a:lnTo>
                    <a:pt x="764" y="844"/>
                  </a:lnTo>
                  <a:lnTo>
                    <a:pt x="762" y="841"/>
                  </a:lnTo>
                  <a:lnTo>
                    <a:pt x="762" y="839"/>
                  </a:lnTo>
                  <a:lnTo>
                    <a:pt x="760" y="834"/>
                  </a:lnTo>
                  <a:lnTo>
                    <a:pt x="761" y="831"/>
                  </a:lnTo>
                  <a:lnTo>
                    <a:pt x="763" y="831"/>
                  </a:lnTo>
                  <a:lnTo>
                    <a:pt x="768" y="834"/>
                  </a:lnTo>
                  <a:lnTo>
                    <a:pt x="773" y="837"/>
                  </a:lnTo>
                  <a:lnTo>
                    <a:pt x="746" y="792"/>
                  </a:lnTo>
                  <a:lnTo>
                    <a:pt x="795" y="828"/>
                  </a:lnTo>
                  <a:lnTo>
                    <a:pt x="785" y="749"/>
                  </a:lnTo>
                  <a:lnTo>
                    <a:pt x="825" y="790"/>
                  </a:lnTo>
                  <a:lnTo>
                    <a:pt x="822" y="817"/>
                  </a:lnTo>
                  <a:lnTo>
                    <a:pt x="883" y="791"/>
                  </a:lnTo>
                  <a:lnTo>
                    <a:pt x="940" y="834"/>
                  </a:lnTo>
                  <a:lnTo>
                    <a:pt x="945" y="830"/>
                  </a:lnTo>
                  <a:lnTo>
                    <a:pt x="950" y="829"/>
                  </a:lnTo>
                  <a:lnTo>
                    <a:pt x="954" y="828"/>
                  </a:lnTo>
                  <a:lnTo>
                    <a:pt x="956" y="829"/>
                  </a:lnTo>
                  <a:lnTo>
                    <a:pt x="955" y="830"/>
                  </a:lnTo>
                  <a:lnTo>
                    <a:pt x="953" y="834"/>
                  </a:lnTo>
                  <a:lnTo>
                    <a:pt x="949" y="838"/>
                  </a:lnTo>
                  <a:lnTo>
                    <a:pt x="945" y="845"/>
                  </a:lnTo>
                  <a:lnTo>
                    <a:pt x="993" y="928"/>
                  </a:lnTo>
                  <a:lnTo>
                    <a:pt x="1029" y="951"/>
                  </a:lnTo>
                  <a:lnTo>
                    <a:pt x="1038" y="950"/>
                  </a:lnTo>
                  <a:lnTo>
                    <a:pt x="1048" y="950"/>
                  </a:lnTo>
                  <a:lnTo>
                    <a:pt x="1067" y="950"/>
                  </a:lnTo>
                  <a:lnTo>
                    <a:pt x="1105" y="948"/>
                  </a:lnTo>
                  <a:lnTo>
                    <a:pt x="1114" y="946"/>
                  </a:lnTo>
                  <a:lnTo>
                    <a:pt x="1118" y="945"/>
                  </a:lnTo>
                  <a:lnTo>
                    <a:pt x="1123" y="945"/>
                  </a:lnTo>
                  <a:lnTo>
                    <a:pt x="1142" y="943"/>
                  </a:lnTo>
                  <a:lnTo>
                    <a:pt x="1181" y="937"/>
                  </a:lnTo>
                  <a:lnTo>
                    <a:pt x="1217" y="928"/>
                  </a:lnTo>
                  <a:lnTo>
                    <a:pt x="1256" y="917"/>
                  </a:lnTo>
                  <a:lnTo>
                    <a:pt x="1264" y="913"/>
                  </a:lnTo>
                  <a:lnTo>
                    <a:pt x="1268" y="911"/>
                  </a:lnTo>
                  <a:lnTo>
                    <a:pt x="1270" y="910"/>
                  </a:lnTo>
                  <a:lnTo>
                    <a:pt x="1274" y="910"/>
                  </a:lnTo>
                  <a:lnTo>
                    <a:pt x="1293" y="904"/>
                  </a:lnTo>
                  <a:lnTo>
                    <a:pt x="1331" y="889"/>
                  </a:lnTo>
                  <a:lnTo>
                    <a:pt x="1357" y="894"/>
                  </a:lnTo>
                  <a:lnTo>
                    <a:pt x="1384" y="917"/>
                  </a:lnTo>
                  <a:lnTo>
                    <a:pt x="1418" y="977"/>
                  </a:lnTo>
                  <a:lnTo>
                    <a:pt x="1396" y="1010"/>
                  </a:lnTo>
                  <a:lnTo>
                    <a:pt x="1436" y="1046"/>
                  </a:lnTo>
                  <a:lnTo>
                    <a:pt x="1401" y="1120"/>
                  </a:lnTo>
                  <a:lnTo>
                    <a:pt x="1500" y="1131"/>
                  </a:lnTo>
                  <a:lnTo>
                    <a:pt x="1531" y="1129"/>
                  </a:lnTo>
                  <a:lnTo>
                    <a:pt x="1535" y="1129"/>
                  </a:lnTo>
                  <a:lnTo>
                    <a:pt x="1537" y="1129"/>
                  </a:lnTo>
                  <a:lnTo>
                    <a:pt x="1538" y="1129"/>
                  </a:lnTo>
                  <a:lnTo>
                    <a:pt x="1540" y="1130"/>
                  </a:lnTo>
                  <a:lnTo>
                    <a:pt x="1551" y="1132"/>
                  </a:lnTo>
                  <a:lnTo>
                    <a:pt x="1561" y="1132"/>
                  </a:lnTo>
                  <a:lnTo>
                    <a:pt x="1571" y="1133"/>
                  </a:lnTo>
                  <a:lnTo>
                    <a:pt x="1590" y="1130"/>
                  </a:lnTo>
                  <a:lnTo>
                    <a:pt x="1600" y="1128"/>
                  </a:lnTo>
                  <a:lnTo>
                    <a:pt x="1611" y="1126"/>
                  </a:lnTo>
                  <a:lnTo>
                    <a:pt x="1643" y="1116"/>
                  </a:lnTo>
                  <a:lnTo>
                    <a:pt x="1651" y="1134"/>
                  </a:lnTo>
                  <a:lnTo>
                    <a:pt x="1662" y="1149"/>
                  </a:lnTo>
                  <a:lnTo>
                    <a:pt x="1673" y="1160"/>
                  </a:lnTo>
                  <a:lnTo>
                    <a:pt x="1684" y="1168"/>
                  </a:lnTo>
                  <a:lnTo>
                    <a:pt x="1695" y="1172"/>
                  </a:lnTo>
                  <a:lnTo>
                    <a:pt x="1708" y="1173"/>
                  </a:lnTo>
                  <a:lnTo>
                    <a:pt x="1721" y="1171"/>
                  </a:lnTo>
                  <a:lnTo>
                    <a:pt x="1734" y="1166"/>
                  </a:lnTo>
                  <a:lnTo>
                    <a:pt x="1773" y="1147"/>
                  </a:lnTo>
                  <a:lnTo>
                    <a:pt x="1810" y="1161"/>
                  </a:lnTo>
                  <a:lnTo>
                    <a:pt x="1821" y="1072"/>
                  </a:lnTo>
                  <a:lnTo>
                    <a:pt x="1847" y="1060"/>
                  </a:lnTo>
                  <a:lnTo>
                    <a:pt x="1844" y="1052"/>
                  </a:lnTo>
                  <a:lnTo>
                    <a:pt x="1843" y="1051"/>
                  </a:lnTo>
                  <a:lnTo>
                    <a:pt x="1858" y="1041"/>
                  </a:lnTo>
                  <a:lnTo>
                    <a:pt x="1918" y="994"/>
                  </a:lnTo>
                  <a:lnTo>
                    <a:pt x="1869" y="938"/>
                  </a:lnTo>
                  <a:lnTo>
                    <a:pt x="1854" y="940"/>
                  </a:lnTo>
                  <a:lnTo>
                    <a:pt x="1842" y="942"/>
                  </a:lnTo>
                  <a:lnTo>
                    <a:pt x="1831" y="942"/>
                  </a:lnTo>
                  <a:lnTo>
                    <a:pt x="1824" y="943"/>
                  </a:lnTo>
                  <a:lnTo>
                    <a:pt x="1817" y="941"/>
                  </a:lnTo>
                  <a:lnTo>
                    <a:pt x="1812" y="940"/>
                  </a:lnTo>
                  <a:lnTo>
                    <a:pt x="1808" y="937"/>
                  </a:lnTo>
                  <a:lnTo>
                    <a:pt x="1807" y="935"/>
                  </a:lnTo>
                  <a:lnTo>
                    <a:pt x="1841" y="877"/>
                  </a:lnTo>
                  <a:lnTo>
                    <a:pt x="1811" y="809"/>
                  </a:lnTo>
                  <a:lnTo>
                    <a:pt x="1897" y="802"/>
                  </a:lnTo>
                  <a:lnTo>
                    <a:pt x="1938" y="771"/>
                  </a:lnTo>
                  <a:lnTo>
                    <a:pt x="1826" y="676"/>
                  </a:lnTo>
                  <a:lnTo>
                    <a:pt x="1846" y="639"/>
                  </a:lnTo>
                  <a:lnTo>
                    <a:pt x="1855" y="564"/>
                  </a:lnTo>
                  <a:lnTo>
                    <a:pt x="1770" y="533"/>
                  </a:lnTo>
                  <a:lnTo>
                    <a:pt x="1779" y="529"/>
                  </a:lnTo>
                  <a:lnTo>
                    <a:pt x="1783" y="527"/>
                  </a:lnTo>
                  <a:lnTo>
                    <a:pt x="1786" y="526"/>
                  </a:lnTo>
                  <a:lnTo>
                    <a:pt x="1789" y="526"/>
                  </a:lnTo>
                  <a:lnTo>
                    <a:pt x="1790" y="524"/>
                  </a:lnTo>
                  <a:lnTo>
                    <a:pt x="1792" y="523"/>
                  </a:lnTo>
                  <a:lnTo>
                    <a:pt x="1796" y="521"/>
                  </a:lnTo>
                  <a:lnTo>
                    <a:pt x="1798" y="518"/>
                  </a:lnTo>
                  <a:lnTo>
                    <a:pt x="1802" y="516"/>
                  </a:lnTo>
                  <a:lnTo>
                    <a:pt x="1802" y="512"/>
                  </a:lnTo>
                  <a:lnTo>
                    <a:pt x="1802" y="510"/>
                  </a:lnTo>
                  <a:lnTo>
                    <a:pt x="1802" y="509"/>
                  </a:lnTo>
                  <a:lnTo>
                    <a:pt x="1803" y="509"/>
                  </a:lnTo>
                  <a:lnTo>
                    <a:pt x="1803" y="505"/>
                  </a:lnTo>
                  <a:lnTo>
                    <a:pt x="1803" y="503"/>
                  </a:lnTo>
                  <a:lnTo>
                    <a:pt x="1803" y="502"/>
                  </a:lnTo>
                  <a:lnTo>
                    <a:pt x="1804" y="502"/>
                  </a:lnTo>
                  <a:lnTo>
                    <a:pt x="1803" y="494"/>
                  </a:lnTo>
                  <a:lnTo>
                    <a:pt x="1799" y="486"/>
                  </a:lnTo>
                  <a:lnTo>
                    <a:pt x="1819" y="420"/>
                  </a:lnTo>
                  <a:lnTo>
                    <a:pt x="1941" y="369"/>
                  </a:lnTo>
                  <a:lnTo>
                    <a:pt x="1943" y="361"/>
                  </a:lnTo>
                  <a:lnTo>
                    <a:pt x="1945" y="355"/>
                  </a:lnTo>
                  <a:lnTo>
                    <a:pt x="1945" y="350"/>
                  </a:lnTo>
                  <a:lnTo>
                    <a:pt x="1943" y="346"/>
                  </a:lnTo>
                  <a:lnTo>
                    <a:pt x="1936" y="337"/>
                  </a:lnTo>
                  <a:lnTo>
                    <a:pt x="1925" y="330"/>
                  </a:lnTo>
                  <a:lnTo>
                    <a:pt x="1879" y="285"/>
                  </a:lnTo>
                  <a:close/>
                  <a:moveTo>
                    <a:pt x="1090" y="627"/>
                  </a:moveTo>
                  <a:lnTo>
                    <a:pt x="1154" y="730"/>
                  </a:lnTo>
                  <a:lnTo>
                    <a:pt x="1216" y="679"/>
                  </a:lnTo>
                  <a:lnTo>
                    <a:pt x="1241" y="733"/>
                  </a:lnTo>
                  <a:lnTo>
                    <a:pt x="1132" y="827"/>
                  </a:lnTo>
                  <a:lnTo>
                    <a:pt x="1036" y="825"/>
                  </a:lnTo>
                  <a:lnTo>
                    <a:pt x="1009" y="718"/>
                  </a:lnTo>
                  <a:lnTo>
                    <a:pt x="959" y="714"/>
                  </a:lnTo>
                  <a:lnTo>
                    <a:pt x="955" y="666"/>
                  </a:lnTo>
                  <a:lnTo>
                    <a:pt x="971" y="633"/>
                  </a:lnTo>
                  <a:lnTo>
                    <a:pt x="972" y="582"/>
                  </a:lnTo>
                  <a:lnTo>
                    <a:pt x="1013" y="634"/>
                  </a:lnTo>
                  <a:lnTo>
                    <a:pt x="1090" y="62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0000000-0008-0000-0000-000050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772"/>
              <a:ext cx="100" cy="84"/>
            </a:xfrm>
            <a:custGeom>
              <a:avLst/>
              <a:gdLst/>
              <a:ahLst/>
              <a:cxnLst>
                <a:cxn ang="0">
                  <a:pos x="1362" y="214"/>
                </a:cxn>
                <a:cxn ang="0">
                  <a:pos x="1197" y="24"/>
                </a:cxn>
                <a:cxn ang="0">
                  <a:pos x="1003" y="23"/>
                </a:cxn>
                <a:cxn ang="0">
                  <a:pos x="961" y="18"/>
                </a:cxn>
                <a:cxn ang="0">
                  <a:pos x="887" y="124"/>
                </a:cxn>
                <a:cxn ang="0">
                  <a:pos x="855" y="122"/>
                </a:cxn>
                <a:cxn ang="0">
                  <a:pos x="646" y="68"/>
                </a:cxn>
                <a:cxn ang="0">
                  <a:pos x="594" y="126"/>
                </a:cxn>
                <a:cxn ang="0">
                  <a:pos x="565" y="129"/>
                </a:cxn>
                <a:cxn ang="0">
                  <a:pos x="445" y="247"/>
                </a:cxn>
                <a:cxn ang="0">
                  <a:pos x="228" y="175"/>
                </a:cxn>
                <a:cxn ang="0">
                  <a:pos x="166" y="220"/>
                </a:cxn>
                <a:cxn ang="0">
                  <a:pos x="171" y="252"/>
                </a:cxn>
                <a:cxn ang="0">
                  <a:pos x="33" y="385"/>
                </a:cxn>
                <a:cxn ang="0">
                  <a:pos x="32" y="393"/>
                </a:cxn>
                <a:cxn ang="0">
                  <a:pos x="22" y="406"/>
                </a:cxn>
                <a:cxn ang="0">
                  <a:pos x="9" y="412"/>
                </a:cxn>
                <a:cxn ang="0">
                  <a:pos x="168" y="654"/>
                </a:cxn>
                <a:cxn ang="0">
                  <a:pos x="38" y="820"/>
                </a:cxn>
                <a:cxn ang="0">
                  <a:pos x="72" y="825"/>
                </a:cxn>
                <a:cxn ang="0">
                  <a:pos x="73" y="934"/>
                </a:cxn>
                <a:cxn ang="0">
                  <a:pos x="71" y="1101"/>
                </a:cxn>
                <a:cxn ang="0">
                  <a:pos x="218" y="1148"/>
                </a:cxn>
                <a:cxn ang="0">
                  <a:pos x="341" y="1210"/>
                </a:cxn>
                <a:cxn ang="0">
                  <a:pos x="369" y="1156"/>
                </a:cxn>
                <a:cxn ang="0">
                  <a:pos x="492" y="1190"/>
                </a:cxn>
                <a:cxn ang="0">
                  <a:pos x="523" y="1187"/>
                </a:cxn>
                <a:cxn ang="0">
                  <a:pos x="613" y="1192"/>
                </a:cxn>
                <a:cxn ang="0">
                  <a:pos x="623" y="1217"/>
                </a:cxn>
                <a:cxn ang="0">
                  <a:pos x="620" y="1229"/>
                </a:cxn>
                <a:cxn ang="0">
                  <a:pos x="598" y="1244"/>
                </a:cxn>
                <a:cxn ang="0">
                  <a:pos x="577" y="1263"/>
                </a:cxn>
                <a:cxn ang="0">
                  <a:pos x="646" y="1215"/>
                </a:cxn>
                <a:cxn ang="0">
                  <a:pos x="656" y="1173"/>
                </a:cxn>
                <a:cxn ang="0">
                  <a:pos x="801" y="1114"/>
                </a:cxn>
                <a:cxn ang="0">
                  <a:pos x="884" y="1154"/>
                </a:cxn>
                <a:cxn ang="0">
                  <a:pos x="900" y="1155"/>
                </a:cxn>
                <a:cxn ang="0">
                  <a:pos x="907" y="1152"/>
                </a:cxn>
                <a:cxn ang="0">
                  <a:pos x="908" y="1139"/>
                </a:cxn>
                <a:cxn ang="0">
                  <a:pos x="904" y="1126"/>
                </a:cxn>
                <a:cxn ang="0">
                  <a:pos x="1065" y="1049"/>
                </a:cxn>
                <a:cxn ang="0">
                  <a:pos x="1225" y="1019"/>
                </a:cxn>
                <a:cxn ang="0">
                  <a:pos x="1298" y="963"/>
                </a:cxn>
                <a:cxn ang="0">
                  <a:pos x="1272" y="907"/>
                </a:cxn>
                <a:cxn ang="0">
                  <a:pos x="1310" y="868"/>
                </a:cxn>
                <a:cxn ang="0">
                  <a:pos x="1294" y="842"/>
                </a:cxn>
                <a:cxn ang="0">
                  <a:pos x="1280" y="850"/>
                </a:cxn>
                <a:cxn ang="0">
                  <a:pos x="1266" y="856"/>
                </a:cxn>
                <a:cxn ang="0">
                  <a:pos x="1248" y="849"/>
                </a:cxn>
                <a:cxn ang="0">
                  <a:pos x="1331" y="727"/>
                </a:cxn>
                <a:cxn ang="0">
                  <a:pos x="1498" y="595"/>
                </a:cxn>
                <a:cxn ang="0">
                  <a:pos x="1508" y="585"/>
                </a:cxn>
                <a:cxn ang="0">
                  <a:pos x="1589" y="501"/>
                </a:cxn>
                <a:cxn ang="0">
                  <a:pos x="1540" y="438"/>
                </a:cxn>
                <a:cxn ang="0">
                  <a:pos x="1548" y="313"/>
                </a:cxn>
              </a:cxnLst>
              <a:rect l="0" t="0" r="r" b="b"/>
              <a:pathLst>
                <a:path w="1589" h="1270">
                  <a:moveTo>
                    <a:pt x="1548" y="313"/>
                  </a:moveTo>
                  <a:lnTo>
                    <a:pt x="1532" y="297"/>
                  </a:lnTo>
                  <a:lnTo>
                    <a:pt x="1477" y="300"/>
                  </a:lnTo>
                  <a:lnTo>
                    <a:pt x="1413" y="274"/>
                  </a:lnTo>
                  <a:lnTo>
                    <a:pt x="1362" y="214"/>
                  </a:lnTo>
                  <a:lnTo>
                    <a:pt x="1373" y="156"/>
                  </a:lnTo>
                  <a:lnTo>
                    <a:pt x="1350" y="104"/>
                  </a:lnTo>
                  <a:lnTo>
                    <a:pt x="1296" y="98"/>
                  </a:lnTo>
                  <a:lnTo>
                    <a:pt x="1250" y="75"/>
                  </a:lnTo>
                  <a:lnTo>
                    <a:pt x="1197" y="24"/>
                  </a:lnTo>
                  <a:lnTo>
                    <a:pt x="1134" y="0"/>
                  </a:lnTo>
                  <a:lnTo>
                    <a:pt x="1086" y="50"/>
                  </a:lnTo>
                  <a:lnTo>
                    <a:pt x="1053" y="0"/>
                  </a:lnTo>
                  <a:lnTo>
                    <a:pt x="1008" y="29"/>
                  </a:lnTo>
                  <a:lnTo>
                    <a:pt x="1003" y="23"/>
                  </a:lnTo>
                  <a:lnTo>
                    <a:pt x="1000" y="19"/>
                  </a:lnTo>
                  <a:lnTo>
                    <a:pt x="993" y="14"/>
                  </a:lnTo>
                  <a:lnTo>
                    <a:pt x="984" y="12"/>
                  </a:lnTo>
                  <a:lnTo>
                    <a:pt x="976" y="15"/>
                  </a:lnTo>
                  <a:lnTo>
                    <a:pt x="961" y="18"/>
                  </a:lnTo>
                  <a:lnTo>
                    <a:pt x="951" y="23"/>
                  </a:lnTo>
                  <a:lnTo>
                    <a:pt x="940" y="29"/>
                  </a:lnTo>
                  <a:lnTo>
                    <a:pt x="930" y="32"/>
                  </a:lnTo>
                  <a:lnTo>
                    <a:pt x="923" y="81"/>
                  </a:lnTo>
                  <a:lnTo>
                    <a:pt x="887" y="124"/>
                  </a:lnTo>
                  <a:lnTo>
                    <a:pt x="879" y="112"/>
                  </a:lnTo>
                  <a:lnTo>
                    <a:pt x="877" y="111"/>
                  </a:lnTo>
                  <a:lnTo>
                    <a:pt x="873" y="111"/>
                  </a:lnTo>
                  <a:lnTo>
                    <a:pt x="864" y="117"/>
                  </a:lnTo>
                  <a:lnTo>
                    <a:pt x="855" y="122"/>
                  </a:lnTo>
                  <a:lnTo>
                    <a:pt x="851" y="122"/>
                  </a:lnTo>
                  <a:lnTo>
                    <a:pt x="726" y="27"/>
                  </a:lnTo>
                  <a:lnTo>
                    <a:pt x="668" y="33"/>
                  </a:lnTo>
                  <a:lnTo>
                    <a:pt x="655" y="57"/>
                  </a:lnTo>
                  <a:lnTo>
                    <a:pt x="646" y="68"/>
                  </a:lnTo>
                  <a:lnTo>
                    <a:pt x="639" y="80"/>
                  </a:lnTo>
                  <a:lnTo>
                    <a:pt x="629" y="90"/>
                  </a:lnTo>
                  <a:lnTo>
                    <a:pt x="620" y="101"/>
                  </a:lnTo>
                  <a:lnTo>
                    <a:pt x="601" y="121"/>
                  </a:lnTo>
                  <a:lnTo>
                    <a:pt x="594" y="126"/>
                  </a:lnTo>
                  <a:lnTo>
                    <a:pt x="587" y="129"/>
                  </a:lnTo>
                  <a:lnTo>
                    <a:pt x="581" y="131"/>
                  </a:lnTo>
                  <a:lnTo>
                    <a:pt x="576" y="132"/>
                  </a:lnTo>
                  <a:lnTo>
                    <a:pt x="569" y="131"/>
                  </a:lnTo>
                  <a:lnTo>
                    <a:pt x="565" y="129"/>
                  </a:lnTo>
                  <a:lnTo>
                    <a:pt x="561" y="125"/>
                  </a:lnTo>
                  <a:lnTo>
                    <a:pt x="557" y="120"/>
                  </a:lnTo>
                  <a:lnTo>
                    <a:pt x="512" y="181"/>
                  </a:lnTo>
                  <a:lnTo>
                    <a:pt x="468" y="202"/>
                  </a:lnTo>
                  <a:lnTo>
                    <a:pt x="445" y="247"/>
                  </a:lnTo>
                  <a:lnTo>
                    <a:pt x="397" y="176"/>
                  </a:lnTo>
                  <a:lnTo>
                    <a:pt x="341" y="156"/>
                  </a:lnTo>
                  <a:lnTo>
                    <a:pt x="327" y="120"/>
                  </a:lnTo>
                  <a:lnTo>
                    <a:pt x="292" y="149"/>
                  </a:lnTo>
                  <a:lnTo>
                    <a:pt x="228" y="175"/>
                  </a:lnTo>
                  <a:lnTo>
                    <a:pt x="195" y="128"/>
                  </a:lnTo>
                  <a:lnTo>
                    <a:pt x="139" y="121"/>
                  </a:lnTo>
                  <a:lnTo>
                    <a:pt x="109" y="168"/>
                  </a:lnTo>
                  <a:lnTo>
                    <a:pt x="155" y="213"/>
                  </a:lnTo>
                  <a:lnTo>
                    <a:pt x="166" y="220"/>
                  </a:lnTo>
                  <a:lnTo>
                    <a:pt x="173" y="229"/>
                  </a:lnTo>
                  <a:lnTo>
                    <a:pt x="175" y="233"/>
                  </a:lnTo>
                  <a:lnTo>
                    <a:pt x="175" y="238"/>
                  </a:lnTo>
                  <a:lnTo>
                    <a:pt x="173" y="244"/>
                  </a:lnTo>
                  <a:lnTo>
                    <a:pt x="171" y="252"/>
                  </a:lnTo>
                  <a:lnTo>
                    <a:pt x="49" y="303"/>
                  </a:lnTo>
                  <a:lnTo>
                    <a:pt x="29" y="369"/>
                  </a:lnTo>
                  <a:lnTo>
                    <a:pt x="33" y="377"/>
                  </a:lnTo>
                  <a:lnTo>
                    <a:pt x="34" y="385"/>
                  </a:lnTo>
                  <a:lnTo>
                    <a:pt x="33" y="385"/>
                  </a:lnTo>
                  <a:lnTo>
                    <a:pt x="33" y="386"/>
                  </a:lnTo>
                  <a:lnTo>
                    <a:pt x="33" y="388"/>
                  </a:lnTo>
                  <a:lnTo>
                    <a:pt x="33" y="392"/>
                  </a:lnTo>
                  <a:lnTo>
                    <a:pt x="32" y="392"/>
                  </a:lnTo>
                  <a:lnTo>
                    <a:pt x="32" y="393"/>
                  </a:lnTo>
                  <a:lnTo>
                    <a:pt x="32" y="395"/>
                  </a:lnTo>
                  <a:lnTo>
                    <a:pt x="32" y="399"/>
                  </a:lnTo>
                  <a:lnTo>
                    <a:pt x="28" y="401"/>
                  </a:lnTo>
                  <a:lnTo>
                    <a:pt x="26" y="404"/>
                  </a:lnTo>
                  <a:lnTo>
                    <a:pt x="22" y="406"/>
                  </a:lnTo>
                  <a:lnTo>
                    <a:pt x="20" y="407"/>
                  </a:lnTo>
                  <a:lnTo>
                    <a:pt x="19" y="409"/>
                  </a:lnTo>
                  <a:lnTo>
                    <a:pt x="16" y="409"/>
                  </a:lnTo>
                  <a:lnTo>
                    <a:pt x="13" y="410"/>
                  </a:lnTo>
                  <a:lnTo>
                    <a:pt x="9" y="412"/>
                  </a:lnTo>
                  <a:lnTo>
                    <a:pt x="0" y="416"/>
                  </a:lnTo>
                  <a:lnTo>
                    <a:pt x="85" y="447"/>
                  </a:lnTo>
                  <a:lnTo>
                    <a:pt x="76" y="522"/>
                  </a:lnTo>
                  <a:lnTo>
                    <a:pt x="56" y="559"/>
                  </a:lnTo>
                  <a:lnTo>
                    <a:pt x="168" y="654"/>
                  </a:lnTo>
                  <a:lnTo>
                    <a:pt x="127" y="685"/>
                  </a:lnTo>
                  <a:lnTo>
                    <a:pt x="41" y="692"/>
                  </a:lnTo>
                  <a:lnTo>
                    <a:pt x="71" y="760"/>
                  </a:lnTo>
                  <a:lnTo>
                    <a:pt x="37" y="818"/>
                  </a:lnTo>
                  <a:lnTo>
                    <a:pt x="38" y="820"/>
                  </a:lnTo>
                  <a:lnTo>
                    <a:pt x="42" y="823"/>
                  </a:lnTo>
                  <a:lnTo>
                    <a:pt x="47" y="824"/>
                  </a:lnTo>
                  <a:lnTo>
                    <a:pt x="54" y="826"/>
                  </a:lnTo>
                  <a:lnTo>
                    <a:pt x="61" y="825"/>
                  </a:lnTo>
                  <a:lnTo>
                    <a:pt x="72" y="825"/>
                  </a:lnTo>
                  <a:lnTo>
                    <a:pt x="84" y="823"/>
                  </a:lnTo>
                  <a:lnTo>
                    <a:pt x="99" y="821"/>
                  </a:lnTo>
                  <a:lnTo>
                    <a:pt x="148" y="877"/>
                  </a:lnTo>
                  <a:lnTo>
                    <a:pt x="88" y="924"/>
                  </a:lnTo>
                  <a:lnTo>
                    <a:pt x="73" y="934"/>
                  </a:lnTo>
                  <a:lnTo>
                    <a:pt x="74" y="935"/>
                  </a:lnTo>
                  <a:lnTo>
                    <a:pt x="77" y="943"/>
                  </a:lnTo>
                  <a:lnTo>
                    <a:pt x="51" y="955"/>
                  </a:lnTo>
                  <a:lnTo>
                    <a:pt x="40" y="1044"/>
                  </a:lnTo>
                  <a:lnTo>
                    <a:pt x="71" y="1101"/>
                  </a:lnTo>
                  <a:lnTo>
                    <a:pt x="167" y="1105"/>
                  </a:lnTo>
                  <a:lnTo>
                    <a:pt x="189" y="1145"/>
                  </a:lnTo>
                  <a:lnTo>
                    <a:pt x="202" y="1143"/>
                  </a:lnTo>
                  <a:lnTo>
                    <a:pt x="215" y="1147"/>
                  </a:lnTo>
                  <a:lnTo>
                    <a:pt x="218" y="1148"/>
                  </a:lnTo>
                  <a:lnTo>
                    <a:pt x="220" y="1150"/>
                  </a:lnTo>
                  <a:lnTo>
                    <a:pt x="220" y="1157"/>
                  </a:lnTo>
                  <a:lnTo>
                    <a:pt x="201" y="1207"/>
                  </a:lnTo>
                  <a:lnTo>
                    <a:pt x="271" y="1244"/>
                  </a:lnTo>
                  <a:lnTo>
                    <a:pt x="341" y="1210"/>
                  </a:lnTo>
                  <a:lnTo>
                    <a:pt x="394" y="1195"/>
                  </a:lnTo>
                  <a:lnTo>
                    <a:pt x="344" y="1193"/>
                  </a:lnTo>
                  <a:lnTo>
                    <a:pt x="314" y="1137"/>
                  </a:lnTo>
                  <a:lnTo>
                    <a:pt x="362" y="1126"/>
                  </a:lnTo>
                  <a:lnTo>
                    <a:pt x="369" y="1156"/>
                  </a:lnTo>
                  <a:lnTo>
                    <a:pt x="486" y="1172"/>
                  </a:lnTo>
                  <a:lnTo>
                    <a:pt x="485" y="1180"/>
                  </a:lnTo>
                  <a:lnTo>
                    <a:pt x="485" y="1183"/>
                  </a:lnTo>
                  <a:lnTo>
                    <a:pt x="487" y="1187"/>
                  </a:lnTo>
                  <a:lnTo>
                    <a:pt x="492" y="1190"/>
                  </a:lnTo>
                  <a:lnTo>
                    <a:pt x="496" y="1191"/>
                  </a:lnTo>
                  <a:lnTo>
                    <a:pt x="501" y="1192"/>
                  </a:lnTo>
                  <a:lnTo>
                    <a:pt x="511" y="1190"/>
                  </a:lnTo>
                  <a:lnTo>
                    <a:pt x="516" y="1188"/>
                  </a:lnTo>
                  <a:lnTo>
                    <a:pt x="523" y="1187"/>
                  </a:lnTo>
                  <a:lnTo>
                    <a:pt x="539" y="1181"/>
                  </a:lnTo>
                  <a:lnTo>
                    <a:pt x="557" y="1174"/>
                  </a:lnTo>
                  <a:lnTo>
                    <a:pt x="603" y="1181"/>
                  </a:lnTo>
                  <a:lnTo>
                    <a:pt x="608" y="1186"/>
                  </a:lnTo>
                  <a:lnTo>
                    <a:pt x="613" y="1192"/>
                  </a:lnTo>
                  <a:lnTo>
                    <a:pt x="614" y="1194"/>
                  </a:lnTo>
                  <a:lnTo>
                    <a:pt x="616" y="1197"/>
                  </a:lnTo>
                  <a:lnTo>
                    <a:pt x="619" y="1203"/>
                  </a:lnTo>
                  <a:lnTo>
                    <a:pt x="623" y="1213"/>
                  </a:lnTo>
                  <a:lnTo>
                    <a:pt x="623" y="1217"/>
                  </a:lnTo>
                  <a:lnTo>
                    <a:pt x="623" y="1219"/>
                  </a:lnTo>
                  <a:lnTo>
                    <a:pt x="623" y="1220"/>
                  </a:lnTo>
                  <a:lnTo>
                    <a:pt x="624" y="1222"/>
                  </a:lnTo>
                  <a:lnTo>
                    <a:pt x="621" y="1225"/>
                  </a:lnTo>
                  <a:lnTo>
                    <a:pt x="620" y="1229"/>
                  </a:lnTo>
                  <a:lnTo>
                    <a:pt x="618" y="1230"/>
                  </a:lnTo>
                  <a:lnTo>
                    <a:pt x="617" y="1232"/>
                  </a:lnTo>
                  <a:lnTo>
                    <a:pt x="614" y="1236"/>
                  </a:lnTo>
                  <a:lnTo>
                    <a:pt x="604" y="1242"/>
                  </a:lnTo>
                  <a:lnTo>
                    <a:pt x="598" y="1244"/>
                  </a:lnTo>
                  <a:lnTo>
                    <a:pt x="592" y="1247"/>
                  </a:lnTo>
                  <a:lnTo>
                    <a:pt x="580" y="1248"/>
                  </a:lnTo>
                  <a:lnTo>
                    <a:pt x="573" y="1252"/>
                  </a:lnTo>
                  <a:lnTo>
                    <a:pt x="572" y="1256"/>
                  </a:lnTo>
                  <a:lnTo>
                    <a:pt x="577" y="1263"/>
                  </a:lnTo>
                  <a:lnTo>
                    <a:pt x="581" y="1270"/>
                  </a:lnTo>
                  <a:lnTo>
                    <a:pt x="668" y="1254"/>
                  </a:lnTo>
                  <a:lnTo>
                    <a:pt x="657" y="1241"/>
                  </a:lnTo>
                  <a:lnTo>
                    <a:pt x="650" y="1229"/>
                  </a:lnTo>
                  <a:lnTo>
                    <a:pt x="646" y="1215"/>
                  </a:lnTo>
                  <a:lnTo>
                    <a:pt x="645" y="1208"/>
                  </a:lnTo>
                  <a:lnTo>
                    <a:pt x="646" y="1202"/>
                  </a:lnTo>
                  <a:lnTo>
                    <a:pt x="646" y="1194"/>
                  </a:lnTo>
                  <a:lnTo>
                    <a:pt x="648" y="1187"/>
                  </a:lnTo>
                  <a:lnTo>
                    <a:pt x="656" y="1173"/>
                  </a:lnTo>
                  <a:lnTo>
                    <a:pt x="665" y="1158"/>
                  </a:lnTo>
                  <a:lnTo>
                    <a:pt x="679" y="1144"/>
                  </a:lnTo>
                  <a:lnTo>
                    <a:pt x="691" y="1132"/>
                  </a:lnTo>
                  <a:lnTo>
                    <a:pt x="707" y="1123"/>
                  </a:lnTo>
                  <a:lnTo>
                    <a:pt x="801" y="1114"/>
                  </a:lnTo>
                  <a:lnTo>
                    <a:pt x="863" y="1150"/>
                  </a:lnTo>
                  <a:lnTo>
                    <a:pt x="866" y="1150"/>
                  </a:lnTo>
                  <a:lnTo>
                    <a:pt x="870" y="1151"/>
                  </a:lnTo>
                  <a:lnTo>
                    <a:pt x="877" y="1153"/>
                  </a:lnTo>
                  <a:lnTo>
                    <a:pt x="884" y="1154"/>
                  </a:lnTo>
                  <a:lnTo>
                    <a:pt x="890" y="1156"/>
                  </a:lnTo>
                  <a:lnTo>
                    <a:pt x="895" y="1156"/>
                  </a:lnTo>
                  <a:lnTo>
                    <a:pt x="899" y="1156"/>
                  </a:lnTo>
                  <a:lnTo>
                    <a:pt x="899" y="1155"/>
                  </a:lnTo>
                  <a:lnTo>
                    <a:pt x="900" y="1155"/>
                  </a:lnTo>
                  <a:lnTo>
                    <a:pt x="902" y="1155"/>
                  </a:lnTo>
                  <a:lnTo>
                    <a:pt x="906" y="1155"/>
                  </a:lnTo>
                  <a:lnTo>
                    <a:pt x="906" y="1153"/>
                  </a:lnTo>
                  <a:lnTo>
                    <a:pt x="906" y="1152"/>
                  </a:lnTo>
                  <a:lnTo>
                    <a:pt x="907" y="1152"/>
                  </a:lnTo>
                  <a:lnTo>
                    <a:pt x="909" y="1150"/>
                  </a:lnTo>
                  <a:lnTo>
                    <a:pt x="909" y="1147"/>
                  </a:lnTo>
                  <a:lnTo>
                    <a:pt x="911" y="1145"/>
                  </a:lnTo>
                  <a:lnTo>
                    <a:pt x="909" y="1141"/>
                  </a:lnTo>
                  <a:lnTo>
                    <a:pt x="908" y="1139"/>
                  </a:lnTo>
                  <a:lnTo>
                    <a:pt x="908" y="1138"/>
                  </a:lnTo>
                  <a:lnTo>
                    <a:pt x="906" y="1133"/>
                  </a:lnTo>
                  <a:lnTo>
                    <a:pt x="904" y="1129"/>
                  </a:lnTo>
                  <a:lnTo>
                    <a:pt x="903" y="1127"/>
                  </a:lnTo>
                  <a:lnTo>
                    <a:pt x="904" y="1126"/>
                  </a:lnTo>
                  <a:lnTo>
                    <a:pt x="912" y="1106"/>
                  </a:lnTo>
                  <a:lnTo>
                    <a:pt x="935" y="1068"/>
                  </a:lnTo>
                  <a:lnTo>
                    <a:pt x="982" y="1057"/>
                  </a:lnTo>
                  <a:lnTo>
                    <a:pt x="1051" y="1048"/>
                  </a:lnTo>
                  <a:lnTo>
                    <a:pt x="1065" y="1049"/>
                  </a:lnTo>
                  <a:lnTo>
                    <a:pt x="1121" y="1005"/>
                  </a:lnTo>
                  <a:lnTo>
                    <a:pt x="1203" y="1000"/>
                  </a:lnTo>
                  <a:lnTo>
                    <a:pt x="1212" y="1012"/>
                  </a:lnTo>
                  <a:lnTo>
                    <a:pt x="1219" y="1016"/>
                  </a:lnTo>
                  <a:lnTo>
                    <a:pt x="1225" y="1019"/>
                  </a:lnTo>
                  <a:lnTo>
                    <a:pt x="1232" y="1020"/>
                  </a:lnTo>
                  <a:lnTo>
                    <a:pt x="1239" y="1020"/>
                  </a:lnTo>
                  <a:lnTo>
                    <a:pt x="1248" y="1019"/>
                  </a:lnTo>
                  <a:lnTo>
                    <a:pt x="1256" y="1017"/>
                  </a:lnTo>
                  <a:lnTo>
                    <a:pt x="1298" y="963"/>
                  </a:lnTo>
                  <a:lnTo>
                    <a:pt x="1285" y="950"/>
                  </a:lnTo>
                  <a:lnTo>
                    <a:pt x="1276" y="938"/>
                  </a:lnTo>
                  <a:lnTo>
                    <a:pt x="1271" y="927"/>
                  </a:lnTo>
                  <a:lnTo>
                    <a:pt x="1271" y="917"/>
                  </a:lnTo>
                  <a:lnTo>
                    <a:pt x="1272" y="907"/>
                  </a:lnTo>
                  <a:lnTo>
                    <a:pt x="1278" y="898"/>
                  </a:lnTo>
                  <a:lnTo>
                    <a:pt x="1288" y="889"/>
                  </a:lnTo>
                  <a:lnTo>
                    <a:pt x="1302" y="881"/>
                  </a:lnTo>
                  <a:lnTo>
                    <a:pt x="1308" y="872"/>
                  </a:lnTo>
                  <a:lnTo>
                    <a:pt x="1310" y="868"/>
                  </a:lnTo>
                  <a:lnTo>
                    <a:pt x="1312" y="864"/>
                  </a:lnTo>
                  <a:lnTo>
                    <a:pt x="1309" y="856"/>
                  </a:lnTo>
                  <a:lnTo>
                    <a:pt x="1307" y="852"/>
                  </a:lnTo>
                  <a:lnTo>
                    <a:pt x="1304" y="849"/>
                  </a:lnTo>
                  <a:lnTo>
                    <a:pt x="1294" y="842"/>
                  </a:lnTo>
                  <a:lnTo>
                    <a:pt x="1291" y="839"/>
                  </a:lnTo>
                  <a:lnTo>
                    <a:pt x="1290" y="838"/>
                  </a:lnTo>
                  <a:lnTo>
                    <a:pt x="1286" y="845"/>
                  </a:lnTo>
                  <a:lnTo>
                    <a:pt x="1282" y="850"/>
                  </a:lnTo>
                  <a:lnTo>
                    <a:pt x="1280" y="850"/>
                  </a:lnTo>
                  <a:lnTo>
                    <a:pt x="1278" y="850"/>
                  </a:lnTo>
                  <a:lnTo>
                    <a:pt x="1278" y="851"/>
                  </a:lnTo>
                  <a:lnTo>
                    <a:pt x="1276" y="853"/>
                  </a:lnTo>
                  <a:lnTo>
                    <a:pt x="1272" y="856"/>
                  </a:lnTo>
                  <a:lnTo>
                    <a:pt x="1266" y="856"/>
                  </a:lnTo>
                  <a:lnTo>
                    <a:pt x="1264" y="855"/>
                  </a:lnTo>
                  <a:lnTo>
                    <a:pt x="1262" y="855"/>
                  </a:lnTo>
                  <a:lnTo>
                    <a:pt x="1260" y="855"/>
                  </a:lnTo>
                  <a:lnTo>
                    <a:pt x="1254" y="852"/>
                  </a:lnTo>
                  <a:lnTo>
                    <a:pt x="1248" y="849"/>
                  </a:lnTo>
                  <a:lnTo>
                    <a:pt x="1244" y="847"/>
                  </a:lnTo>
                  <a:lnTo>
                    <a:pt x="1242" y="847"/>
                  </a:lnTo>
                  <a:lnTo>
                    <a:pt x="1174" y="861"/>
                  </a:lnTo>
                  <a:lnTo>
                    <a:pt x="1277" y="747"/>
                  </a:lnTo>
                  <a:lnTo>
                    <a:pt x="1331" y="727"/>
                  </a:lnTo>
                  <a:lnTo>
                    <a:pt x="1376" y="603"/>
                  </a:lnTo>
                  <a:lnTo>
                    <a:pt x="1409" y="619"/>
                  </a:lnTo>
                  <a:lnTo>
                    <a:pt x="1502" y="611"/>
                  </a:lnTo>
                  <a:lnTo>
                    <a:pt x="1499" y="602"/>
                  </a:lnTo>
                  <a:lnTo>
                    <a:pt x="1498" y="595"/>
                  </a:lnTo>
                  <a:lnTo>
                    <a:pt x="1497" y="589"/>
                  </a:lnTo>
                  <a:lnTo>
                    <a:pt x="1499" y="586"/>
                  </a:lnTo>
                  <a:lnTo>
                    <a:pt x="1500" y="583"/>
                  </a:lnTo>
                  <a:lnTo>
                    <a:pt x="1504" y="584"/>
                  </a:lnTo>
                  <a:lnTo>
                    <a:pt x="1508" y="585"/>
                  </a:lnTo>
                  <a:lnTo>
                    <a:pt x="1514" y="589"/>
                  </a:lnTo>
                  <a:lnTo>
                    <a:pt x="1520" y="590"/>
                  </a:lnTo>
                  <a:lnTo>
                    <a:pt x="1527" y="589"/>
                  </a:lnTo>
                  <a:lnTo>
                    <a:pt x="1577" y="552"/>
                  </a:lnTo>
                  <a:lnTo>
                    <a:pt x="1589" y="501"/>
                  </a:lnTo>
                  <a:lnTo>
                    <a:pt x="1527" y="468"/>
                  </a:lnTo>
                  <a:lnTo>
                    <a:pt x="1532" y="459"/>
                  </a:lnTo>
                  <a:lnTo>
                    <a:pt x="1538" y="451"/>
                  </a:lnTo>
                  <a:lnTo>
                    <a:pt x="1539" y="444"/>
                  </a:lnTo>
                  <a:lnTo>
                    <a:pt x="1540" y="438"/>
                  </a:lnTo>
                  <a:lnTo>
                    <a:pt x="1537" y="432"/>
                  </a:lnTo>
                  <a:lnTo>
                    <a:pt x="1533" y="427"/>
                  </a:lnTo>
                  <a:lnTo>
                    <a:pt x="1526" y="423"/>
                  </a:lnTo>
                  <a:lnTo>
                    <a:pt x="1518" y="421"/>
                  </a:lnTo>
                  <a:lnTo>
                    <a:pt x="1548" y="3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0000000-0008-0000-0000-000051040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" y="873"/>
              <a:ext cx="114" cy="62"/>
            </a:xfrm>
            <a:custGeom>
              <a:avLst/>
              <a:gdLst/>
              <a:ahLst/>
              <a:cxnLst>
                <a:cxn ang="0">
                  <a:pos x="798" y="296"/>
                </a:cxn>
                <a:cxn ang="0">
                  <a:pos x="661" y="368"/>
                </a:cxn>
                <a:cxn ang="0">
                  <a:pos x="628" y="392"/>
                </a:cxn>
                <a:cxn ang="0">
                  <a:pos x="601" y="405"/>
                </a:cxn>
                <a:cxn ang="0">
                  <a:pos x="577" y="405"/>
                </a:cxn>
                <a:cxn ang="0">
                  <a:pos x="559" y="395"/>
                </a:cxn>
                <a:cxn ang="0">
                  <a:pos x="402" y="400"/>
                </a:cxn>
                <a:cxn ang="0">
                  <a:pos x="397" y="405"/>
                </a:cxn>
                <a:cxn ang="0">
                  <a:pos x="385" y="410"/>
                </a:cxn>
                <a:cxn ang="0">
                  <a:pos x="378" y="409"/>
                </a:cxn>
                <a:cxn ang="0">
                  <a:pos x="370" y="408"/>
                </a:cxn>
                <a:cxn ang="0">
                  <a:pos x="357" y="402"/>
                </a:cxn>
                <a:cxn ang="0">
                  <a:pos x="288" y="465"/>
                </a:cxn>
                <a:cxn ang="0">
                  <a:pos x="208" y="506"/>
                </a:cxn>
                <a:cxn ang="0">
                  <a:pos x="203" y="509"/>
                </a:cxn>
                <a:cxn ang="0">
                  <a:pos x="190" y="513"/>
                </a:cxn>
                <a:cxn ang="0">
                  <a:pos x="189" y="523"/>
                </a:cxn>
                <a:cxn ang="0">
                  <a:pos x="20" y="559"/>
                </a:cxn>
                <a:cxn ang="0">
                  <a:pos x="160" y="710"/>
                </a:cxn>
                <a:cxn ang="0">
                  <a:pos x="225" y="739"/>
                </a:cxn>
                <a:cxn ang="0">
                  <a:pos x="251" y="739"/>
                </a:cxn>
                <a:cxn ang="0">
                  <a:pos x="268" y="737"/>
                </a:cxn>
                <a:cxn ang="0">
                  <a:pos x="271" y="743"/>
                </a:cxn>
                <a:cxn ang="0">
                  <a:pos x="270" y="765"/>
                </a:cxn>
                <a:cxn ang="0">
                  <a:pos x="449" y="877"/>
                </a:cxn>
                <a:cxn ang="0">
                  <a:pos x="510" y="796"/>
                </a:cxn>
                <a:cxn ang="0">
                  <a:pos x="599" y="792"/>
                </a:cxn>
                <a:cxn ang="0">
                  <a:pos x="733" y="773"/>
                </a:cxn>
                <a:cxn ang="0">
                  <a:pos x="955" y="918"/>
                </a:cxn>
                <a:cxn ang="0">
                  <a:pos x="1076" y="889"/>
                </a:cxn>
                <a:cxn ang="0">
                  <a:pos x="1176" y="842"/>
                </a:cxn>
                <a:cxn ang="0">
                  <a:pos x="1215" y="813"/>
                </a:cxn>
                <a:cxn ang="0">
                  <a:pos x="1270" y="789"/>
                </a:cxn>
                <a:cxn ang="0">
                  <a:pos x="1300" y="787"/>
                </a:cxn>
                <a:cxn ang="0">
                  <a:pos x="1314" y="793"/>
                </a:cxn>
                <a:cxn ang="0">
                  <a:pos x="1328" y="804"/>
                </a:cxn>
                <a:cxn ang="0">
                  <a:pos x="1444" y="716"/>
                </a:cxn>
                <a:cxn ang="0">
                  <a:pos x="1478" y="731"/>
                </a:cxn>
                <a:cxn ang="0">
                  <a:pos x="1495" y="734"/>
                </a:cxn>
                <a:cxn ang="0">
                  <a:pos x="1496" y="733"/>
                </a:cxn>
                <a:cxn ang="0">
                  <a:pos x="1503" y="733"/>
                </a:cxn>
                <a:cxn ang="0">
                  <a:pos x="1515" y="726"/>
                </a:cxn>
                <a:cxn ang="0">
                  <a:pos x="1521" y="716"/>
                </a:cxn>
                <a:cxn ang="0">
                  <a:pos x="1523" y="710"/>
                </a:cxn>
                <a:cxn ang="0">
                  <a:pos x="1526" y="704"/>
                </a:cxn>
                <a:cxn ang="0">
                  <a:pos x="1571" y="718"/>
                </a:cxn>
                <a:cxn ang="0">
                  <a:pos x="1740" y="781"/>
                </a:cxn>
                <a:cxn ang="0">
                  <a:pos x="1778" y="678"/>
                </a:cxn>
                <a:cxn ang="0">
                  <a:pos x="1683" y="603"/>
                </a:cxn>
                <a:cxn ang="0">
                  <a:pos x="1666" y="121"/>
                </a:cxn>
                <a:cxn ang="0">
                  <a:pos x="1380" y="22"/>
                </a:cxn>
                <a:cxn ang="0">
                  <a:pos x="1295" y="111"/>
                </a:cxn>
                <a:cxn ang="0">
                  <a:pos x="809" y="107"/>
                </a:cxn>
                <a:cxn ang="0">
                  <a:pos x="289" y="722"/>
                </a:cxn>
                <a:cxn ang="0">
                  <a:pos x="332" y="667"/>
                </a:cxn>
                <a:cxn ang="0">
                  <a:pos x="337" y="675"/>
                </a:cxn>
                <a:cxn ang="0">
                  <a:pos x="337" y="684"/>
                </a:cxn>
                <a:cxn ang="0">
                  <a:pos x="329" y="701"/>
                </a:cxn>
                <a:cxn ang="0">
                  <a:pos x="289" y="722"/>
                </a:cxn>
              </a:cxnLst>
              <a:rect l="0" t="0" r="r" b="b"/>
              <a:pathLst>
                <a:path w="1825" h="922">
                  <a:moveTo>
                    <a:pt x="778" y="114"/>
                  </a:moveTo>
                  <a:lnTo>
                    <a:pt x="798" y="296"/>
                  </a:lnTo>
                  <a:lnTo>
                    <a:pt x="686" y="326"/>
                  </a:lnTo>
                  <a:lnTo>
                    <a:pt x="661" y="368"/>
                  </a:lnTo>
                  <a:lnTo>
                    <a:pt x="643" y="381"/>
                  </a:lnTo>
                  <a:lnTo>
                    <a:pt x="628" y="392"/>
                  </a:lnTo>
                  <a:lnTo>
                    <a:pt x="613" y="400"/>
                  </a:lnTo>
                  <a:lnTo>
                    <a:pt x="601" y="405"/>
                  </a:lnTo>
                  <a:lnTo>
                    <a:pt x="588" y="406"/>
                  </a:lnTo>
                  <a:lnTo>
                    <a:pt x="577" y="405"/>
                  </a:lnTo>
                  <a:lnTo>
                    <a:pt x="566" y="401"/>
                  </a:lnTo>
                  <a:lnTo>
                    <a:pt x="559" y="395"/>
                  </a:lnTo>
                  <a:lnTo>
                    <a:pt x="409" y="394"/>
                  </a:lnTo>
                  <a:lnTo>
                    <a:pt x="402" y="400"/>
                  </a:lnTo>
                  <a:lnTo>
                    <a:pt x="399" y="402"/>
                  </a:lnTo>
                  <a:lnTo>
                    <a:pt x="397" y="405"/>
                  </a:lnTo>
                  <a:lnTo>
                    <a:pt x="390" y="408"/>
                  </a:lnTo>
                  <a:lnTo>
                    <a:pt x="385" y="410"/>
                  </a:lnTo>
                  <a:lnTo>
                    <a:pt x="381" y="409"/>
                  </a:lnTo>
                  <a:lnTo>
                    <a:pt x="378" y="409"/>
                  </a:lnTo>
                  <a:lnTo>
                    <a:pt x="373" y="408"/>
                  </a:lnTo>
                  <a:lnTo>
                    <a:pt x="370" y="408"/>
                  </a:lnTo>
                  <a:lnTo>
                    <a:pt x="362" y="405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288" y="465"/>
                  </a:lnTo>
                  <a:lnTo>
                    <a:pt x="217" y="490"/>
                  </a:lnTo>
                  <a:lnTo>
                    <a:pt x="208" y="506"/>
                  </a:lnTo>
                  <a:lnTo>
                    <a:pt x="206" y="508"/>
                  </a:lnTo>
                  <a:lnTo>
                    <a:pt x="203" y="509"/>
                  </a:lnTo>
                  <a:lnTo>
                    <a:pt x="195" y="510"/>
                  </a:lnTo>
                  <a:lnTo>
                    <a:pt x="190" y="513"/>
                  </a:lnTo>
                  <a:lnTo>
                    <a:pt x="187" y="517"/>
                  </a:lnTo>
                  <a:lnTo>
                    <a:pt x="189" y="523"/>
                  </a:lnTo>
                  <a:lnTo>
                    <a:pt x="77" y="534"/>
                  </a:lnTo>
                  <a:lnTo>
                    <a:pt x="20" y="559"/>
                  </a:lnTo>
                  <a:lnTo>
                    <a:pt x="0" y="649"/>
                  </a:lnTo>
                  <a:lnTo>
                    <a:pt x="160" y="710"/>
                  </a:lnTo>
                  <a:lnTo>
                    <a:pt x="213" y="736"/>
                  </a:lnTo>
                  <a:lnTo>
                    <a:pt x="225" y="739"/>
                  </a:lnTo>
                  <a:lnTo>
                    <a:pt x="238" y="740"/>
                  </a:lnTo>
                  <a:lnTo>
                    <a:pt x="251" y="739"/>
                  </a:lnTo>
                  <a:lnTo>
                    <a:pt x="265" y="737"/>
                  </a:lnTo>
                  <a:lnTo>
                    <a:pt x="268" y="737"/>
                  </a:lnTo>
                  <a:lnTo>
                    <a:pt x="270" y="740"/>
                  </a:lnTo>
                  <a:lnTo>
                    <a:pt x="271" y="743"/>
                  </a:lnTo>
                  <a:lnTo>
                    <a:pt x="272" y="750"/>
                  </a:lnTo>
                  <a:lnTo>
                    <a:pt x="270" y="765"/>
                  </a:lnTo>
                  <a:lnTo>
                    <a:pt x="366" y="895"/>
                  </a:lnTo>
                  <a:lnTo>
                    <a:pt x="449" y="877"/>
                  </a:lnTo>
                  <a:lnTo>
                    <a:pt x="486" y="847"/>
                  </a:lnTo>
                  <a:lnTo>
                    <a:pt x="510" y="796"/>
                  </a:lnTo>
                  <a:lnTo>
                    <a:pt x="543" y="780"/>
                  </a:lnTo>
                  <a:lnTo>
                    <a:pt x="599" y="792"/>
                  </a:lnTo>
                  <a:lnTo>
                    <a:pt x="663" y="761"/>
                  </a:lnTo>
                  <a:lnTo>
                    <a:pt x="733" y="773"/>
                  </a:lnTo>
                  <a:lnTo>
                    <a:pt x="895" y="838"/>
                  </a:lnTo>
                  <a:lnTo>
                    <a:pt x="955" y="918"/>
                  </a:lnTo>
                  <a:lnTo>
                    <a:pt x="1031" y="922"/>
                  </a:lnTo>
                  <a:lnTo>
                    <a:pt x="1076" y="889"/>
                  </a:lnTo>
                  <a:lnTo>
                    <a:pt x="1197" y="915"/>
                  </a:lnTo>
                  <a:lnTo>
                    <a:pt x="1176" y="842"/>
                  </a:lnTo>
                  <a:lnTo>
                    <a:pt x="1194" y="827"/>
                  </a:lnTo>
                  <a:lnTo>
                    <a:pt x="1215" y="813"/>
                  </a:lnTo>
                  <a:lnTo>
                    <a:pt x="1240" y="800"/>
                  </a:lnTo>
                  <a:lnTo>
                    <a:pt x="1270" y="789"/>
                  </a:lnTo>
                  <a:lnTo>
                    <a:pt x="1285" y="785"/>
                  </a:lnTo>
                  <a:lnTo>
                    <a:pt x="1300" y="787"/>
                  </a:lnTo>
                  <a:lnTo>
                    <a:pt x="1307" y="789"/>
                  </a:lnTo>
                  <a:lnTo>
                    <a:pt x="1314" y="793"/>
                  </a:lnTo>
                  <a:lnTo>
                    <a:pt x="1320" y="797"/>
                  </a:lnTo>
                  <a:lnTo>
                    <a:pt x="1328" y="804"/>
                  </a:lnTo>
                  <a:lnTo>
                    <a:pt x="1399" y="738"/>
                  </a:lnTo>
                  <a:lnTo>
                    <a:pt x="1444" y="716"/>
                  </a:lnTo>
                  <a:lnTo>
                    <a:pt x="1461" y="724"/>
                  </a:lnTo>
                  <a:lnTo>
                    <a:pt x="1478" y="731"/>
                  </a:lnTo>
                  <a:lnTo>
                    <a:pt x="1487" y="733"/>
                  </a:lnTo>
                  <a:lnTo>
                    <a:pt x="1495" y="734"/>
                  </a:lnTo>
                  <a:lnTo>
                    <a:pt x="1495" y="733"/>
                  </a:lnTo>
                  <a:lnTo>
                    <a:pt x="1496" y="733"/>
                  </a:lnTo>
                  <a:lnTo>
                    <a:pt x="1499" y="733"/>
                  </a:lnTo>
                  <a:lnTo>
                    <a:pt x="1503" y="733"/>
                  </a:lnTo>
                  <a:lnTo>
                    <a:pt x="1510" y="731"/>
                  </a:lnTo>
                  <a:lnTo>
                    <a:pt x="1515" y="726"/>
                  </a:lnTo>
                  <a:lnTo>
                    <a:pt x="1520" y="720"/>
                  </a:lnTo>
                  <a:lnTo>
                    <a:pt x="1521" y="716"/>
                  </a:lnTo>
                  <a:lnTo>
                    <a:pt x="1523" y="713"/>
                  </a:lnTo>
                  <a:lnTo>
                    <a:pt x="1523" y="710"/>
                  </a:lnTo>
                  <a:lnTo>
                    <a:pt x="1524" y="708"/>
                  </a:lnTo>
                  <a:lnTo>
                    <a:pt x="1526" y="704"/>
                  </a:lnTo>
                  <a:lnTo>
                    <a:pt x="1544" y="692"/>
                  </a:lnTo>
                  <a:lnTo>
                    <a:pt x="1571" y="718"/>
                  </a:lnTo>
                  <a:lnTo>
                    <a:pt x="1647" y="706"/>
                  </a:lnTo>
                  <a:lnTo>
                    <a:pt x="1740" y="781"/>
                  </a:lnTo>
                  <a:lnTo>
                    <a:pt x="1825" y="752"/>
                  </a:lnTo>
                  <a:lnTo>
                    <a:pt x="1778" y="678"/>
                  </a:lnTo>
                  <a:lnTo>
                    <a:pt x="1779" y="643"/>
                  </a:lnTo>
                  <a:lnTo>
                    <a:pt x="1683" y="603"/>
                  </a:lnTo>
                  <a:lnTo>
                    <a:pt x="1664" y="339"/>
                  </a:lnTo>
                  <a:lnTo>
                    <a:pt x="1666" y="121"/>
                  </a:lnTo>
                  <a:lnTo>
                    <a:pt x="1447" y="0"/>
                  </a:lnTo>
                  <a:lnTo>
                    <a:pt x="1380" y="22"/>
                  </a:lnTo>
                  <a:lnTo>
                    <a:pt x="1345" y="28"/>
                  </a:lnTo>
                  <a:lnTo>
                    <a:pt x="1295" y="111"/>
                  </a:lnTo>
                  <a:lnTo>
                    <a:pt x="987" y="98"/>
                  </a:lnTo>
                  <a:lnTo>
                    <a:pt x="809" y="107"/>
                  </a:lnTo>
                  <a:lnTo>
                    <a:pt x="778" y="114"/>
                  </a:lnTo>
                  <a:close/>
                  <a:moveTo>
                    <a:pt x="289" y="722"/>
                  </a:moveTo>
                  <a:lnTo>
                    <a:pt x="327" y="665"/>
                  </a:lnTo>
                  <a:lnTo>
                    <a:pt x="332" y="667"/>
                  </a:lnTo>
                  <a:lnTo>
                    <a:pt x="335" y="671"/>
                  </a:lnTo>
                  <a:lnTo>
                    <a:pt x="337" y="675"/>
                  </a:lnTo>
                  <a:lnTo>
                    <a:pt x="338" y="680"/>
                  </a:lnTo>
                  <a:lnTo>
                    <a:pt x="337" y="684"/>
                  </a:lnTo>
                  <a:lnTo>
                    <a:pt x="335" y="689"/>
                  </a:lnTo>
                  <a:lnTo>
                    <a:pt x="329" y="701"/>
                  </a:lnTo>
                  <a:lnTo>
                    <a:pt x="349" y="723"/>
                  </a:lnTo>
                  <a:lnTo>
                    <a:pt x="289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00000000-0008-0000-0000-000052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" y="815"/>
              <a:ext cx="121" cy="85"/>
            </a:xfrm>
            <a:custGeom>
              <a:avLst/>
              <a:gdLst/>
              <a:ahLst/>
              <a:cxnLst>
                <a:cxn ang="0">
                  <a:pos x="762" y="19"/>
                </a:cxn>
                <a:cxn ang="0">
                  <a:pos x="736" y="19"/>
                </a:cxn>
                <a:cxn ang="0">
                  <a:pos x="670" y="50"/>
                </a:cxn>
                <a:cxn ang="0">
                  <a:pos x="527" y="98"/>
                </a:cxn>
                <a:cxn ang="0">
                  <a:pos x="430" y="33"/>
                </a:cxn>
                <a:cxn ang="0">
                  <a:pos x="427" y="57"/>
                </a:cxn>
                <a:cxn ang="0">
                  <a:pos x="393" y="68"/>
                </a:cxn>
                <a:cxn ang="0">
                  <a:pos x="294" y="60"/>
                </a:cxn>
                <a:cxn ang="0">
                  <a:pos x="148" y="99"/>
                </a:cxn>
                <a:cxn ang="0">
                  <a:pos x="33" y="252"/>
                </a:cxn>
                <a:cxn ang="0">
                  <a:pos x="38" y="386"/>
                </a:cxn>
                <a:cxn ang="0">
                  <a:pos x="26" y="414"/>
                </a:cxn>
                <a:cxn ang="0">
                  <a:pos x="42" y="425"/>
                </a:cxn>
                <a:cxn ang="0">
                  <a:pos x="202" y="490"/>
                </a:cxn>
                <a:cxn ang="0">
                  <a:pos x="322" y="601"/>
                </a:cxn>
                <a:cxn ang="0">
                  <a:pos x="333" y="610"/>
                </a:cxn>
                <a:cxn ang="0">
                  <a:pos x="327" y="622"/>
                </a:cxn>
                <a:cxn ang="0">
                  <a:pos x="319" y="623"/>
                </a:cxn>
                <a:cxn ang="0">
                  <a:pos x="366" y="752"/>
                </a:cxn>
                <a:cxn ang="0">
                  <a:pos x="376" y="788"/>
                </a:cxn>
                <a:cxn ang="0">
                  <a:pos x="368" y="872"/>
                </a:cxn>
                <a:cxn ang="0">
                  <a:pos x="215" y="980"/>
                </a:cxn>
                <a:cxn ang="0">
                  <a:pos x="209" y="1005"/>
                </a:cxn>
                <a:cxn ang="0">
                  <a:pos x="220" y="1021"/>
                </a:cxn>
                <a:cxn ang="0">
                  <a:pos x="265" y="1098"/>
                </a:cxn>
                <a:cxn ang="0">
                  <a:pos x="458" y="1118"/>
                </a:cxn>
                <a:cxn ang="0">
                  <a:pos x="482" y="1126"/>
                </a:cxn>
                <a:cxn ang="0">
                  <a:pos x="593" y="1226"/>
                </a:cxn>
                <a:cxn ang="0">
                  <a:pos x="615" y="1281"/>
                </a:cxn>
                <a:cxn ang="0">
                  <a:pos x="670" y="1256"/>
                </a:cxn>
                <a:cxn ang="0">
                  <a:pos x="805" y="989"/>
                </a:cxn>
                <a:cxn ang="0">
                  <a:pos x="1372" y="903"/>
                </a:cxn>
                <a:cxn ang="0">
                  <a:pos x="1690" y="850"/>
                </a:cxn>
                <a:cxn ang="0">
                  <a:pos x="1735" y="670"/>
                </a:cxn>
                <a:cxn ang="0">
                  <a:pos x="1824" y="514"/>
                </a:cxn>
                <a:cxn ang="0">
                  <a:pos x="1938" y="395"/>
                </a:cxn>
                <a:cxn ang="0">
                  <a:pos x="1666" y="290"/>
                </a:cxn>
                <a:cxn ang="0">
                  <a:pos x="1654" y="289"/>
                </a:cxn>
                <a:cxn ang="0">
                  <a:pos x="1571" y="237"/>
                </a:cxn>
                <a:cxn ang="0">
                  <a:pos x="1473" y="124"/>
                </a:cxn>
                <a:cxn ang="0">
                  <a:pos x="1339" y="328"/>
                </a:cxn>
                <a:cxn ang="0">
                  <a:pos x="1160" y="279"/>
                </a:cxn>
                <a:cxn ang="0">
                  <a:pos x="1067" y="146"/>
                </a:cxn>
                <a:cxn ang="0">
                  <a:pos x="1099" y="103"/>
                </a:cxn>
                <a:cxn ang="0">
                  <a:pos x="1121" y="95"/>
                </a:cxn>
                <a:cxn ang="0">
                  <a:pos x="1130" y="88"/>
                </a:cxn>
                <a:cxn ang="0">
                  <a:pos x="1129" y="74"/>
                </a:cxn>
                <a:cxn ang="0">
                  <a:pos x="1012" y="36"/>
                </a:cxn>
              </a:cxnLst>
              <a:rect l="0" t="0" r="r" b="b"/>
              <a:pathLst>
                <a:path w="1938" h="1281">
                  <a:moveTo>
                    <a:pt x="1012" y="36"/>
                  </a:moveTo>
                  <a:lnTo>
                    <a:pt x="917" y="47"/>
                  </a:lnTo>
                  <a:lnTo>
                    <a:pt x="768" y="16"/>
                  </a:lnTo>
                  <a:lnTo>
                    <a:pt x="762" y="19"/>
                  </a:lnTo>
                  <a:lnTo>
                    <a:pt x="757" y="21"/>
                  </a:lnTo>
                  <a:lnTo>
                    <a:pt x="750" y="22"/>
                  </a:lnTo>
                  <a:lnTo>
                    <a:pt x="746" y="22"/>
                  </a:lnTo>
                  <a:lnTo>
                    <a:pt x="736" y="19"/>
                  </a:lnTo>
                  <a:lnTo>
                    <a:pt x="730" y="14"/>
                  </a:lnTo>
                  <a:lnTo>
                    <a:pt x="725" y="7"/>
                  </a:lnTo>
                  <a:lnTo>
                    <a:pt x="721" y="0"/>
                  </a:lnTo>
                  <a:lnTo>
                    <a:pt x="670" y="50"/>
                  </a:lnTo>
                  <a:lnTo>
                    <a:pt x="679" y="74"/>
                  </a:lnTo>
                  <a:lnTo>
                    <a:pt x="654" y="116"/>
                  </a:lnTo>
                  <a:lnTo>
                    <a:pt x="604" y="64"/>
                  </a:lnTo>
                  <a:lnTo>
                    <a:pt x="527" y="98"/>
                  </a:lnTo>
                  <a:lnTo>
                    <a:pt x="482" y="96"/>
                  </a:lnTo>
                  <a:lnTo>
                    <a:pt x="429" y="30"/>
                  </a:lnTo>
                  <a:lnTo>
                    <a:pt x="429" y="31"/>
                  </a:lnTo>
                  <a:lnTo>
                    <a:pt x="430" y="33"/>
                  </a:lnTo>
                  <a:lnTo>
                    <a:pt x="431" y="37"/>
                  </a:lnTo>
                  <a:lnTo>
                    <a:pt x="432" y="45"/>
                  </a:lnTo>
                  <a:lnTo>
                    <a:pt x="430" y="51"/>
                  </a:lnTo>
                  <a:lnTo>
                    <a:pt x="427" y="57"/>
                  </a:lnTo>
                  <a:lnTo>
                    <a:pt x="420" y="61"/>
                  </a:lnTo>
                  <a:lnTo>
                    <a:pt x="411" y="65"/>
                  </a:lnTo>
                  <a:lnTo>
                    <a:pt x="399" y="67"/>
                  </a:lnTo>
                  <a:lnTo>
                    <a:pt x="393" y="68"/>
                  </a:lnTo>
                  <a:lnTo>
                    <a:pt x="388" y="70"/>
                  </a:lnTo>
                  <a:lnTo>
                    <a:pt x="384" y="72"/>
                  </a:lnTo>
                  <a:lnTo>
                    <a:pt x="342" y="47"/>
                  </a:lnTo>
                  <a:lnTo>
                    <a:pt x="294" y="60"/>
                  </a:lnTo>
                  <a:lnTo>
                    <a:pt x="263" y="93"/>
                  </a:lnTo>
                  <a:lnTo>
                    <a:pt x="210" y="27"/>
                  </a:lnTo>
                  <a:lnTo>
                    <a:pt x="170" y="85"/>
                  </a:lnTo>
                  <a:lnTo>
                    <a:pt x="148" y="99"/>
                  </a:lnTo>
                  <a:lnTo>
                    <a:pt x="161" y="172"/>
                  </a:lnTo>
                  <a:lnTo>
                    <a:pt x="107" y="186"/>
                  </a:lnTo>
                  <a:lnTo>
                    <a:pt x="53" y="185"/>
                  </a:lnTo>
                  <a:lnTo>
                    <a:pt x="33" y="252"/>
                  </a:lnTo>
                  <a:lnTo>
                    <a:pt x="0" y="286"/>
                  </a:lnTo>
                  <a:lnTo>
                    <a:pt x="14" y="334"/>
                  </a:lnTo>
                  <a:lnTo>
                    <a:pt x="44" y="382"/>
                  </a:lnTo>
                  <a:lnTo>
                    <a:pt x="38" y="386"/>
                  </a:lnTo>
                  <a:lnTo>
                    <a:pt x="33" y="391"/>
                  </a:lnTo>
                  <a:lnTo>
                    <a:pt x="28" y="400"/>
                  </a:lnTo>
                  <a:lnTo>
                    <a:pt x="25" y="407"/>
                  </a:lnTo>
                  <a:lnTo>
                    <a:pt x="26" y="414"/>
                  </a:lnTo>
                  <a:lnTo>
                    <a:pt x="29" y="419"/>
                  </a:lnTo>
                  <a:lnTo>
                    <a:pt x="32" y="421"/>
                  </a:lnTo>
                  <a:lnTo>
                    <a:pt x="38" y="424"/>
                  </a:lnTo>
                  <a:lnTo>
                    <a:pt x="42" y="425"/>
                  </a:lnTo>
                  <a:lnTo>
                    <a:pt x="48" y="427"/>
                  </a:lnTo>
                  <a:lnTo>
                    <a:pt x="55" y="428"/>
                  </a:lnTo>
                  <a:lnTo>
                    <a:pt x="63" y="430"/>
                  </a:lnTo>
                  <a:lnTo>
                    <a:pt x="202" y="490"/>
                  </a:lnTo>
                  <a:lnTo>
                    <a:pt x="235" y="494"/>
                  </a:lnTo>
                  <a:lnTo>
                    <a:pt x="258" y="534"/>
                  </a:lnTo>
                  <a:lnTo>
                    <a:pt x="322" y="537"/>
                  </a:lnTo>
                  <a:lnTo>
                    <a:pt x="322" y="601"/>
                  </a:lnTo>
                  <a:lnTo>
                    <a:pt x="328" y="605"/>
                  </a:lnTo>
                  <a:lnTo>
                    <a:pt x="330" y="607"/>
                  </a:lnTo>
                  <a:lnTo>
                    <a:pt x="331" y="608"/>
                  </a:lnTo>
                  <a:lnTo>
                    <a:pt x="333" y="610"/>
                  </a:lnTo>
                  <a:lnTo>
                    <a:pt x="334" y="614"/>
                  </a:lnTo>
                  <a:lnTo>
                    <a:pt x="335" y="618"/>
                  </a:lnTo>
                  <a:lnTo>
                    <a:pt x="332" y="620"/>
                  </a:lnTo>
                  <a:lnTo>
                    <a:pt x="327" y="622"/>
                  </a:lnTo>
                  <a:lnTo>
                    <a:pt x="322" y="622"/>
                  </a:lnTo>
                  <a:lnTo>
                    <a:pt x="320" y="622"/>
                  </a:lnTo>
                  <a:lnTo>
                    <a:pt x="319" y="622"/>
                  </a:lnTo>
                  <a:lnTo>
                    <a:pt x="319" y="623"/>
                  </a:lnTo>
                  <a:lnTo>
                    <a:pt x="311" y="625"/>
                  </a:lnTo>
                  <a:lnTo>
                    <a:pt x="359" y="668"/>
                  </a:lnTo>
                  <a:lnTo>
                    <a:pt x="367" y="729"/>
                  </a:lnTo>
                  <a:lnTo>
                    <a:pt x="366" y="752"/>
                  </a:lnTo>
                  <a:lnTo>
                    <a:pt x="369" y="777"/>
                  </a:lnTo>
                  <a:lnTo>
                    <a:pt x="369" y="781"/>
                  </a:lnTo>
                  <a:lnTo>
                    <a:pt x="373" y="785"/>
                  </a:lnTo>
                  <a:lnTo>
                    <a:pt x="376" y="788"/>
                  </a:lnTo>
                  <a:lnTo>
                    <a:pt x="381" y="790"/>
                  </a:lnTo>
                  <a:lnTo>
                    <a:pt x="335" y="791"/>
                  </a:lnTo>
                  <a:lnTo>
                    <a:pt x="302" y="806"/>
                  </a:lnTo>
                  <a:lnTo>
                    <a:pt x="368" y="872"/>
                  </a:lnTo>
                  <a:lnTo>
                    <a:pt x="357" y="924"/>
                  </a:lnTo>
                  <a:lnTo>
                    <a:pt x="230" y="963"/>
                  </a:lnTo>
                  <a:lnTo>
                    <a:pt x="219" y="975"/>
                  </a:lnTo>
                  <a:lnTo>
                    <a:pt x="215" y="980"/>
                  </a:lnTo>
                  <a:lnTo>
                    <a:pt x="213" y="986"/>
                  </a:lnTo>
                  <a:lnTo>
                    <a:pt x="209" y="996"/>
                  </a:lnTo>
                  <a:lnTo>
                    <a:pt x="208" y="1000"/>
                  </a:lnTo>
                  <a:lnTo>
                    <a:pt x="209" y="1005"/>
                  </a:lnTo>
                  <a:lnTo>
                    <a:pt x="209" y="1008"/>
                  </a:lnTo>
                  <a:lnTo>
                    <a:pt x="212" y="1012"/>
                  </a:lnTo>
                  <a:lnTo>
                    <a:pt x="217" y="1019"/>
                  </a:lnTo>
                  <a:lnTo>
                    <a:pt x="220" y="1021"/>
                  </a:lnTo>
                  <a:lnTo>
                    <a:pt x="225" y="1024"/>
                  </a:lnTo>
                  <a:lnTo>
                    <a:pt x="231" y="1026"/>
                  </a:lnTo>
                  <a:lnTo>
                    <a:pt x="238" y="1029"/>
                  </a:lnTo>
                  <a:lnTo>
                    <a:pt x="265" y="1098"/>
                  </a:lnTo>
                  <a:lnTo>
                    <a:pt x="321" y="1150"/>
                  </a:lnTo>
                  <a:lnTo>
                    <a:pt x="382" y="1156"/>
                  </a:lnTo>
                  <a:lnTo>
                    <a:pt x="449" y="1121"/>
                  </a:lnTo>
                  <a:lnTo>
                    <a:pt x="458" y="1118"/>
                  </a:lnTo>
                  <a:lnTo>
                    <a:pt x="466" y="1118"/>
                  </a:lnTo>
                  <a:lnTo>
                    <a:pt x="473" y="1119"/>
                  </a:lnTo>
                  <a:lnTo>
                    <a:pt x="479" y="1123"/>
                  </a:lnTo>
                  <a:lnTo>
                    <a:pt x="482" y="1126"/>
                  </a:lnTo>
                  <a:lnTo>
                    <a:pt x="486" y="1132"/>
                  </a:lnTo>
                  <a:lnTo>
                    <a:pt x="487" y="1139"/>
                  </a:lnTo>
                  <a:lnTo>
                    <a:pt x="488" y="1149"/>
                  </a:lnTo>
                  <a:lnTo>
                    <a:pt x="593" y="1226"/>
                  </a:lnTo>
                  <a:lnTo>
                    <a:pt x="586" y="1270"/>
                  </a:lnTo>
                  <a:lnTo>
                    <a:pt x="593" y="1276"/>
                  </a:lnTo>
                  <a:lnTo>
                    <a:pt x="604" y="1280"/>
                  </a:lnTo>
                  <a:lnTo>
                    <a:pt x="615" y="1281"/>
                  </a:lnTo>
                  <a:lnTo>
                    <a:pt x="628" y="1280"/>
                  </a:lnTo>
                  <a:lnTo>
                    <a:pt x="640" y="1275"/>
                  </a:lnTo>
                  <a:lnTo>
                    <a:pt x="655" y="1267"/>
                  </a:lnTo>
                  <a:lnTo>
                    <a:pt x="670" y="1256"/>
                  </a:lnTo>
                  <a:lnTo>
                    <a:pt x="688" y="1243"/>
                  </a:lnTo>
                  <a:lnTo>
                    <a:pt x="713" y="1201"/>
                  </a:lnTo>
                  <a:lnTo>
                    <a:pt x="825" y="1171"/>
                  </a:lnTo>
                  <a:lnTo>
                    <a:pt x="805" y="989"/>
                  </a:lnTo>
                  <a:lnTo>
                    <a:pt x="836" y="982"/>
                  </a:lnTo>
                  <a:lnTo>
                    <a:pt x="1014" y="973"/>
                  </a:lnTo>
                  <a:lnTo>
                    <a:pt x="1322" y="986"/>
                  </a:lnTo>
                  <a:lnTo>
                    <a:pt x="1372" y="903"/>
                  </a:lnTo>
                  <a:lnTo>
                    <a:pt x="1407" y="897"/>
                  </a:lnTo>
                  <a:lnTo>
                    <a:pt x="1474" y="875"/>
                  </a:lnTo>
                  <a:lnTo>
                    <a:pt x="1693" y="996"/>
                  </a:lnTo>
                  <a:lnTo>
                    <a:pt x="1690" y="850"/>
                  </a:lnTo>
                  <a:lnTo>
                    <a:pt x="1699" y="787"/>
                  </a:lnTo>
                  <a:lnTo>
                    <a:pt x="1706" y="756"/>
                  </a:lnTo>
                  <a:lnTo>
                    <a:pt x="1714" y="727"/>
                  </a:lnTo>
                  <a:lnTo>
                    <a:pt x="1735" y="670"/>
                  </a:lnTo>
                  <a:lnTo>
                    <a:pt x="1746" y="642"/>
                  </a:lnTo>
                  <a:lnTo>
                    <a:pt x="1760" y="616"/>
                  </a:lnTo>
                  <a:lnTo>
                    <a:pt x="1789" y="563"/>
                  </a:lnTo>
                  <a:lnTo>
                    <a:pt x="1824" y="514"/>
                  </a:lnTo>
                  <a:lnTo>
                    <a:pt x="1864" y="467"/>
                  </a:lnTo>
                  <a:lnTo>
                    <a:pt x="1885" y="444"/>
                  </a:lnTo>
                  <a:lnTo>
                    <a:pt x="1909" y="423"/>
                  </a:lnTo>
                  <a:lnTo>
                    <a:pt x="1938" y="395"/>
                  </a:lnTo>
                  <a:lnTo>
                    <a:pt x="1886" y="335"/>
                  </a:lnTo>
                  <a:lnTo>
                    <a:pt x="1820" y="337"/>
                  </a:lnTo>
                  <a:lnTo>
                    <a:pt x="1776" y="331"/>
                  </a:lnTo>
                  <a:lnTo>
                    <a:pt x="1666" y="290"/>
                  </a:lnTo>
                  <a:lnTo>
                    <a:pt x="1662" y="293"/>
                  </a:lnTo>
                  <a:lnTo>
                    <a:pt x="1660" y="294"/>
                  </a:lnTo>
                  <a:lnTo>
                    <a:pt x="1656" y="292"/>
                  </a:lnTo>
                  <a:lnTo>
                    <a:pt x="1654" y="289"/>
                  </a:lnTo>
                  <a:lnTo>
                    <a:pt x="1653" y="288"/>
                  </a:lnTo>
                  <a:lnTo>
                    <a:pt x="1644" y="274"/>
                  </a:lnTo>
                  <a:lnTo>
                    <a:pt x="1643" y="224"/>
                  </a:lnTo>
                  <a:lnTo>
                    <a:pt x="1571" y="237"/>
                  </a:lnTo>
                  <a:lnTo>
                    <a:pt x="1539" y="214"/>
                  </a:lnTo>
                  <a:lnTo>
                    <a:pt x="1495" y="198"/>
                  </a:lnTo>
                  <a:lnTo>
                    <a:pt x="1474" y="124"/>
                  </a:lnTo>
                  <a:lnTo>
                    <a:pt x="1473" y="124"/>
                  </a:lnTo>
                  <a:lnTo>
                    <a:pt x="1474" y="208"/>
                  </a:lnTo>
                  <a:lnTo>
                    <a:pt x="1395" y="229"/>
                  </a:lnTo>
                  <a:lnTo>
                    <a:pt x="1368" y="308"/>
                  </a:lnTo>
                  <a:lnTo>
                    <a:pt x="1339" y="328"/>
                  </a:lnTo>
                  <a:lnTo>
                    <a:pt x="1269" y="295"/>
                  </a:lnTo>
                  <a:lnTo>
                    <a:pt x="1256" y="223"/>
                  </a:lnTo>
                  <a:lnTo>
                    <a:pt x="1212" y="265"/>
                  </a:lnTo>
                  <a:lnTo>
                    <a:pt x="1160" y="279"/>
                  </a:lnTo>
                  <a:lnTo>
                    <a:pt x="1084" y="195"/>
                  </a:lnTo>
                  <a:lnTo>
                    <a:pt x="1073" y="177"/>
                  </a:lnTo>
                  <a:lnTo>
                    <a:pt x="1069" y="161"/>
                  </a:lnTo>
                  <a:lnTo>
                    <a:pt x="1067" y="146"/>
                  </a:lnTo>
                  <a:lnTo>
                    <a:pt x="1070" y="134"/>
                  </a:lnTo>
                  <a:lnTo>
                    <a:pt x="1075" y="122"/>
                  </a:lnTo>
                  <a:lnTo>
                    <a:pt x="1086" y="112"/>
                  </a:lnTo>
                  <a:lnTo>
                    <a:pt x="1099" y="103"/>
                  </a:lnTo>
                  <a:lnTo>
                    <a:pt x="1118" y="97"/>
                  </a:lnTo>
                  <a:lnTo>
                    <a:pt x="1120" y="96"/>
                  </a:lnTo>
                  <a:lnTo>
                    <a:pt x="1120" y="95"/>
                  </a:lnTo>
                  <a:lnTo>
                    <a:pt x="1121" y="95"/>
                  </a:lnTo>
                  <a:lnTo>
                    <a:pt x="1123" y="95"/>
                  </a:lnTo>
                  <a:lnTo>
                    <a:pt x="1126" y="92"/>
                  </a:lnTo>
                  <a:lnTo>
                    <a:pt x="1128" y="90"/>
                  </a:lnTo>
                  <a:lnTo>
                    <a:pt x="1130" y="88"/>
                  </a:lnTo>
                  <a:lnTo>
                    <a:pt x="1132" y="81"/>
                  </a:lnTo>
                  <a:lnTo>
                    <a:pt x="1132" y="76"/>
                  </a:lnTo>
                  <a:lnTo>
                    <a:pt x="1130" y="74"/>
                  </a:lnTo>
                  <a:lnTo>
                    <a:pt x="1129" y="74"/>
                  </a:lnTo>
                  <a:lnTo>
                    <a:pt x="1125" y="75"/>
                  </a:lnTo>
                  <a:lnTo>
                    <a:pt x="1097" y="58"/>
                  </a:lnTo>
                  <a:lnTo>
                    <a:pt x="1039" y="56"/>
                  </a:lnTo>
                  <a:lnTo>
                    <a:pt x="101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0000000-0008-0000-0000-000053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" y="760"/>
              <a:ext cx="129" cy="81"/>
            </a:xfrm>
            <a:custGeom>
              <a:avLst/>
              <a:gdLst/>
              <a:ahLst/>
              <a:cxnLst>
                <a:cxn ang="0">
                  <a:pos x="1413" y="36"/>
                </a:cxn>
                <a:cxn ang="0">
                  <a:pos x="1412" y="64"/>
                </a:cxn>
                <a:cxn ang="0">
                  <a:pos x="1403" y="75"/>
                </a:cxn>
                <a:cxn ang="0">
                  <a:pos x="1393" y="82"/>
                </a:cxn>
                <a:cxn ang="0">
                  <a:pos x="1375" y="86"/>
                </a:cxn>
                <a:cxn ang="0">
                  <a:pos x="1364" y="106"/>
                </a:cxn>
                <a:cxn ang="0">
                  <a:pos x="1360" y="110"/>
                </a:cxn>
                <a:cxn ang="0">
                  <a:pos x="1361" y="88"/>
                </a:cxn>
                <a:cxn ang="0">
                  <a:pos x="1257" y="182"/>
                </a:cxn>
                <a:cxn ang="0">
                  <a:pos x="1142" y="157"/>
                </a:cxn>
                <a:cxn ang="0">
                  <a:pos x="1013" y="91"/>
                </a:cxn>
                <a:cxn ang="0">
                  <a:pos x="891" y="143"/>
                </a:cxn>
                <a:cxn ang="0">
                  <a:pos x="871" y="160"/>
                </a:cxn>
                <a:cxn ang="0">
                  <a:pos x="861" y="179"/>
                </a:cxn>
                <a:cxn ang="0">
                  <a:pos x="871" y="199"/>
                </a:cxn>
                <a:cxn ang="0">
                  <a:pos x="646" y="221"/>
                </a:cxn>
                <a:cxn ang="0">
                  <a:pos x="657" y="424"/>
                </a:cxn>
                <a:cxn ang="0">
                  <a:pos x="491" y="443"/>
                </a:cxn>
                <a:cxn ang="0">
                  <a:pos x="335" y="538"/>
                </a:cxn>
                <a:cxn ang="0">
                  <a:pos x="136" y="501"/>
                </a:cxn>
                <a:cxn ang="0">
                  <a:pos x="158" y="802"/>
                </a:cxn>
                <a:cxn ang="0">
                  <a:pos x="30" y="877"/>
                </a:cxn>
                <a:cxn ang="0">
                  <a:pos x="63" y="893"/>
                </a:cxn>
                <a:cxn ang="0">
                  <a:pos x="63" y="907"/>
                </a:cxn>
                <a:cxn ang="0">
                  <a:pos x="56" y="914"/>
                </a:cxn>
                <a:cxn ang="0">
                  <a:pos x="53" y="915"/>
                </a:cxn>
                <a:cxn ang="0">
                  <a:pos x="19" y="931"/>
                </a:cxn>
                <a:cxn ang="0">
                  <a:pos x="0" y="965"/>
                </a:cxn>
                <a:cxn ang="0">
                  <a:pos x="17" y="1014"/>
                </a:cxn>
                <a:cxn ang="0">
                  <a:pos x="189" y="1042"/>
                </a:cxn>
                <a:cxn ang="0">
                  <a:pos x="301" y="1127"/>
                </a:cxn>
                <a:cxn ang="0">
                  <a:pos x="406" y="943"/>
                </a:cxn>
                <a:cxn ang="0">
                  <a:pos x="472" y="1033"/>
                </a:cxn>
                <a:cxn ang="0">
                  <a:pos x="577" y="1093"/>
                </a:cxn>
                <a:cxn ang="0">
                  <a:pos x="589" y="1111"/>
                </a:cxn>
                <a:cxn ang="0">
                  <a:pos x="599" y="1109"/>
                </a:cxn>
                <a:cxn ang="0">
                  <a:pos x="819" y="1154"/>
                </a:cxn>
                <a:cxn ang="0">
                  <a:pos x="1208" y="1116"/>
                </a:cxn>
                <a:cxn ang="0">
                  <a:pos x="1472" y="909"/>
                </a:cxn>
                <a:cxn ang="0">
                  <a:pos x="1620" y="773"/>
                </a:cxn>
                <a:cxn ang="0">
                  <a:pos x="1707" y="724"/>
                </a:cxn>
                <a:cxn ang="0">
                  <a:pos x="1801" y="688"/>
                </a:cxn>
                <a:cxn ang="0">
                  <a:pos x="1939" y="659"/>
                </a:cxn>
                <a:cxn ang="0">
                  <a:pos x="1999" y="608"/>
                </a:cxn>
                <a:cxn ang="0">
                  <a:pos x="1972" y="360"/>
                </a:cxn>
                <a:cxn ang="0">
                  <a:pos x="1810" y="248"/>
                </a:cxn>
                <a:cxn ang="0">
                  <a:pos x="1755" y="184"/>
                </a:cxn>
                <a:cxn ang="0">
                  <a:pos x="1702" y="151"/>
                </a:cxn>
                <a:cxn ang="0">
                  <a:pos x="1689" y="139"/>
                </a:cxn>
                <a:cxn ang="0">
                  <a:pos x="1666" y="135"/>
                </a:cxn>
                <a:cxn ang="0">
                  <a:pos x="1622" y="148"/>
                </a:cxn>
                <a:cxn ang="0">
                  <a:pos x="1575" y="101"/>
                </a:cxn>
              </a:cxnLst>
              <a:rect l="0" t="0" r="r" b="b"/>
              <a:pathLst>
                <a:path w="2051" h="1214">
                  <a:moveTo>
                    <a:pt x="1541" y="22"/>
                  </a:moveTo>
                  <a:lnTo>
                    <a:pt x="1479" y="0"/>
                  </a:lnTo>
                  <a:lnTo>
                    <a:pt x="1413" y="36"/>
                  </a:lnTo>
                  <a:lnTo>
                    <a:pt x="1414" y="46"/>
                  </a:lnTo>
                  <a:lnTo>
                    <a:pt x="1415" y="56"/>
                  </a:lnTo>
                  <a:lnTo>
                    <a:pt x="1412" y="64"/>
                  </a:lnTo>
                  <a:lnTo>
                    <a:pt x="1409" y="72"/>
                  </a:lnTo>
                  <a:lnTo>
                    <a:pt x="1405" y="74"/>
                  </a:lnTo>
                  <a:lnTo>
                    <a:pt x="1403" y="75"/>
                  </a:lnTo>
                  <a:lnTo>
                    <a:pt x="1401" y="77"/>
                  </a:lnTo>
                  <a:lnTo>
                    <a:pt x="1397" y="79"/>
                  </a:lnTo>
                  <a:lnTo>
                    <a:pt x="1393" y="82"/>
                  </a:lnTo>
                  <a:lnTo>
                    <a:pt x="1387" y="83"/>
                  </a:lnTo>
                  <a:lnTo>
                    <a:pt x="1381" y="85"/>
                  </a:lnTo>
                  <a:lnTo>
                    <a:pt x="1375" y="86"/>
                  </a:lnTo>
                  <a:lnTo>
                    <a:pt x="1369" y="88"/>
                  </a:lnTo>
                  <a:lnTo>
                    <a:pt x="1366" y="98"/>
                  </a:lnTo>
                  <a:lnTo>
                    <a:pt x="1364" y="106"/>
                  </a:lnTo>
                  <a:lnTo>
                    <a:pt x="1362" y="110"/>
                  </a:lnTo>
                  <a:lnTo>
                    <a:pt x="1361" y="112"/>
                  </a:lnTo>
                  <a:lnTo>
                    <a:pt x="1360" y="110"/>
                  </a:lnTo>
                  <a:lnTo>
                    <a:pt x="1360" y="106"/>
                  </a:lnTo>
                  <a:lnTo>
                    <a:pt x="1360" y="98"/>
                  </a:lnTo>
                  <a:lnTo>
                    <a:pt x="1361" y="88"/>
                  </a:lnTo>
                  <a:lnTo>
                    <a:pt x="1285" y="158"/>
                  </a:lnTo>
                  <a:lnTo>
                    <a:pt x="1313" y="193"/>
                  </a:lnTo>
                  <a:lnTo>
                    <a:pt x="1257" y="182"/>
                  </a:lnTo>
                  <a:lnTo>
                    <a:pt x="1209" y="127"/>
                  </a:lnTo>
                  <a:lnTo>
                    <a:pt x="1163" y="131"/>
                  </a:lnTo>
                  <a:lnTo>
                    <a:pt x="1142" y="157"/>
                  </a:lnTo>
                  <a:lnTo>
                    <a:pt x="1099" y="163"/>
                  </a:lnTo>
                  <a:lnTo>
                    <a:pt x="1104" y="106"/>
                  </a:lnTo>
                  <a:lnTo>
                    <a:pt x="1013" y="91"/>
                  </a:lnTo>
                  <a:lnTo>
                    <a:pt x="896" y="126"/>
                  </a:lnTo>
                  <a:lnTo>
                    <a:pt x="894" y="135"/>
                  </a:lnTo>
                  <a:lnTo>
                    <a:pt x="891" y="143"/>
                  </a:lnTo>
                  <a:lnTo>
                    <a:pt x="886" y="150"/>
                  </a:lnTo>
                  <a:lnTo>
                    <a:pt x="881" y="156"/>
                  </a:lnTo>
                  <a:lnTo>
                    <a:pt x="871" y="160"/>
                  </a:lnTo>
                  <a:lnTo>
                    <a:pt x="865" y="166"/>
                  </a:lnTo>
                  <a:lnTo>
                    <a:pt x="862" y="172"/>
                  </a:lnTo>
                  <a:lnTo>
                    <a:pt x="861" y="179"/>
                  </a:lnTo>
                  <a:lnTo>
                    <a:pt x="862" y="185"/>
                  </a:lnTo>
                  <a:lnTo>
                    <a:pt x="865" y="192"/>
                  </a:lnTo>
                  <a:lnTo>
                    <a:pt x="871" y="199"/>
                  </a:lnTo>
                  <a:lnTo>
                    <a:pt x="881" y="207"/>
                  </a:lnTo>
                  <a:lnTo>
                    <a:pt x="840" y="248"/>
                  </a:lnTo>
                  <a:lnTo>
                    <a:pt x="646" y="221"/>
                  </a:lnTo>
                  <a:lnTo>
                    <a:pt x="631" y="270"/>
                  </a:lnTo>
                  <a:lnTo>
                    <a:pt x="658" y="334"/>
                  </a:lnTo>
                  <a:lnTo>
                    <a:pt x="657" y="424"/>
                  </a:lnTo>
                  <a:lnTo>
                    <a:pt x="605" y="446"/>
                  </a:lnTo>
                  <a:lnTo>
                    <a:pt x="540" y="427"/>
                  </a:lnTo>
                  <a:lnTo>
                    <a:pt x="491" y="443"/>
                  </a:lnTo>
                  <a:lnTo>
                    <a:pt x="468" y="493"/>
                  </a:lnTo>
                  <a:lnTo>
                    <a:pt x="456" y="508"/>
                  </a:lnTo>
                  <a:lnTo>
                    <a:pt x="335" y="538"/>
                  </a:lnTo>
                  <a:lnTo>
                    <a:pt x="267" y="572"/>
                  </a:lnTo>
                  <a:lnTo>
                    <a:pt x="178" y="508"/>
                  </a:lnTo>
                  <a:lnTo>
                    <a:pt x="136" y="501"/>
                  </a:lnTo>
                  <a:lnTo>
                    <a:pt x="95" y="649"/>
                  </a:lnTo>
                  <a:lnTo>
                    <a:pt x="163" y="732"/>
                  </a:lnTo>
                  <a:lnTo>
                    <a:pt x="158" y="802"/>
                  </a:lnTo>
                  <a:lnTo>
                    <a:pt x="120" y="810"/>
                  </a:lnTo>
                  <a:lnTo>
                    <a:pt x="81" y="864"/>
                  </a:lnTo>
                  <a:lnTo>
                    <a:pt x="30" y="877"/>
                  </a:lnTo>
                  <a:lnTo>
                    <a:pt x="58" y="894"/>
                  </a:lnTo>
                  <a:lnTo>
                    <a:pt x="62" y="893"/>
                  </a:lnTo>
                  <a:lnTo>
                    <a:pt x="63" y="893"/>
                  </a:lnTo>
                  <a:lnTo>
                    <a:pt x="65" y="895"/>
                  </a:lnTo>
                  <a:lnTo>
                    <a:pt x="65" y="900"/>
                  </a:lnTo>
                  <a:lnTo>
                    <a:pt x="63" y="907"/>
                  </a:lnTo>
                  <a:lnTo>
                    <a:pt x="61" y="909"/>
                  </a:lnTo>
                  <a:lnTo>
                    <a:pt x="59" y="911"/>
                  </a:lnTo>
                  <a:lnTo>
                    <a:pt x="56" y="914"/>
                  </a:lnTo>
                  <a:lnTo>
                    <a:pt x="54" y="914"/>
                  </a:lnTo>
                  <a:lnTo>
                    <a:pt x="53" y="914"/>
                  </a:lnTo>
                  <a:lnTo>
                    <a:pt x="53" y="915"/>
                  </a:lnTo>
                  <a:lnTo>
                    <a:pt x="51" y="916"/>
                  </a:lnTo>
                  <a:lnTo>
                    <a:pt x="32" y="922"/>
                  </a:lnTo>
                  <a:lnTo>
                    <a:pt x="19" y="931"/>
                  </a:lnTo>
                  <a:lnTo>
                    <a:pt x="8" y="941"/>
                  </a:lnTo>
                  <a:lnTo>
                    <a:pt x="3" y="953"/>
                  </a:lnTo>
                  <a:lnTo>
                    <a:pt x="0" y="965"/>
                  </a:lnTo>
                  <a:lnTo>
                    <a:pt x="2" y="980"/>
                  </a:lnTo>
                  <a:lnTo>
                    <a:pt x="6" y="996"/>
                  </a:lnTo>
                  <a:lnTo>
                    <a:pt x="17" y="1014"/>
                  </a:lnTo>
                  <a:lnTo>
                    <a:pt x="93" y="1098"/>
                  </a:lnTo>
                  <a:lnTo>
                    <a:pt x="145" y="1084"/>
                  </a:lnTo>
                  <a:lnTo>
                    <a:pt x="189" y="1042"/>
                  </a:lnTo>
                  <a:lnTo>
                    <a:pt x="202" y="1114"/>
                  </a:lnTo>
                  <a:lnTo>
                    <a:pt x="272" y="1147"/>
                  </a:lnTo>
                  <a:lnTo>
                    <a:pt x="301" y="1127"/>
                  </a:lnTo>
                  <a:lnTo>
                    <a:pt x="328" y="1048"/>
                  </a:lnTo>
                  <a:lnTo>
                    <a:pt x="407" y="1027"/>
                  </a:lnTo>
                  <a:lnTo>
                    <a:pt x="406" y="943"/>
                  </a:lnTo>
                  <a:lnTo>
                    <a:pt x="407" y="943"/>
                  </a:lnTo>
                  <a:lnTo>
                    <a:pt x="428" y="1017"/>
                  </a:lnTo>
                  <a:lnTo>
                    <a:pt x="472" y="1033"/>
                  </a:lnTo>
                  <a:lnTo>
                    <a:pt x="504" y="1056"/>
                  </a:lnTo>
                  <a:lnTo>
                    <a:pt x="576" y="1043"/>
                  </a:lnTo>
                  <a:lnTo>
                    <a:pt x="577" y="1093"/>
                  </a:lnTo>
                  <a:lnTo>
                    <a:pt x="586" y="1107"/>
                  </a:lnTo>
                  <a:lnTo>
                    <a:pt x="587" y="1108"/>
                  </a:lnTo>
                  <a:lnTo>
                    <a:pt x="589" y="1111"/>
                  </a:lnTo>
                  <a:lnTo>
                    <a:pt x="593" y="1113"/>
                  </a:lnTo>
                  <a:lnTo>
                    <a:pt x="595" y="1112"/>
                  </a:lnTo>
                  <a:lnTo>
                    <a:pt x="599" y="1109"/>
                  </a:lnTo>
                  <a:lnTo>
                    <a:pt x="709" y="1150"/>
                  </a:lnTo>
                  <a:lnTo>
                    <a:pt x="753" y="1156"/>
                  </a:lnTo>
                  <a:lnTo>
                    <a:pt x="819" y="1154"/>
                  </a:lnTo>
                  <a:lnTo>
                    <a:pt x="871" y="1214"/>
                  </a:lnTo>
                  <a:lnTo>
                    <a:pt x="1104" y="1089"/>
                  </a:lnTo>
                  <a:lnTo>
                    <a:pt x="1208" y="1116"/>
                  </a:lnTo>
                  <a:lnTo>
                    <a:pt x="1398" y="923"/>
                  </a:lnTo>
                  <a:lnTo>
                    <a:pt x="1432" y="924"/>
                  </a:lnTo>
                  <a:lnTo>
                    <a:pt x="1472" y="909"/>
                  </a:lnTo>
                  <a:lnTo>
                    <a:pt x="1518" y="858"/>
                  </a:lnTo>
                  <a:lnTo>
                    <a:pt x="1568" y="813"/>
                  </a:lnTo>
                  <a:lnTo>
                    <a:pt x="1620" y="773"/>
                  </a:lnTo>
                  <a:lnTo>
                    <a:pt x="1648" y="755"/>
                  </a:lnTo>
                  <a:lnTo>
                    <a:pt x="1678" y="740"/>
                  </a:lnTo>
                  <a:lnTo>
                    <a:pt x="1707" y="724"/>
                  </a:lnTo>
                  <a:lnTo>
                    <a:pt x="1737" y="711"/>
                  </a:lnTo>
                  <a:lnTo>
                    <a:pt x="1768" y="698"/>
                  </a:lnTo>
                  <a:lnTo>
                    <a:pt x="1801" y="688"/>
                  </a:lnTo>
                  <a:lnTo>
                    <a:pt x="1833" y="678"/>
                  </a:lnTo>
                  <a:lnTo>
                    <a:pt x="1868" y="670"/>
                  </a:lnTo>
                  <a:lnTo>
                    <a:pt x="1939" y="659"/>
                  </a:lnTo>
                  <a:lnTo>
                    <a:pt x="1948" y="634"/>
                  </a:lnTo>
                  <a:lnTo>
                    <a:pt x="1917" y="599"/>
                  </a:lnTo>
                  <a:lnTo>
                    <a:pt x="1999" y="608"/>
                  </a:lnTo>
                  <a:lnTo>
                    <a:pt x="2051" y="501"/>
                  </a:lnTo>
                  <a:lnTo>
                    <a:pt x="2013" y="442"/>
                  </a:lnTo>
                  <a:lnTo>
                    <a:pt x="1972" y="360"/>
                  </a:lnTo>
                  <a:lnTo>
                    <a:pt x="1914" y="318"/>
                  </a:lnTo>
                  <a:lnTo>
                    <a:pt x="1873" y="309"/>
                  </a:lnTo>
                  <a:lnTo>
                    <a:pt x="1810" y="248"/>
                  </a:lnTo>
                  <a:lnTo>
                    <a:pt x="1760" y="258"/>
                  </a:lnTo>
                  <a:lnTo>
                    <a:pt x="1777" y="208"/>
                  </a:lnTo>
                  <a:lnTo>
                    <a:pt x="1755" y="184"/>
                  </a:lnTo>
                  <a:lnTo>
                    <a:pt x="1708" y="163"/>
                  </a:lnTo>
                  <a:lnTo>
                    <a:pt x="1704" y="156"/>
                  </a:lnTo>
                  <a:lnTo>
                    <a:pt x="1702" y="151"/>
                  </a:lnTo>
                  <a:lnTo>
                    <a:pt x="1698" y="146"/>
                  </a:lnTo>
                  <a:lnTo>
                    <a:pt x="1695" y="143"/>
                  </a:lnTo>
                  <a:lnTo>
                    <a:pt x="1689" y="139"/>
                  </a:lnTo>
                  <a:lnTo>
                    <a:pt x="1685" y="137"/>
                  </a:lnTo>
                  <a:lnTo>
                    <a:pt x="1673" y="136"/>
                  </a:lnTo>
                  <a:lnTo>
                    <a:pt x="1666" y="135"/>
                  </a:lnTo>
                  <a:lnTo>
                    <a:pt x="1659" y="136"/>
                  </a:lnTo>
                  <a:lnTo>
                    <a:pt x="1643" y="141"/>
                  </a:lnTo>
                  <a:lnTo>
                    <a:pt x="1622" y="148"/>
                  </a:lnTo>
                  <a:lnTo>
                    <a:pt x="1602" y="159"/>
                  </a:lnTo>
                  <a:lnTo>
                    <a:pt x="1563" y="139"/>
                  </a:lnTo>
                  <a:lnTo>
                    <a:pt x="1575" y="101"/>
                  </a:lnTo>
                  <a:lnTo>
                    <a:pt x="1588" y="81"/>
                  </a:lnTo>
                  <a:lnTo>
                    <a:pt x="1541" y="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0000000-0008-0000-0000-000054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" y="657"/>
              <a:ext cx="123" cy="133"/>
            </a:xfrm>
            <a:custGeom>
              <a:avLst/>
              <a:gdLst/>
              <a:ahLst/>
              <a:cxnLst>
                <a:cxn ang="0">
                  <a:pos x="291" y="556"/>
                </a:cxn>
                <a:cxn ang="0">
                  <a:pos x="277" y="580"/>
                </a:cxn>
                <a:cxn ang="0">
                  <a:pos x="272" y="572"/>
                </a:cxn>
                <a:cxn ang="0">
                  <a:pos x="87" y="704"/>
                </a:cxn>
                <a:cxn ang="0">
                  <a:pos x="84" y="706"/>
                </a:cxn>
                <a:cxn ang="0">
                  <a:pos x="72" y="691"/>
                </a:cxn>
                <a:cxn ang="0">
                  <a:pos x="0" y="740"/>
                </a:cxn>
                <a:cxn ang="0">
                  <a:pos x="46" y="878"/>
                </a:cxn>
                <a:cxn ang="0">
                  <a:pos x="65" y="905"/>
                </a:cxn>
                <a:cxn ang="0">
                  <a:pos x="60" y="930"/>
                </a:cxn>
                <a:cxn ang="0">
                  <a:pos x="30" y="955"/>
                </a:cxn>
                <a:cxn ang="0">
                  <a:pos x="20" y="985"/>
                </a:cxn>
                <a:cxn ang="0">
                  <a:pos x="27" y="1020"/>
                </a:cxn>
                <a:cxn ang="0">
                  <a:pos x="61" y="1046"/>
                </a:cxn>
                <a:cxn ang="0">
                  <a:pos x="147" y="1059"/>
                </a:cxn>
                <a:cxn ang="0">
                  <a:pos x="141" y="1092"/>
                </a:cxn>
                <a:cxn ang="0">
                  <a:pos x="132" y="1100"/>
                </a:cxn>
                <a:cxn ang="0">
                  <a:pos x="118" y="1099"/>
                </a:cxn>
                <a:cxn ang="0">
                  <a:pos x="98" y="1201"/>
                </a:cxn>
                <a:cxn ang="0">
                  <a:pos x="114" y="1212"/>
                </a:cxn>
                <a:cxn ang="0">
                  <a:pos x="256" y="1218"/>
                </a:cxn>
                <a:cxn ang="0">
                  <a:pos x="245" y="1194"/>
                </a:cxn>
                <a:cxn ang="0">
                  <a:pos x="267" y="1193"/>
                </a:cxn>
                <a:cxn ang="0">
                  <a:pos x="370" y="1199"/>
                </a:cxn>
                <a:cxn ang="0">
                  <a:pos x="403" y="1211"/>
                </a:cxn>
                <a:cxn ang="0">
                  <a:pos x="540" y="1279"/>
                </a:cxn>
                <a:cxn ang="0">
                  <a:pos x="549" y="1303"/>
                </a:cxn>
                <a:cxn ang="0">
                  <a:pos x="745" y="1422"/>
                </a:cxn>
                <a:cxn ang="0">
                  <a:pos x="814" y="1525"/>
                </a:cxn>
                <a:cxn ang="0">
                  <a:pos x="813" y="1567"/>
                </a:cxn>
                <a:cxn ang="0">
                  <a:pos x="1016" y="1912"/>
                </a:cxn>
                <a:cxn ang="0">
                  <a:pos x="1313" y="1926"/>
                </a:cxn>
                <a:cxn ang="0">
                  <a:pos x="1497" y="1882"/>
                </a:cxn>
                <a:cxn ang="0">
                  <a:pos x="1710" y="1747"/>
                </a:cxn>
                <a:cxn ang="0">
                  <a:pos x="1704" y="1714"/>
                </a:cxn>
                <a:cxn ang="0">
                  <a:pos x="1733" y="1683"/>
                </a:cxn>
                <a:cxn ang="0">
                  <a:pos x="1951" y="1504"/>
                </a:cxn>
                <a:cxn ang="0">
                  <a:pos x="1787" y="1385"/>
                </a:cxn>
                <a:cxn ang="0">
                  <a:pos x="1741" y="1363"/>
                </a:cxn>
                <a:cxn ang="0">
                  <a:pos x="1869" y="1228"/>
                </a:cxn>
                <a:cxn ang="0">
                  <a:pos x="1636" y="1106"/>
                </a:cxn>
                <a:cxn ang="0">
                  <a:pos x="1611" y="1110"/>
                </a:cxn>
                <a:cxn ang="0">
                  <a:pos x="1603" y="1080"/>
                </a:cxn>
                <a:cxn ang="0">
                  <a:pos x="1598" y="985"/>
                </a:cxn>
                <a:cxn ang="0">
                  <a:pos x="1588" y="968"/>
                </a:cxn>
                <a:cxn ang="0">
                  <a:pos x="1560" y="889"/>
                </a:cxn>
                <a:cxn ang="0">
                  <a:pos x="1565" y="839"/>
                </a:cxn>
                <a:cxn ang="0">
                  <a:pos x="1554" y="744"/>
                </a:cxn>
                <a:cxn ang="0">
                  <a:pos x="1336" y="418"/>
                </a:cxn>
                <a:cxn ang="0">
                  <a:pos x="1307" y="289"/>
                </a:cxn>
                <a:cxn ang="0">
                  <a:pos x="1314" y="276"/>
                </a:cxn>
                <a:cxn ang="0">
                  <a:pos x="1323" y="246"/>
                </a:cxn>
                <a:cxn ang="0">
                  <a:pos x="1137" y="132"/>
                </a:cxn>
                <a:cxn ang="0">
                  <a:pos x="937" y="175"/>
                </a:cxn>
                <a:cxn ang="0">
                  <a:pos x="652" y="459"/>
                </a:cxn>
                <a:cxn ang="0">
                  <a:pos x="470" y="449"/>
                </a:cxn>
                <a:cxn ang="0">
                  <a:pos x="395" y="550"/>
                </a:cxn>
                <a:cxn ang="0">
                  <a:pos x="313" y="580"/>
                </a:cxn>
              </a:cxnLst>
              <a:rect l="0" t="0" r="r" b="b"/>
              <a:pathLst>
                <a:path w="1964" h="1994">
                  <a:moveTo>
                    <a:pt x="313" y="580"/>
                  </a:moveTo>
                  <a:lnTo>
                    <a:pt x="307" y="571"/>
                  </a:lnTo>
                  <a:lnTo>
                    <a:pt x="302" y="564"/>
                  </a:lnTo>
                  <a:lnTo>
                    <a:pt x="298" y="559"/>
                  </a:lnTo>
                  <a:lnTo>
                    <a:pt x="291" y="556"/>
                  </a:lnTo>
                  <a:lnTo>
                    <a:pt x="284" y="559"/>
                  </a:lnTo>
                  <a:lnTo>
                    <a:pt x="281" y="564"/>
                  </a:lnTo>
                  <a:lnTo>
                    <a:pt x="279" y="571"/>
                  </a:lnTo>
                  <a:lnTo>
                    <a:pt x="277" y="576"/>
                  </a:lnTo>
                  <a:lnTo>
                    <a:pt x="277" y="580"/>
                  </a:lnTo>
                  <a:lnTo>
                    <a:pt x="275" y="586"/>
                  </a:lnTo>
                  <a:lnTo>
                    <a:pt x="273" y="586"/>
                  </a:lnTo>
                  <a:lnTo>
                    <a:pt x="270" y="584"/>
                  </a:lnTo>
                  <a:lnTo>
                    <a:pt x="269" y="579"/>
                  </a:lnTo>
                  <a:lnTo>
                    <a:pt x="272" y="572"/>
                  </a:lnTo>
                  <a:lnTo>
                    <a:pt x="81" y="687"/>
                  </a:lnTo>
                  <a:lnTo>
                    <a:pt x="83" y="693"/>
                  </a:lnTo>
                  <a:lnTo>
                    <a:pt x="86" y="699"/>
                  </a:lnTo>
                  <a:lnTo>
                    <a:pt x="87" y="703"/>
                  </a:lnTo>
                  <a:lnTo>
                    <a:pt x="87" y="704"/>
                  </a:lnTo>
                  <a:lnTo>
                    <a:pt x="88" y="706"/>
                  </a:lnTo>
                  <a:lnTo>
                    <a:pt x="87" y="706"/>
                  </a:lnTo>
                  <a:lnTo>
                    <a:pt x="87" y="707"/>
                  </a:lnTo>
                  <a:lnTo>
                    <a:pt x="86" y="707"/>
                  </a:lnTo>
                  <a:lnTo>
                    <a:pt x="84" y="706"/>
                  </a:lnTo>
                  <a:lnTo>
                    <a:pt x="83" y="706"/>
                  </a:lnTo>
                  <a:lnTo>
                    <a:pt x="81" y="704"/>
                  </a:lnTo>
                  <a:lnTo>
                    <a:pt x="74" y="698"/>
                  </a:lnTo>
                  <a:lnTo>
                    <a:pt x="72" y="694"/>
                  </a:lnTo>
                  <a:lnTo>
                    <a:pt x="72" y="691"/>
                  </a:lnTo>
                  <a:lnTo>
                    <a:pt x="14" y="713"/>
                  </a:lnTo>
                  <a:lnTo>
                    <a:pt x="8" y="715"/>
                  </a:lnTo>
                  <a:lnTo>
                    <a:pt x="4" y="718"/>
                  </a:lnTo>
                  <a:lnTo>
                    <a:pt x="1" y="724"/>
                  </a:lnTo>
                  <a:lnTo>
                    <a:pt x="0" y="740"/>
                  </a:lnTo>
                  <a:lnTo>
                    <a:pt x="7" y="758"/>
                  </a:lnTo>
                  <a:lnTo>
                    <a:pt x="32" y="815"/>
                  </a:lnTo>
                  <a:lnTo>
                    <a:pt x="33" y="866"/>
                  </a:lnTo>
                  <a:lnTo>
                    <a:pt x="33" y="868"/>
                  </a:lnTo>
                  <a:lnTo>
                    <a:pt x="46" y="878"/>
                  </a:lnTo>
                  <a:lnTo>
                    <a:pt x="57" y="890"/>
                  </a:lnTo>
                  <a:lnTo>
                    <a:pt x="64" y="900"/>
                  </a:lnTo>
                  <a:lnTo>
                    <a:pt x="64" y="902"/>
                  </a:lnTo>
                  <a:lnTo>
                    <a:pt x="64" y="903"/>
                  </a:lnTo>
                  <a:lnTo>
                    <a:pt x="65" y="905"/>
                  </a:lnTo>
                  <a:lnTo>
                    <a:pt x="67" y="911"/>
                  </a:lnTo>
                  <a:lnTo>
                    <a:pt x="66" y="915"/>
                  </a:lnTo>
                  <a:lnTo>
                    <a:pt x="65" y="917"/>
                  </a:lnTo>
                  <a:lnTo>
                    <a:pt x="65" y="920"/>
                  </a:lnTo>
                  <a:lnTo>
                    <a:pt x="60" y="930"/>
                  </a:lnTo>
                  <a:lnTo>
                    <a:pt x="56" y="934"/>
                  </a:lnTo>
                  <a:lnTo>
                    <a:pt x="52" y="939"/>
                  </a:lnTo>
                  <a:lnTo>
                    <a:pt x="40" y="949"/>
                  </a:lnTo>
                  <a:lnTo>
                    <a:pt x="41" y="951"/>
                  </a:lnTo>
                  <a:lnTo>
                    <a:pt x="30" y="955"/>
                  </a:lnTo>
                  <a:lnTo>
                    <a:pt x="23" y="960"/>
                  </a:lnTo>
                  <a:lnTo>
                    <a:pt x="18" y="966"/>
                  </a:lnTo>
                  <a:lnTo>
                    <a:pt x="17" y="972"/>
                  </a:lnTo>
                  <a:lnTo>
                    <a:pt x="17" y="978"/>
                  </a:lnTo>
                  <a:lnTo>
                    <a:pt x="20" y="985"/>
                  </a:lnTo>
                  <a:lnTo>
                    <a:pt x="25" y="992"/>
                  </a:lnTo>
                  <a:lnTo>
                    <a:pt x="34" y="1000"/>
                  </a:lnTo>
                  <a:lnTo>
                    <a:pt x="28" y="1007"/>
                  </a:lnTo>
                  <a:lnTo>
                    <a:pt x="27" y="1014"/>
                  </a:lnTo>
                  <a:lnTo>
                    <a:pt x="27" y="1020"/>
                  </a:lnTo>
                  <a:lnTo>
                    <a:pt x="30" y="1027"/>
                  </a:lnTo>
                  <a:lnTo>
                    <a:pt x="34" y="1032"/>
                  </a:lnTo>
                  <a:lnTo>
                    <a:pt x="41" y="1037"/>
                  </a:lnTo>
                  <a:lnTo>
                    <a:pt x="50" y="1041"/>
                  </a:lnTo>
                  <a:lnTo>
                    <a:pt x="61" y="1046"/>
                  </a:lnTo>
                  <a:lnTo>
                    <a:pt x="148" y="1052"/>
                  </a:lnTo>
                  <a:lnTo>
                    <a:pt x="147" y="1052"/>
                  </a:lnTo>
                  <a:lnTo>
                    <a:pt x="147" y="1053"/>
                  </a:lnTo>
                  <a:lnTo>
                    <a:pt x="147" y="1055"/>
                  </a:lnTo>
                  <a:lnTo>
                    <a:pt x="147" y="1059"/>
                  </a:lnTo>
                  <a:lnTo>
                    <a:pt x="147" y="1066"/>
                  </a:lnTo>
                  <a:lnTo>
                    <a:pt x="146" y="1072"/>
                  </a:lnTo>
                  <a:lnTo>
                    <a:pt x="146" y="1079"/>
                  </a:lnTo>
                  <a:lnTo>
                    <a:pt x="144" y="1088"/>
                  </a:lnTo>
                  <a:lnTo>
                    <a:pt x="141" y="1092"/>
                  </a:lnTo>
                  <a:lnTo>
                    <a:pt x="140" y="1096"/>
                  </a:lnTo>
                  <a:lnTo>
                    <a:pt x="137" y="1098"/>
                  </a:lnTo>
                  <a:lnTo>
                    <a:pt x="135" y="1100"/>
                  </a:lnTo>
                  <a:lnTo>
                    <a:pt x="133" y="1100"/>
                  </a:lnTo>
                  <a:lnTo>
                    <a:pt x="132" y="1100"/>
                  </a:lnTo>
                  <a:lnTo>
                    <a:pt x="132" y="1101"/>
                  </a:lnTo>
                  <a:lnTo>
                    <a:pt x="130" y="1102"/>
                  </a:lnTo>
                  <a:lnTo>
                    <a:pt x="125" y="1101"/>
                  </a:lnTo>
                  <a:lnTo>
                    <a:pt x="122" y="1101"/>
                  </a:lnTo>
                  <a:lnTo>
                    <a:pt x="118" y="1099"/>
                  </a:lnTo>
                  <a:lnTo>
                    <a:pt x="116" y="1098"/>
                  </a:lnTo>
                  <a:lnTo>
                    <a:pt x="115" y="1098"/>
                  </a:lnTo>
                  <a:lnTo>
                    <a:pt x="52" y="1152"/>
                  </a:lnTo>
                  <a:lnTo>
                    <a:pt x="97" y="1192"/>
                  </a:lnTo>
                  <a:lnTo>
                    <a:pt x="98" y="1201"/>
                  </a:lnTo>
                  <a:lnTo>
                    <a:pt x="100" y="1209"/>
                  </a:lnTo>
                  <a:lnTo>
                    <a:pt x="102" y="1213"/>
                  </a:lnTo>
                  <a:lnTo>
                    <a:pt x="105" y="1216"/>
                  </a:lnTo>
                  <a:lnTo>
                    <a:pt x="108" y="1215"/>
                  </a:lnTo>
                  <a:lnTo>
                    <a:pt x="114" y="1212"/>
                  </a:lnTo>
                  <a:lnTo>
                    <a:pt x="119" y="1206"/>
                  </a:lnTo>
                  <a:lnTo>
                    <a:pt x="125" y="1199"/>
                  </a:lnTo>
                  <a:lnTo>
                    <a:pt x="168" y="1255"/>
                  </a:lnTo>
                  <a:lnTo>
                    <a:pt x="217" y="1244"/>
                  </a:lnTo>
                  <a:lnTo>
                    <a:pt x="256" y="1218"/>
                  </a:lnTo>
                  <a:lnTo>
                    <a:pt x="254" y="1212"/>
                  </a:lnTo>
                  <a:lnTo>
                    <a:pt x="252" y="1208"/>
                  </a:lnTo>
                  <a:lnTo>
                    <a:pt x="248" y="1202"/>
                  </a:lnTo>
                  <a:lnTo>
                    <a:pt x="246" y="1198"/>
                  </a:lnTo>
                  <a:lnTo>
                    <a:pt x="245" y="1194"/>
                  </a:lnTo>
                  <a:lnTo>
                    <a:pt x="247" y="1192"/>
                  </a:lnTo>
                  <a:lnTo>
                    <a:pt x="249" y="1190"/>
                  </a:lnTo>
                  <a:lnTo>
                    <a:pt x="253" y="1190"/>
                  </a:lnTo>
                  <a:lnTo>
                    <a:pt x="259" y="1190"/>
                  </a:lnTo>
                  <a:lnTo>
                    <a:pt x="267" y="1193"/>
                  </a:lnTo>
                  <a:lnTo>
                    <a:pt x="313" y="1206"/>
                  </a:lnTo>
                  <a:lnTo>
                    <a:pt x="365" y="1176"/>
                  </a:lnTo>
                  <a:lnTo>
                    <a:pt x="365" y="1185"/>
                  </a:lnTo>
                  <a:lnTo>
                    <a:pt x="368" y="1193"/>
                  </a:lnTo>
                  <a:lnTo>
                    <a:pt x="370" y="1199"/>
                  </a:lnTo>
                  <a:lnTo>
                    <a:pt x="375" y="1205"/>
                  </a:lnTo>
                  <a:lnTo>
                    <a:pt x="379" y="1208"/>
                  </a:lnTo>
                  <a:lnTo>
                    <a:pt x="386" y="1210"/>
                  </a:lnTo>
                  <a:lnTo>
                    <a:pt x="393" y="1211"/>
                  </a:lnTo>
                  <a:lnTo>
                    <a:pt x="403" y="1211"/>
                  </a:lnTo>
                  <a:lnTo>
                    <a:pt x="465" y="1239"/>
                  </a:lnTo>
                  <a:lnTo>
                    <a:pt x="403" y="1275"/>
                  </a:lnTo>
                  <a:lnTo>
                    <a:pt x="467" y="1283"/>
                  </a:lnTo>
                  <a:lnTo>
                    <a:pt x="542" y="1274"/>
                  </a:lnTo>
                  <a:lnTo>
                    <a:pt x="540" y="1279"/>
                  </a:lnTo>
                  <a:lnTo>
                    <a:pt x="540" y="1285"/>
                  </a:lnTo>
                  <a:lnTo>
                    <a:pt x="540" y="1290"/>
                  </a:lnTo>
                  <a:lnTo>
                    <a:pt x="542" y="1296"/>
                  </a:lnTo>
                  <a:lnTo>
                    <a:pt x="545" y="1299"/>
                  </a:lnTo>
                  <a:lnTo>
                    <a:pt x="549" y="1303"/>
                  </a:lnTo>
                  <a:lnTo>
                    <a:pt x="553" y="1306"/>
                  </a:lnTo>
                  <a:lnTo>
                    <a:pt x="560" y="1310"/>
                  </a:lnTo>
                  <a:lnTo>
                    <a:pt x="659" y="1348"/>
                  </a:lnTo>
                  <a:lnTo>
                    <a:pt x="685" y="1410"/>
                  </a:lnTo>
                  <a:lnTo>
                    <a:pt x="745" y="1422"/>
                  </a:lnTo>
                  <a:lnTo>
                    <a:pt x="787" y="1507"/>
                  </a:lnTo>
                  <a:lnTo>
                    <a:pt x="789" y="1509"/>
                  </a:lnTo>
                  <a:lnTo>
                    <a:pt x="800" y="1513"/>
                  </a:lnTo>
                  <a:lnTo>
                    <a:pt x="809" y="1519"/>
                  </a:lnTo>
                  <a:lnTo>
                    <a:pt x="814" y="1525"/>
                  </a:lnTo>
                  <a:lnTo>
                    <a:pt x="820" y="1532"/>
                  </a:lnTo>
                  <a:lnTo>
                    <a:pt x="821" y="1539"/>
                  </a:lnTo>
                  <a:lnTo>
                    <a:pt x="821" y="1548"/>
                  </a:lnTo>
                  <a:lnTo>
                    <a:pt x="818" y="1557"/>
                  </a:lnTo>
                  <a:lnTo>
                    <a:pt x="813" y="1567"/>
                  </a:lnTo>
                  <a:lnTo>
                    <a:pt x="801" y="1571"/>
                  </a:lnTo>
                  <a:lnTo>
                    <a:pt x="861" y="1636"/>
                  </a:lnTo>
                  <a:lnTo>
                    <a:pt x="891" y="1699"/>
                  </a:lnTo>
                  <a:lnTo>
                    <a:pt x="868" y="1748"/>
                  </a:lnTo>
                  <a:lnTo>
                    <a:pt x="1016" y="1912"/>
                  </a:lnTo>
                  <a:lnTo>
                    <a:pt x="1085" y="1935"/>
                  </a:lnTo>
                  <a:lnTo>
                    <a:pt x="1147" y="1899"/>
                  </a:lnTo>
                  <a:lnTo>
                    <a:pt x="1193" y="1884"/>
                  </a:lnTo>
                  <a:lnTo>
                    <a:pt x="1257" y="1918"/>
                  </a:lnTo>
                  <a:lnTo>
                    <a:pt x="1313" y="1926"/>
                  </a:lnTo>
                  <a:lnTo>
                    <a:pt x="1330" y="1991"/>
                  </a:lnTo>
                  <a:lnTo>
                    <a:pt x="1379" y="1975"/>
                  </a:lnTo>
                  <a:lnTo>
                    <a:pt x="1444" y="1994"/>
                  </a:lnTo>
                  <a:lnTo>
                    <a:pt x="1496" y="1972"/>
                  </a:lnTo>
                  <a:lnTo>
                    <a:pt x="1497" y="1882"/>
                  </a:lnTo>
                  <a:lnTo>
                    <a:pt x="1470" y="1818"/>
                  </a:lnTo>
                  <a:lnTo>
                    <a:pt x="1485" y="1769"/>
                  </a:lnTo>
                  <a:lnTo>
                    <a:pt x="1679" y="1796"/>
                  </a:lnTo>
                  <a:lnTo>
                    <a:pt x="1720" y="1755"/>
                  </a:lnTo>
                  <a:lnTo>
                    <a:pt x="1710" y="1747"/>
                  </a:lnTo>
                  <a:lnTo>
                    <a:pt x="1704" y="1740"/>
                  </a:lnTo>
                  <a:lnTo>
                    <a:pt x="1701" y="1733"/>
                  </a:lnTo>
                  <a:lnTo>
                    <a:pt x="1700" y="1727"/>
                  </a:lnTo>
                  <a:lnTo>
                    <a:pt x="1701" y="1720"/>
                  </a:lnTo>
                  <a:lnTo>
                    <a:pt x="1704" y="1714"/>
                  </a:lnTo>
                  <a:lnTo>
                    <a:pt x="1710" y="1708"/>
                  </a:lnTo>
                  <a:lnTo>
                    <a:pt x="1720" y="1704"/>
                  </a:lnTo>
                  <a:lnTo>
                    <a:pt x="1725" y="1698"/>
                  </a:lnTo>
                  <a:lnTo>
                    <a:pt x="1730" y="1691"/>
                  </a:lnTo>
                  <a:lnTo>
                    <a:pt x="1733" y="1683"/>
                  </a:lnTo>
                  <a:lnTo>
                    <a:pt x="1735" y="1674"/>
                  </a:lnTo>
                  <a:lnTo>
                    <a:pt x="1852" y="1639"/>
                  </a:lnTo>
                  <a:lnTo>
                    <a:pt x="1844" y="1600"/>
                  </a:lnTo>
                  <a:lnTo>
                    <a:pt x="1884" y="1553"/>
                  </a:lnTo>
                  <a:lnTo>
                    <a:pt x="1951" y="1504"/>
                  </a:lnTo>
                  <a:lnTo>
                    <a:pt x="1964" y="1463"/>
                  </a:lnTo>
                  <a:lnTo>
                    <a:pt x="1861" y="1410"/>
                  </a:lnTo>
                  <a:lnTo>
                    <a:pt x="1807" y="1374"/>
                  </a:lnTo>
                  <a:lnTo>
                    <a:pt x="1797" y="1380"/>
                  </a:lnTo>
                  <a:lnTo>
                    <a:pt x="1787" y="1385"/>
                  </a:lnTo>
                  <a:lnTo>
                    <a:pt x="1776" y="1386"/>
                  </a:lnTo>
                  <a:lnTo>
                    <a:pt x="1768" y="1385"/>
                  </a:lnTo>
                  <a:lnTo>
                    <a:pt x="1758" y="1380"/>
                  </a:lnTo>
                  <a:lnTo>
                    <a:pt x="1750" y="1373"/>
                  </a:lnTo>
                  <a:lnTo>
                    <a:pt x="1741" y="1363"/>
                  </a:lnTo>
                  <a:lnTo>
                    <a:pt x="1733" y="1351"/>
                  </a:lnTo>
                  <a:lnTo>
                    <a:pt x="1802" y="1327"/>
                  </a:lnTo>
                  <a:lnTo>
                    <a:pt x="1804" y="1291"/>
                  </a:lnTo>
                  <a:lnTo>
                    <a:pt x="1822" y="1247"/>
                  </a:lnTo>
                  <a:lnTo>
                    <a:pt x="1869" y="1228"/>
                  </a:lnTo>
                  <a:lnTo>
                    <a:pt x="1855" y="1180"/>
                  </a:lnTo>
                  <a:lnTo>
                    <a:pt x="1770" y="1171"/>
                  </a:lnTo>
                  <a:lnTo>
                    <a:pt x="1659" y="1194"/>
                  </a:lnTo>
                  <a:lnTo>
                    <a:pt x="1693" y="1133"/>
                  </a:lnTo>
                  <a:lnTo>
                    <a:pt x="1636" y="1106"/>
                  </a:lnTo>
                  <a:lnTo>
                    <a:pt x="1628" y="1109"/>
                  </a:lnTo>
                  <a:lnTo>
                    <a:pt x="1623" y="1111"/>
                  </a:lnTo>
                  <a:lnTo>
                    <a:pt x="1618" y="1112"/>
                  </a:lnTo>
                  <a:lnTo>
                    <a:pt x="1614" y="1112"/>
                  </a:lnTo>
                  <a:lnTo>
                    <a:pt x="1611" y="1110"/>
                  </a:lnTo>
                  <a:lnTo>
                    <a:pt x="1609" y="1107"/>
                  </a:lnTo>
                  <a:lnTo>
                    <a:pt x="1608" y="1102"/>
                  </a:lnTo>
                  <a:lnTo>
                    <a:pt x="1609" y="1097"/>
                  </a:lnTo>
                  <a:lnTo>
                    <a:pt x="1607" y="1088"/>
                  </a:lnTo>
                  <a:lnTo>
                    <a:pt x="1603" y="1080"/>
                  </a:lnTo>
                  <a:lnTo>
                    <a:pt x="1560" y="1085"/>
                  </a:lnTo>
                  <a:lnTo>
                    <a:pt x="1599" y="1007"/>
                  </a:lnTo>
                  <a:lnTo>
                    <a:pt x="1595" y="999"/>
                  </a:lnTo>
                  <a:lnTo>
                    <a:pt x="1596" y="992"/>
                  </a:lnTo>
                  <a:lnTo>
                    <a:pt x="1598" y="985"/>
                  </a:lnTo>
                  <a:lnTo>
                    <a:pt x="1599" y="980"/>
                  </a:lnTo>
                  <a:lnTo>
                    <a:pt x="1598" y="975"/>
                  </a:lnTo>
                  <a:lnTo>
                    <a:pt x="1597" y="972"/>
                  </a:lnTo>
                  <a:lnTo>
                    <a:pt x="1593" y="969"/>
                  </a:lnTo>
                  <a:lnTo>
                    <a:pt x="1588" y="968"/>
                  </a:lnTo>
                  <a:lnTo>
                    <a:pt x="1581" y="968"/>
                  </a:lnTo>
                  <a:lnTo>
                    <a:pt x="1574" y="969"/>
                  </a:lnTo>
                  <a:lnTo>
                    <a:pt x="1560" y="900"/>
                  </a:lnTo>
                  <a:lnTo>
                    <a:pt x="1559" y="894"/>
                  </a:lnTo>
                  <a:lnTo>
                    <a:pt x="1560" y="889"/>
                  </a:lnTo>
                  <a:lnTo>
                    <a:pt x="1563" y="882"/>
                  </a:lnTo>
                  <a:lnTo>
                    <a:pt x="1569" y="878"/>
                  </a:lnTo>
                  <a:lnTo>
                    <a:pt x="1574" y="875"/>
                  </a:lnTo>
                  <a:lnTo>
                    <a:pt x="1581" y="874"/>
                  </a:lnTo>
                  <a:lnTo>
                    <a:pt x="1565" y="839"/>
                  </a:lnTo>
                  <a:lnTo>
                    <a:pt x="1571" y="817"/>
                  </a:lnTo>
                  <a:lnTo>
                    <a:pt x="1573" y="797"/>
                  </a:lnTo>
                  <a:lnTo>
                    <a:pt x="1571" y="778"/>
                  </a:lnTo>
                  <a:lnTo>
                    <a:pt x="1564" y="761"/>
                  </a:lnTo>
                  <a:lnTo>
                    <a:pt x="1554" y="744"/>
                  </a:lnTo>
                  <a:lnTo>
                    <a:pt x="1539" y="729"/>
                  </a:lnTo>
                  <a:lnTo>
                    <a:pt x="1519" y="714"/>
                  </a:lnTo>
                  <a:lnTo>
                    <a:pt x="1496" y="702"/>
                  </a:lnTo>
                  <a:lnTo>
                    <a:pt x="1506" y="595"/>
                  </a:lnTo>
                  <a:lnTo>
                    <a:pt x="1336" y="418"/>
                  </a:lnTo>
                  <a:lnTo>
                    <a:pt x="1317" y="335"/>
                  </a:lnTo>
                  <a:lnTo>
                    <a:pt x="1327" y="298"/>
                  </a:lnTo>
                  <a:lnTo>
                    <a:pt x="1318" y="294"/>
                  </a:lnTo>
                  <a:lnTo>
                    <a:pt x="1313" y="292"/>
                  </a:lnTo>
                  <a:lnTo>
                    <a:pt x="1307" y="289"/>
                  </a:lnTo>
                  <a:lnTo>
                    <a:pt x="1305" y="287"/>
                  </a:lnTo>
                  <a:lnTo>
                    <a:pt x="1304" y="283"/>
                  </a:lnTo>
                  <a:lnTo>
                    <a:pt x="1305" y="281"/>
                  </a:lnTo>
                  <a:lnTo>
                    <a:pt x="1308" y="278"/>
                  </a:lnTo>
                  <a:lnTo>
                    <a:pt x="1314" y="276"/>
                  </a:lnTo>
                  <a:lnTo>
                    <a:pt x="1320" y="267"/>
                  </a:lnTo>
                  <a:lnTo>
                    <a:pt x="1325" y="260"/>
                  </a:lnTo>
                  <a:lnTo>
                    <a:pt x="1327" y="254"/>
                  </a:lnTo>
                  <a:lnTo>
                    <a:pt x="1327" y="250"/>
                  </a:lnTo>
                  <a:lnTo>
                    <a:pt x="1323" y="246"/>
                  </a:lnTo>
                  <a:lnTo>
                    <a:pt x="1317" y="245"/>
                  </a:lnTo>
                  <a:lnTo>
                    <a:pt x="1307" y="244"/>
                  </a:lnTo>
                  <a:lnTo>
                    <a:pt x="1295" y="246"/>
                  </a:lnTo>
                  <a:lnTo>
                    <a:pt x="1233" y="104"/>
                  </a:lnTo>
                  <a:lnTo>
                    <a:pt x="1137" y="132"/>
                  </a:lnTo>
                  <a:lnTo>
                    <a:pt x="1141" y="82"/>
                  </a:lnTo>
                  <a:lnTo>
                    <a:pt x="1138" y="45"/>
                  </a:lnTo>
                  <a:lnTo>
                    <a:pt x="1087" y="0"/>
                  </a:lnTo>
                  <a:lnTo>
                    <a:pt x="967" y="104"/>
                  </a:lnTo>
                  <a:lnTo>
                    <a:pt x="937" y="175"/>
                  </a:lnTo>
                  <a:lnTo>
                    <a:pt x="891" y="244"/>
                  </a:lnTo>
                  <a:lnTo>
                    <a:pt x="869" y="333"/>
                  </a:lnTo>
                  <a:lnTo>
                    <a:pt x="782" y="457"/>
                  </a:lnTo>
                  <a:lnTo>
                    <a:pt x="734" y="463"/>
                  </a:lnTo>
                  <a:lnTo>
                    <a:pt x="652" y="459"/>
                  </a:lnTo>
                  <a:lnTo>
                    <a:pt x="616" y="472"/>
                  </a:lnTo>
                  <a:lnTo>
                    <a:pt x="589" y="427"/>
                  </a:lnTo>
                  <a:lnTo>
                    <a:pt x="535" y="434"/>
                  </a:lnTo>
                  <a:lnTo>
                    <a:pt x="497" y="455"/>
                  </a:lnTo>
                  <a:lnTo>
                    <a:pt x="470" y="449"/>
                  </a:lnTo>
                  <a:lnTo>
                    <a:pt x="426" y="560"/>
                  </a:lnTo>
                  <a:lnTo>
                    <a:pt x="417" y="553"/>
                  </a:lnTo>
                  <a:lnTo>
                    <a:pt x="409" y="549"/>
                  </a:lnTo>
                  <a:lnTo>
                    <a:pt x="402" y="548"/>
                  </a:lnTo>
                  <a:lnTo>
                    <a:pt x="395" y="550"/>
                  </a:lnTo>
                  <a:lnTo>
                    <a:pt x="389" y="554"/>
                  </a:lnTo>
                  <a:lnTo>
                    <a:pt x="385" y="561"/>
                  </a:lnTo>
                  <a:lnTo>
                    <a:pt x="380" y="570"/>
                  </a:lnTo>
                  <a:lnTo>
                    <a:pt x="377" y="582"/>
                  </a:lnTo>
                  <a:lnTo>
                    <a:pt x="313" y="5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00000000-0008-0000-0000-000055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" y="653"/>
              <a:ext cx="77" cy="92"/>
            </a:xfrm>
            <a:custGeom>
              <a:avLst/>
              <a:gdLst/>
              <a:ahLst/>
              <a:cxnLst>
                <a:cxn ang="0">
                  <a:pos x="911" y="213"/>
                </a:cxn>
                <a:cxn ang="0">
                  <a:pos x="898" y="221"/>
                </a:cxn>
                <a:cxn ang="0">
                  <a:pos x="889" y="220"/>
                </a:cxn>
                <a:cxn ang="0">
                  <a:pos x="874" y="213"/>
                </a:cxn>
                <a:cxn ang="0">
                  <a:pos x="829" y="205"/>
                </a:cxn>
                <a:cxn ang="0">
                  <a:pos x="837" y="181"/>
                </a:cxn>
                <a:cxn ang="0">
                  <a:pos x="819" y="157"/>
                </a:cxn>
                <a:cxn ang="0">
                  <a:pos x="801" y="146"/>
                </a:cxn>
                <a:cxn ang="0">
                  <a:pos x="720" y="218"/>
                </a:cxn>
                <a:cxn ang="0">
                  <a:pos x="552" y="146"/>
                </a:cxn>
                <a:cxn ang="0">
                  <a:pos x="461" y="0"/>
                </a:cxn>
                <a:cxn ang="0">
                  <a:pos x="336" y="58"/>
                </a:cxn>
                <a:cxn ang="0">
                  <a:pos x="342" y="48"/>
                </a:cxn>
                <a:cxn ang="0">
                  <a:pos x="329" y="49"/>
                </a:cxn>
                <a:cxn ang="0">
                  <a:pos x="257" y="166"/>
                </a:cxn>
                <a:cxn ang="0">
                  <a:pos x="139" y="192"/>
                </a:cxn>
                <a:cxn ang="0">
                  <a:pos x="142" y="209"/>
                </a:cxn>
                <a:cxn ang="0">
                  <a:pos x="142" y="218"/>
                </a:cxn>
                <a:cxn ang="0">
                  <a:pos x="135" y="223"/>
                </a:cxn>
                <a:cxn ang="0">
                  <a:pos x="123" y="220"/>
                </a:cxn>
                <a:cxn ang="0">
                  <a:pos x="79" y="275"/>
                </a:cxn>
                <a:cxn ang="0">
                  <a:pos x="0" y="524"/>
                </a:cxn>
                <a:cxn ang="0">
                  <a:pos x="132" y="768"/>
                </a:cxn>
                <a:cxn ang="0">
                  <a:pos x="177" y="815"/>
                </a:cxn>
                <a:cxn ang="0">
                  <a:pos x="184" y="871"/>
                </a:cxn>
                <a:cxn ang="0">
                  <a:pos x="187" y="929"/>
                </a:cxn>
                <a:cxn ang="0">
                  <a:pos x="173" y="943"/>
                </a:cxn>
                <a:cxn ang="0">
                  <a:pos x="187" y="1023"/>
                </a:cxn>
                <a:cxn ang="0">
                  <a:pos x="206" y="1023"/>
                </a:cxn>
                <a:cxn ang="0">
                  <a:pos x="212" y="1034"/>
                </a:cxn>
                <a:cxn ang="0">
                  <a:pos x="208" y="1053"/>
                </a:cxn>
                <a:cxn ang="0">
                  <a:pos x="216" y="1134"/>
                </a:cxn>
                <a:cxn ang="0">
                  <a:pos x="221" y="1156"/>
                </a:cxn>
                <a:cxn ang="0">
                  <a:pos x="227" y="1166"/>
                </a:cxn>
                <a:cxn ang="0">
                  <a:pos x="241" y="1163"/>
                </a:cxn>
                <a:cxn ang="0">
                  <a:pos x="272" y="1248"/>
                </a:cxn>
                <a:cxn ang="0">
                  <a:pos x="482" y="1282"/>
                </a:cxn>
                <a:cxn ang="0">
                  <a:pos x="722" y="1358"/>
                </a:cxn>
                <a:cxn ang="0">
                  <a:pos x="800" y="1332"/>
                </a:cxn>
                <a:cxn ang="0">
                  <a:pos x="814" y="1309"/>
                </a:cxn>
                <a:cxn ang="0">
                  <a:pos x="799" y="1310"/>
                </a:cxn>
                <a:cxn ang="0">
                  <a:pos x="809" y="1274"/>
                </a:cxn>
                <a:cxn ang="0">
                  <a:pos x="820" y="1265"/>
                </a:cxn>
                <a:cxn ang="0">
                  <a:pos x="864" y="1266"/>
                </a:cxn>
                <a:cxn ang="0">
                  <a:pos x="1021" y="1345"/>
                </a:cxn>
                <a:cxn ang="0">
                  <a:pos x="1156" y="1263"/>
                </a:cxn>
                <a:cxn ang="0">
                  <a:pos x="1194" y="1153"/>
                </a:cxn>
                <a:cxn ang="0">
                  <a:pos x="1205" y="1145"/>
                </a:cxn>
                <a:cxn ang="0">
                  <a:pos x="1208" y="1126"/>
                </a:cxn>
                <a:cxn ang="0">
                  <a:pos x="1199" y="1116"/>
                </a:cxn>
                <a:cxn ang="0">
                  <a:pos x="1184" y="1122"/>
                </a:cxn>
                <a:cxn ang="0">
                  <a:pos x="1107" y="929"/>
                </a:cxn>
                <a:cxn ang="0">
                  <a:pos x="1243" y="813"/>
                </a:cxn>
                <a:cxn ang="0">
                  <a:pos x="1242" y="811"/>
                </a:cxn>
                <a:cxn ang="0">
                  <a:pos x="1100" y="434"/>
                </a:cxn>
                <a:cxn ang="0">
                  <a:pos x="1088" y="378"/>
                </a:cxn>
                <a:cxn ang="0">
                  <a:pos x="1085" y="364"/>
                </a:cxn>
                <a:cxn ang="0">
                  <a:pos x="1072" y="361"/>
                </a:cxn>
                <a:cxn ang="0">
                  <a:pos x="1008" y="324"/>
                </a:cxn>
                <a:cxn ang="0">
                  <a:pos x="1000" y="300"/>
                </a:cxn>
              </a:cxnLst>
              <a:rect l="0" t="0" r="r" b="b"/>
              <a:pathLst>
                <a:path w="1243" h="1370">
                  <a:moveTo>
                    <a:pt x="948" y="269"/>
                  </a:moveTo>
                  <a:lnTo>
                    <a:pt x="915" y="208"/>
                  </a:lnTo>
                  <a:lnTo>
                    <a:pt x="911" y="213"/>
                  </a:lnTo>
                  <a:lnTo>
                    <a:pt x="908" y="217"/>
                  </a:lnTo>
                  <a:lnTo>
                    <a:pt x="903" y="219"/>
                  </a:lnTo>
                  <a:lnTo>
                    <a:pt x="898" y="221"/>
                  </a:lnTo>
                  <a:lnTo>
                    <a:pt x="892" y="221"/>
                  </a:lnTo>
                  <a:lnTo>
                    <a:pt x="890" y="220"/>
                  </a:lnTo>
                  <a:lnTo>
                    <a:pt x="889" y="220"/>
                  </a:lnTo>
                  <a:lnTo>
                    <a:pt x="887" y="220"/>
                  </a:lnTo>
                  <a:lnTo>
                    <a:pt x="880" y="217"/>
                  </a:lnTo>
                  <a:lnTo>
                    <a:pt x="874" y="213"/>
                  </a:lnTo>
                  <a:lnTo>
                    <a:pt x="872" y="214"/>
                  </a:lnTo>
                  <a:lnTo>
                    <a:pt x="823" y="214"/>
                  </a:lnTo>
                  <a:lnTo>
                    <a:pt x="829" y="205"/>
                  </a:lnTo>
                  <a:lnTo>
                    <a:pt x="834" y="197"/>
                  </a:lnTo>
                  <a:lnTo>
                    <a:pt x="836" y="189"/>
                  </a:lnTo>
                  <a:lnTo>
                    <a:pt x="837" y="181"/>
                  </a:lnTo>
                  <a:lnTo>
                    <a:pt x="833" y="173"/>
                  </a:lnTo>
                  <a:lnTo>
                    <a:pt x="828" y="165"/>
                  </a:lnTo>
                  <a:lnTo>
                    <a:pt x="819" y="157"/>
                  </a:lnTo>
                  <a:lnTo>
                    <a:pt x="810" y="150"/>
                  </a:lnTo>
                  <a:lnTo>
                    <a:pt x="805" y="147"/>
                  </a:lnTo>
                  <a:lnTo>
                    <a:pt x="801" y="146"/>
                  </a:lnTo>
                  <a:lnTo>
                    <a:pt x="792" y="147"/>
                  </a:lnTo>
                  <a:lnTo>
                    <a:pt x="751" y="147"/>
                  </a:lnTo>
                  <a:lnTo>
                    <a:pt x="720" y="218"/>
                  </a:lnTo>
                  <a:lnTo>
                    <a:pt x="622" y="253"/>
                  </a:lnTo>
                  <a:lnTo>
                    <a:pt x="555" y="177"/>
                  </a:lnTo>
                  <a:lnTo>
                    <a:pt x="552" y="146"/>
                  </a:lnTo>
                  <a:lnTo>
                    <a:pt x="521" y="86"/>
                  </a:lnTo>
                  <a:lnTo>
                    <a:pt x="501" y="23"/>
                  </a:lnTo>
                  <a:lnTo>
                    <a:pt x="461" y="0"/>
                  </a:lnTo>
                  <a:lnTo>
                    <a:pt x="343" y="65"/>
                  </a:lnTo>
                  <a:lnTo>
                    <a:pt x="337" y="61"/>
                  </a:lnTo>
                  <a:lnTo>
                    <a:pt x="336" y="58"/>
                  </a:lnTo>
                  <a:lnTo>
                    <a:pt x="339" y="52"/>
                  </a:lnTo>
                  <a:lnTo>
                    <a:pt x="340" y="49"/>
                  </a:lnTo>
                  <a:lnTo>
                    <a:pt x="342" y="48"/>
                  </a:lnTo>
                  <a:lnTo>
                    <a:pt x="339" y="47"/>
                  </a:lnTo>
                  <a:lnTo>
                    <a:pt x="333" y="48"/>
                  </a:lnTo>
                  <a:lnTo>
                    <a:pt x="329" y="49"/>
                  </a:lnTo>
                  <a:lnTo>
                    <a:pt x="324" y="52"/>
                  </a:lnTo>
                  <a:lnTo>
                    <a:pt x="305" y="129"/>
                  </a:lnTo>
                  <a:lnTo>
                    <a:pt x="257" y="166"/>
                  </a:lnTo>
                  <a:lnTo>
                    <a:pt x="199" y="113"/>
                  </a:lnTo>
                  <a:lnTo>
                    <a:pt x="147" y="138"/>
                  </a:lnTo>
                  <a:lnTo>
                    <a:pt x="139" y="192"/>
                  </a:lnTo>
                  <a:lnTo>
                    <a:pt x="141" y="198"/>
                  </a:lnTo>
                  <a:lnTo>
                    <a:pt x="142" y="206"/>
                  </a:lnTo>
                  <a:lnTo>
                    <a:pt x="142" y="209"/>
                  </a:lnTo>
                  <a:lnTo>
                    <a:pt x="143" y="213"/>
                  </a:lnTo>
                  <a:lnTo>
                    <a:pt x="142" y="215"/>
                  </a:lnTo>
                  <a:lnTo>
                    <a:pt x="142" y="218"/>
                  </a:lnTo>
                  <a:lnTo>
                    <a:pt x="140" y="222"/>
                  </a:lnTo>
                  <a:lnTo>
                    <a:pt x="137" y="222"/>
                  </a:lnTo>
                  <a:lnTo>
                    <a:pt x="135" y="223"/>
                  </a:lnTo>
                  <a:lnTo>
                    <a:pt x="129" y="223"/>
                  </a:lnTo>
                  <a:lnTo>
                    <a:pt x="125" y="221"/>
                  </a:lnTo>
                  <a:lnTo>
                    <a:pt x="123" y="220"/>
                  </a:lnTo>
                  <a:lnTo>
                    <a:pt x="122" y="220"/>
                  </a:lnTo>
                  <a:lnTo>
                    <a:pt x="113" y="217"/>
                  </a:lnTo>
                  <a:lnTo>
                    <a:pt x="79" y="275"/>
                  </a:lnTo>
                  <a:lnTo>
                    <a:pt x="61" y="369"/>
                  </a:lnTo>
                  <a:lnTo>
                    <a:pt x="62" y="411"/>
                  </a:lnTo>
                  <a:lnTo>
                    <a:pt x="0" y="524"/>
                  </a:lnTo>
                  <a:lnTo>
                    <a:pt x="119" y="649"/>
                  </a:lnTo>
                  <a:lnTo>
                    <a:pt x="109" y="756"/>
                  </a:lnTo>
                  <a:lnTo>
                    <a:pt x="132" y="768"/>
                  </a:lnTo>
                  <a:lnTo>
                    <a:pt x="152" y="783"/>
                  </a:lnTo>
                  <a:lnTo>
                    <a:pt x="167" y="798"/>
                  </a:lnTo>
                  <a:lnTo>
                    <a:pt x="177" y="815"/>
                  </a:lnTo>
                  <a:lnTo>
                    <a:pt x="184" y="832"/>
                  </a:lnTo>
                  <a:lnTo>
                    <a:pt x="186" y="851"/>
                  </a:lnTo>
                  <a:lnTo>
                    <a:pt x="184" y="871"/>
                  </a:lnTo>
                  <a:lnTo>
                    <a:pt x="178" y="893"/>
                  </a:lnTo>
                  <a:lnTo>
                    <a:pt x="194" y="928"/>
                  </a:lnTo>
                  <a:lnTo>
                    <a:pt x="187" y="929"/>
                  </a:lnTo>
                  <a:lnTo>
                    <a:pt x="182" y="932"/>
                  </a:lnTo>
                  <a:lnTo>
                    <a:pt x="176" y="936"/>
                  </a:lnTo>
                  <a:lnTo>
                    <a:pt x="173" y="943"/>
                  </a:lnTo>
                  <a:lnTo>
                    <a:pt x="172" y="948"/>
                  </a:lnTo>
                  <a:lnTo>
                    <a:pt x="173" y="954"/>
                  </a:lnTo>
                  <a:lnTo>
                    <a:pt x="187" y="1023"/>
                  </a:lnTo>
                  <a:lnTo>
                    <a:pt x="194" y="1022"/>
                  </a:lnTo>
                  <a:lnTo>
                    <a:pt x="201" y="1022"/>
                  </a:lnTo>
                  <a:lnTo>
                    <a:pt x="206" y="1023"/>
                  </a:lnTo>
                  <a:lnTo>
                    <a:pt x="210" y="1026"/>
                  </a:lnTo>
                  <a:lnTo>
                    <a:pt x="211" y="1029"/>
                  </a:lnTo>
                  <a:lnTo>
                    <a:pt x="212" y="1034"/>
                  </a:lnTo>
                  <a:lnTo>
                    <a:pt x="211" y="1039"/>
                  </a:lnTo>
                  <a:lnTo>
                    <a:pt x="209" y="1046"/>
                  </a:lnTo>
                  <a:lnTo>
                    <a:pt x="208" y="1053"/>
                  </a:lnTo>
                  <a:lnTo>
                    <a:pt x="212" y="1061"/>
                  </a:lnTo>
                  <a:lnTo>
                    <a:pt x="173" y="1139"/>
                  </a:lnTo>
                  <a:lnTo>
                    <a:pt x="216" y="1134"/>
                  </a:lnTo>
                  <a:lnTo>
                    <a:pt x="220" y="1142"/>
                  </a:lnTo>
                  <a:lnTo>
                    <a:pt x="222" y="1151"/>
                  </a:lnTo>
                  <a:lnTo>
                    <a:pt x="221" y="1156"/>
                  </a:lnTo>
                  <a:lnTo>
                    <a:pt x="222" y="1161"/>
                  </a:lnTo>
                  <a:lnTo>
                    <a:pt x="224" y="1164"/>
                  </a:lnTo>
                  <a:lnTo>
                    <a:pt x="227" y="1166"/>
                  </a:lnTo>
                  <a:lnTo>
                    <a:pt x="231" y="1166"/>
                  </a:lnTo>
                  <a:lnTo>
                    <a:pt x="236" y="1165"/>
                  </a:lnTo>
                  <a:lnTo>
                    <a:pt x="241" y="1163"/>
                  </a:lnTo>
                  <a:lnTo>
                    <a:pt x="249" y="1160"/>
                  </a:lnTo>
                  <a:lnTo>
                    <a:pt x="306" y="1187"/>
                  </a:lnTo>
                  <a:lnTo>
                    <a:pt x="272" y="1248"/>
                  </a:lnTo>
                  <a:lnTo>
                    <a:pt x="383" y="1225"/>
                  </a:lnTo>
                  <a:lnTo>
                    <a:pt x="468" y="1234"/>
                  </a:lnTo>
                  <a:lnTo>
                    <a:pt x="482" y="1282"/>
                  </a:lnTo>
                  <a:lnTo>
                    <a:pt x="555" y="1325"/>
                  </a:lnTo>
                  <a:lnTo>
                    <a:pt x="690" y="1370"/>
                  </a:lnTo>
                  <a:lnTo>
                    <a:pt x="722" y="1358"/>
                  </a:lnTo>
                  <a:lnTo>
                    <a:pt x="799" y="1359"/>
                  </a:lnTo>
                  <a:lnTo>
                    <a:pt x="798" y="1344"/>
                  </a:lnTo>
                  <a:lnTo>
                    <a:pt x="800" y="1332"/>
                  </a:lnTo>
                  <a:lnTo>
                    <a:pt x="805" y="1320"/>
                  </a:lnTo>
                  <a:lnTo>
                    <a:pt x="815" y="1311"/>
                  </a:lnTo>
                  <a:lnTo>
                    <a:pt x="814" y="1309"/>
                  </a:lnTo>
                  <a:lnTo>
                    <a:pt x="811" y="1309"/>
                  </a:lnTo>
                  <a:lnTo>
                    <a:pt x="805" y="1309"/>
                  </a:lnTo>
                  <a:lnTo>
                    <a:pt x="799" y="1310"/>
                  </a:lnTo>
                  <a:lnTo>
                    <a:pt x="798" y="1300"/>
                  </a:lnTo>
                  <a:lnTo>
                    <a:pt x="799" y="1292"/>
                  </a:lnTo>
                  <a:lnTo>
                    <a:pt x="809" y="1274"/>
                  </a:lnTo>
                  <a:lnTo>
                    <a:pt x="811" y="1269"/>
                  </a:lnTo>
                  <a:lnTo>
                    <a:pt x="814" y="1267"/>
                  </a:lnTo>
                  <a:lnTo>
                    <a:pt x="820" y="1265"/>
                  </a:lnTo>
                  <a:lnTo>
                    <a:pt x="825" y="1268"/>
                  </a:lnTo>
                  <a:lnTo>
                    <a:pt x="831" y="1276"/>
                  </a:lnTo>
                  <a:lnTo>
                    <a:pt x="864" y="1266"/>
                  </a:lnTo>
                  <a:lnTo>
                    <a:pt x="887" y="1285"/>
                  </a:lnTo>
                  <a:lnTo>
                    <a:pt x="956" y="1309"/>
                  </a:lnTo>
                  <a:lnTo>
                    <a:pt x="1021" y="1345"/>
                  </a:lnTo>
                  <a:lnTo>
                    <a:pt x="1083" y="1343"/>
                  </a:lnTo>
                  <a:lnTo>
                    <a:pt x="1119" y="1317"/>
                  </a:lnTo>
                  <a:lnTo>
                    <a:pt x="1156" y="1263"/>
                  </a:lnTo>
                  <a:lnTo>
                    <a:pt x="1223" y="1275"/>
                  </a:lnTo>
                  <a:lnTo>
                    <a:pt x="1177" y="1241"/>
                  </a:lnTo>
                  <a:lnTo>
                    <a:pt x="1194" y="1153"/>
                  </a:lnTo>
                  <a:lnTo>
                    <a:pt x="1199" y="1151"/>
                  </a:lnTo>
                  <a:lnTo>
                    <a:pt x="1203" y="1149"/>
                  </a:lnTo>
                  <a:lnTo>
                    <a:pt x="1205" y="1145"/>
                  </a:lnTo>
                  <a:lnTo>
                    <a:pt x="1208" y="1141"/>
                  </a:lnTo>
                  <a:lnTo>
                    <a:pt x="1208" y="1132"/>
                  </a:lnTo>
                  <a:lnTo>
                    <a:pt x="1208" y="1126"/>
                  </a:lnTo>
                  <a:lnTo>
                    <a:pt x="1205" y="1121"/>
                  </a:lnTo>
                  <a:lnTo>
                    <a:pt x="1203" y="1118"/>
                  </a:lnTo>
                  <a:lnTo>
                    <a:pt x="1199" y="1116"/>
                  </a:lnTo>
                  <a:lnTo>
                    <a:pt x="1195" y="1117"/>
                  </a:lnTo>
                  <a:lnTo>
                    <a:pt x="1189" y="1118"/>
                  </a:lnTo>
                  <a:lnTo>
                    <a:pt x="1184" y="1122"/>
                  </a:lnTo>
                  <a:lnTo>
                    <a:pt x="1156" y="1065"/>
                  </a:lnTo>
                  <a:lnTo>
                    <a:pt x="1189" y="1018"/>
                  </a:lnTo>
                  <a:lnTo>
                    <a:pt x="1107" y="929"/>
                  </a:lnTo>
                  <a:lnTo>
                    <a:pt x="1179" y="910"/>
                  </a:lnTo>
                  <a:lnTo>
                    <a:pt x="1188" y="890"/>
                  </a:lnTo>
                  <a:lnTo>
                    <a:pt x="1243" y="813"/>
                  </a:lnTo>
                  <a:lnTo>
                    <a:pt x="1243" y="812"/>
                  </a:lnTo>
                  <a:lnTo>
                    <a:pt x="1242" y="812"/>
                  </a:lnTo>
                  <a:lnTo>
                    <a:pt x="1242" y="811"/>
                  </a:lnTo>
                  <a:lnTo>
                    <a:pt x="1166" y="631"/>
                  </a:lnTo>
                  <a:lnTo>
                    <a:pt x="1130" y="577"/>
                  </a:lnTo>
                  <a:lnTo>
                    <a:pt x="1100" y="434"/>
                  </a:lnTo>
                  <a:lnTo>
                    <a:pt x="1083" y="382"/>
                  </a:lnTo>
                  <a:lnTo>
                    <a:pt x="1086" y="380"/>
                  </a:lnTo>
                  <a:lnTo>
                    <a:pt x="1088" y="378"/>
                  </a:lnTo>
                  <a:lnTo>
                    <a:pt x="1088" y="374"/>
                  </a:lnTo>
                  <a:lnTo>
                    <a:pt x="1088" y="370"/>
                  </a:lnTo>
                  <a:lnTo>
                    <a:pt x="1085" y="364"/>
                  </a:lnTo>
                  <a:lnTo>
                    <a:pt x="1082" y="361"/>
                  </a:lnTo>
                  <a:lnTo>
                    <a:pt x="1077" y="360"/>
                  </a:lnTo>
                  <a:lnTo>
                    <a:pt x="1072" y="361"/>
                  </a:lnTo>
                  <a:lnTo>
                    <a:pt x="1072" y="360"/>
                  </a:lnTo>
                  <a:lnTo>
                    <a:pt x="1013" y="322"/>
                  </a:lnTo>
                  <a:lnTo>
                    <a:pt x="1008" y="324"/>
                  </a:lnTo>
                  <a:lnTo>
                    <a:pt x="1006" y="324"/>
                  </a:lnTo>
                  <a:lnTo>
                    <a:pt x="1006" y="323"/>
                  </a:lnTo>
                  <a:lnTo>
                    <a:pt x="1000" y="300"/>
                  </a:lnTo>
                  <a:lnTo>
                    <a:pt x="948" y="2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0000000-0008-0000-0000-000056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" y="599"/>
              <a:ext cx="99" cy="92"/>
            </a:xfrm>
            <a:custGeom>
              <a:avLst/>
              <a:gdLst/>
              <a:ahLst/>
              <a:cxnLst>
                <a:cxn ang="0">
                  <a:pos x="585" y="9"/>
                </a:cxn>
                <a:cxn ang="0">
                  <a:pos x="556" y="0"/>
                </a:cxn>
                <a:cxn ang="0">
                  <a:pos x="501" y="158"/>
                </a:cxn>
                <a:cxn ang="0">
                  <a:pos x="371" y="195"/>
                </a:cxn>
                <a:cxn ang="0">
                  <a:pos x="363" y="226"/>
                </a:cxn>
                <a:cxn ang="0">
                  <a:pos x="221" y="367"/>
                </a:cxn>
                <a:cxn ang="0">
                  <a:pos x="146" y="552"/>
                </a:cxn>
                <a:cxn ang="0">
                  <a:pos x="0" y="802"/>
                </a:cxn>
                <a:cxn ang="0">
                  <a:pos x="39" y="957"/>
                </a:cxn>
                <a:cxn ang="0">
                  <a:pos x="63" y="1014"/>
                </a:cxn>
                <a:cxn ang="0">
                  <a:pos x="99" y="1050"/>
                </a:cxn>
                <a:cxn ang="0">
                  <a:pos x="91" y="1252"/>
                </a:cxn>
                <a:cxn ang="0">
                  <a:pos x="104" y="1252"/>
                </a:cxn>
                <a:cxn ang="0">
                  <a:pos x="126" y="1348"/>
                </a:cxn>
                <a:cxn ang="0">
                  <a:pos x="260" y="1303"/>
                </a:cxn>
                <a:cxn ang="0">
                  <a:pos x="459" y="1332"/>
                </a:cxn>
                <a:cxn ang="0">
                  <a:pos x="662" y="1044"/>
                </a:cxn>
                <a:cxn ang="0">
                  <a:pos x="866" y="951"/>
                </a:cxn>
                <a:cxn ang="0">
                  <a:pos x="1032" y="1113"/>
                </a:cxn>
                <a:cxn ang="0">
                  <a:pos x="1052" y="1123"/>
                </a:cxn>
                <a:cxn ang="0">
                  <a:pos x="1033" y="1147"/>
                </a:cxn>
                <a:cxn ang="0">
                  <a:pos x="1032" y="1158"/>
                </a:cxn>
                <a:cxn ang="0">
                  <a:pos x="1042" y="1204"/>
                </a:cxn>
                <a:cxn ang="0">
                  <a:pos x="1173" y="1184"/>
                </a:cxn>
                <a:cxn ang="0">
                  <a:pos x="1235" y="1035"/>
                </a:cxn>
                <a:cxn ang="0">
                  <a:pos x="1249" y="1037"/>
                </a:cxn>
                <a:cxn ang="0">
                  <a:pos x="1255" y="1028"/>
                </a:cxn>
                <a:cxn ang="0">
                  <a:pos x="1251" y="1007"/>
                </a:cxn>
                <a:cxn ang="0">
                  <a:pos x="1417" y="944"/>
                </a:cxn>
                <a:cxn ang="0">
                  <a:pos x="1451" y="862"/>
                </a:cxn>
                <a:cxn ang="0">
                  <a:pos x="1448" y="873"/>
                </a:cxn>
                <a:cxn ang="0">
                  <a:pos x="1573" y="766"/>
                </a:cxn>
                <a:cxn ang="0">
                  <a:pos x="1542" y="747"/>
                </a:cxn>
                <a:cxn ang="0">
                  <a:pos x="1507" y="728"/>
                </a:cxn>
                <a:cxn ang="0">
                  <a:pos x="1511" y="647"/>
                </a:cxn>
                <a:cxn ang="0">
                  <a:pos x="1497" y="627"/>
                </a:cxn>
                <a:cxn ang="0">
                  <a:pos x="1572" y="603"/>
                </a:cxn>
                <a:cxn ang="0">
                  <a:pos x="1404" y="373"/>
                </a:cxn>
                <a:cxn ang="0">
                  <a:pos x="1354" y="330"/>
                </a:cxn>
                <a:cxn ang="0">
                  <a:pos x="1336" y="321"/>
                </a:cxn>
                <a:cxn ang="0">
                  <a:pos x="1263" y="270"/>
                </a:cxn>
                <a:cxn ang="0">
                  <a:pos x="1248" y="252"/>
                </a:cxn>
                <a:cxn ang="0">
                  <a:pos x="1207" y="241"/>
                </a:cxn>
                <a:cxn ang="0">
                  <a:pos x="1042" y="184"/>
                </a:cxn>
                <a:cxn ang="0">
                  <a:pos x="914" y="134"/>
                </a:cxn>
                <a:cxn ang="0">
                  <a:pos x="889" y="139"/>
                </a:cxn>
                <a:cxn ang="0">
                  <a:pos x="792" y="159"/>
                </a:cxn>
                <a:cxn ang="0">
                  <a:pos x="761" y="84"/>
                </a:cxn>
                <a:cxn ang="0">
                  <a:pos x="752" y="71"/>
                </a:cxn>
                <a:cxn ang="0">
                  <a:pos x="682" y="29"/>
                </a:cxn>
              </a:cxnLst>
              <a:rect l="0" t="0" r="r" b="b"/>
              <a:pathLst>
                <a:path w="1573" h="1381">
                  <a:moveTo>
                    <a:pt x="582" y="36"/>
                  </a:moveTo>
                  <a:lnTo>
                    <a:pt x="585" y="25"/>
                  </a:lnTo>
                  <a:lnTo>
                    <a:pt x="586" y="16"/>
                  </a:lnTo>
                  <a:lnTo>
                    <a:pt x="585" y="9"/>
                  </a:lnTo>
                  <a:lnTo>
                    <a:pt x="582" y="5"/>
                  </a:lnTo>
                  <a:lnTo>
                    <a:pt x="576" y="1"/>
                  </a:lnTo>
                  <a:lnTo>
                    <a:pt x="568" y="0"/>
                  </a:lnTo>
                  <a:lnTo>
                    <a:pt x="556" y="0"/>
                  </a:lnTo>
                  <a:lnTo>
                    <a:pt x="545" y="3"/>
                  </a:lnTo>
                  <a:lnTo>
                    <a:pt x="520" y="101"/>
                  </a:lnTo>
                  <a:lnTo>
                    <a:pt x="562" y="135"/>
                  </a:lnTo>
                  <a:lnTo>
                    <a:pt x="501" y="158"/>
                  </a:lnTo>
                  <a:lnTo>
                    <a:pt x="462" y="150"/>
                  </a:lnTo>
                  <a:lnTo>
                    <a:pt x="363" y="103"/>
                  </a:lnTo>
                  <a:lnTo>
                    <a:pt x="371" y="135"/>
                  </a:lnTo>
                  <a:lnTo>
                    <a:pt x="371" y="195"/>
                  </a:lnTo>
                  <a:lnTo>
                    <a:pt x="359" y="201"/>
                  </a:lnTo>
                  <a:lnTo>
                    <a:pt x="354" y="209"/>
                  </a:lnTo>
                  <a:lnTo>
                    <a:pt x="355" y="217"/>
                  </a:lnTo>
                  <a:lnTo>
                    <a:pt x="363" y="226"/>
                  </a:lnTo>
                  <a:lnTo>
                    <a:pt x="363" y="228"/>
                  </a:lnTo>
                  <a:lnTo>
                    <a:pt x="313" y="250"/>
                  </a:lnTo>
                  <a:lnTo>
                    <a:pt x="255" y="303"/>
                  </a:lnTo>
                  <a:lnTo>
                    <a:pt x="221" y="367"/>
                  </a:lnTo>
                  <a:lnTo>
                    <a:pt x="158" y="410"/>
                  </a:lnTo>
                  <a:lnTo>
                    <a:pt x="170" y="476"/>
                  </a:lnTo>
                  <a:lnTo>
                    <a:pt x="202" y="509"/>
                  </a:lnTo>
                  <a:lnTo>
                    <a:pt x="146" y="552"/>
                  </a:lnTo>
                  <a:lnTo>
                    <a:pt x="136" y="634"/>
                  </a:lnTo>
                  <a:lnTo>
                    <a:pt x="48" y="673"/>
                  </a:lnTo>
                  <a:lnTo>
                    <a:pt x="91" y="777"/>
                  </a:lnTo>
                  <a:lnTo>
                    <a:pt x="0" y="802"/>
                  </a:lnTo>
                  <a:lnTo>
                    <a:pt x="15" y="860"/>
                  </a:lnTo>
                  <a:lnTo>
                    <a:pt x="42" y="916"/>
                  </a:lnTo>
                  <a:lnTo>
                    <a:pt x="38" y="936"/>
                  </a:lnTo>
                  <a:lnTo>
                    <a:pt x="39" y="957"/>
                  </a:lnTo>
                  <a:lnTo>
                    <a:pt x="40" y="966"/>
                  </a:lnTo>
                  <a:lnTo>
                    <a:pt x="43" y="976"/>
                  </a:lnTo>
                  <a:lnTo>
                    <a:pt x="52" y="996"/>
                  </a:lnTo>
                  <a:lnTo>
                    <a:pt x="63" y="1014"/>
                  </a:lnTo>
                  <a:lnTo>
                    <a:pt x="70" y="1023"/>
                  </a:lnTo>
                  <a:lnTo>
                    <a:pt x="80" y="1033"/>
                  </a:lnTo>
                  <a:lnTo>
                    <a:pt x="88" y="1041"/>
                  </a:lnTo>
                  <a:lnTo>
                    <a:pt x="99" y="1050"/>
                  </a:lnTo>
                  <a:lnTo>
                    <a:pt x="123" y="1068"/>
                  </a:lnTo>
                  <a:lnTo>
                    <a:pt x="121" y="1129"/>
                  </a:lnTo>
                  <a:lnTo>
                    <a:pt x="86" y="1257"/>
                  </a:lnTo>
                  <a:lnTo>
                    <a:pt x="91" y="1252"/>
                  </a:lnTo>
                  <a:lnTo>
                    <a:pt x="94" y="1250"/>
                  </a:lnTo>
                  <a:lnTo>
                    <a:pt x="97" y="1250"/>
                  </a:lnTo>
                  <a:lnTo>
                    <a:pt x="100" y="1249"/>
                  </a:lnTo>
                  <a:lnTo>
                    <a:pt x="104" y="1252"/>
                  </a:lnTo>
                  <a:lnTo>
                    <a:pt x="117" y="1267"/>
                  </a:lnTo>
                  <a:lnTo>
                    <a:pt x="132" y="1284"/>
                  </a:lnTo>
                  <a:lnTo>
                    <a:pt x="119" y="1308"/>
                  </a:lnTo>
                  <a:lnTo>
                    <a:pt x="126" y="1348"/>
                  </a:lnTo>
                  <a:lnTo>
                    <a:pt x="168" y="1381"/>
                  </a:lnTo>
                  <a:lnTo>
                    <a:pt x="195" y="1318"/>
                  </a:lnTo>
                  <a:lnTo>
                    <a:pt x="222" y="1324"/>
                  </a:lnTo>
                  <a:lnTo>
                    <a:pt x="260" y="1303"/>
                  </a:lnTo>
                  <a:lnTo>
                    <a:pt x="314" y="1296"/>
                  </a:lnTo>
                  <a:lnTo>
                    <a:pt x="341" y="1341"/>
                  </a:lnTo>
                  <a:lnTo>
                    <a:pt x="377" y="1328"/>
                  </a:lnTo>
                  <a:lnTo>
                    <a:pt x="459" y="1332"/>
                  </a:lnTo>
                  <a:lnTo>
                    <a:pt x="507" y="1326"/>
                  </a:lnTo>
                  <a:lnTo>
                    <a:pt x="594" y="1202"/>
                  </a:lnTo>
                  <a:lnTo>
                    <a:pt x="616" y="1113"/>
                  </a:lnTo>
                  <a:lnTo>
                    <a:pt x="662" y="1044"/>
                  </a:lnTo>
                  <a:lnTo>
                    <a:pt x="692" y="973"/>
                  </a:lnTo>
                  <a:lnTo>
                    <a:pt x="812" y="869"/>
                  </a:lnTo>
                  <a:lnTo>
                    <a:pt x="863" y="914"/>
                  </a:lnTo>
                  <a:lnTo>
                    <a:pt x="866" y="951"/>
                  </a:lnTo>
                  <a:lnTo>
                    <a:pt x="862" y="1001"/>
                  </a:lnTo>
                  <a:lnTo>
                    <a:pt x="958" y="973"/>
                  </a:lnTo>
                  <a:lnTo>
                    <a:pt x="1020" y="1115"/>
                  </a:lnTo>
                  <a:lnTo>
                    <a:pt x="1032" y="1113"/>
                  </a:lnTo>
                  <a:lnTo>
                    <a:pt x="1042" y="1114"/>
                  </a:lnTo>
                  <a:lnTo>
                    <a:pt x="1048" y="1115"/>
                  </a:lnTo>
                  <a:lnTo>
                    <a:pt x="1052" y="1119"/>
                  </a:lnTo>
                  <a:lnTo>
                    <a:pt x="1052" y="1123"/>
                  </a:lnTo>
                  <a:lnTo>
                    <a:pt x="1050" y="1129"/>
                  </a:lnTo>
                  <a:lnTo>
                    <a:pt x="1045" y="1136"/>
                  </a:lnTo>
                  <a:lnTo>
                    <a:pt x="1039" y="1145"/>
                  </a:lnTo>
                  <a:lnTo>
                    <a:pt x="1033" y="1147"/>
                  </a:lnTo>
                  <a:lnTo>
                    <a:pt x="1030" y="1150"/>
                  </a:lnTo>
                  <a:lnTo>
                    <a:pt x="1029" y="1152"/>
                  </a:lnTo>
                  <a:lnTo>
                    <a:pt x="1030" y="1156"/>
                  </a:lnTo>
                  <a:lnTo>
                    <a:pt x="1032" y="1158"/>
                  </a:lnTo>
                  <a:lnTo>
                    <a:pt x="1038" y="1161"/>
                  </a:lnTo>
                  <a:lnTo>
                    <a:pt x="1043" y="1163"/>
                  </a:lnTo>
                  <a:lnTo>
                    <a:pt x="1052" y="1167"/>
                  </a:lnTo>
                  <a:lnTo>
                    <a:pt x="1042" y="1204"/>
                  </a:lnTo>
                  <a:lnTo>
                    <a:pt x="1061" y="1287"/>
                  </a:lnTo>
                  <a:lnTo>
                    <a:pt x="1112" y="1339"/>
                  </a:lnTo>
                  <a:lnTo>
                    <a:pt x="1174" y="1226"/>
                  </a:lnTo>
                  <a:lnTo>
                    <a:pt x="1173" y="1184"/>
                  </a:lnTo>
                  <a:lnTo>
                    <a:pt x="1191" y="1090"/>
                  </a:lnTo>
                  <a:lnTo>
                    <a:pt x="1225" y="1032"/>
                  </a:lnTo>
                  <a:lnTo>
                    <a:pt x="1234" y="1035"/>
                  </a:lnTo>
                  <a:lnTo>
                    <a:pt x="1235" y="1035"/>
                  </a:lnTo>
                  <a:lnTo>
                    <a:pt x="1237" y="1036"/>
                  </a:lnTo>
                  <a:lnTo>
                    <a:pt x="1241" y="1038"/>
                  </a:lnTo>
                  <a:lnTo>
                    <a:pt x="1247" y="1038"/>
                  </a:lnTo>
                  <a:lnTo>
                    <a:pt x="1249" y="1037"/>
                  </a:lnTo>
                  <a:lnTo>
                    <a:pt x="1252" y="1037"/>
                  </a:lnTo>
                  <a:lnTo>
                    <a:pt x="1254" y="1033"/>
                  </a:lnTo>
                  <a:lnTo>
                    <a:pt x="1254" y="1030"/>
                  </a:lnTo>
                  <a:lnTo>
                    <a:pt x="1255" y="1028"/>
                  </a:lnTo>
                  <a:lnTo>
                    <a:pt x="1254" y="1024"/>
                  </a:lnTo>
                  <a:lnTo>
                    <a:pt x="1254" y="1021"/>
                  </a:lnTo>
                  <a:lnTo>
                    <a:pt x="1253" y="1013"/>
                  </a:lnTo>
                  <a:lnTo>
                    <a:pt x="1251" y="1007"/>
                  </a:lnTo>
                  <a:lnTo>
                    <a:pt x="1259" y="953"/>
                  </a:lnTo>
                  <a:lnTo>
                    <a:pt x="1311" y="928"/>
                  </a:lnTo>
                  <a:lnTo>
                    <a:pt x="1369" y="981"/>
                  </a:lnTo>
                  <a:lnTo>
                    <a:pt x="1417" y="944"/>
                  </a:lnTo>
                  <a:lnTo>
                    <a:pt x="1436" y="867"/>
                  </a:lnTo>
                  <a:lnTo>
                    <a:pt x="1441" y="864"/>
                  </a:lnTo>
                  <a:lnTo>
                    <a:pt x="1445" y="863"/>
                  </a:lnTo>
                  <a:lnTo>
                    <a:pt x="1451" y="862"/>
                  </a:lnTo>
                  <a:lnTo>
                    <a:pt x="1454" y="863"/>
                  </a:lnTo>
                  <a:lnTo>
                    <a:pt x="1452" y="864"/>
                  </a:lnTo>
                  <a:lnTo>
                    <a:pt x="1451" y="867"/>
                  </a:lnTo>
                  <a:lnTo>
                    <a:pt x="1448" y="873"/>
                  </a:lnTo>
                  <a:lnTo>
                    <a:pt x="1449" y="876"/>
                  </a:lnTo>
                  <a:lnTo>
                    <a:pt x="1455" y="880"/>
                  </a:lnTo>
                  <a:lnTo>
                    <a:pt x="1573" y="815"/>
                  </a:lnTo>
                  <a:lnTo>
                    <a:pt x="1573" y="766"/>
                  </a:lnTo>
                  <a:lnTo>
                    <a:pt x="1558" y="760"/>
                  </a:lnTo>
                  <a:lnTo>
                    <a:pt x="1548" y="754"/>
                  </a:lnTo>
                  <a:lnTo>
                    <a:pt x="1544" y="750"/>
                  </a:lnTo>
                  <a:lnTo>
                    <a:pt x="1542" y="747"/>
                  </a:lnTo>
                  <a:lnTo>
                    <a:pt x="1540" y="741"/>
                  </a:lnTo>
                  <a:lnTo>
                    <a:pt x="1540" y="735"/>
                  </a:lnTo>
                  <a:lnTo>
                    <a:pt x="1543" y="730"/>
                  </a:lnTo>
                  <a:lnTo>
                    <a:pt x="1507" y="728"/>
                  </a:lnTo>
                  <a:lnTo>
                    <a:pt x="1496" y="676"/>
                  </a:lnTo>
                  <a:lnTo>
                    <a:pt x="1504" y="665"/>
                  </a:lnTo>
                  <a:lnTo>
                    <a:pt x="1509" y="656"/>
                  </a:lnTo>
                  <a:lnTo>
                    <a:pt x="1511" y="647"/>
                  </a:lnTo>
                  <a:lnTo>
                    <a:pt x="1512" y="641"/>
                  </a:lnTo>
                  <a:lnTo>
                    <a:pt x="1509" y="635"/>
                  </a:lnTo>
                  <a:lnTo>
                    <a:pt x="1505" y="631"/>
                  </a:lnTo>
                  <a:lnTo>
                    <a:pt x="1497" y="627"/>
                  </a:lnTo>
                  <a:lnTo>
                    <a:pt x="1489" y="626"/>
                  </a:lnTo>
                  <a:lnTo>
                    <a:pt x="1484" y="605"/>
                  </a:lnTo>
                  <a:lnTo>
                    <a:pt x="1527" y="617"/>
                  </a:lnTo>
                  <a:lnTo>
                    <a:pt x="1572" y="603"/>
                  </a:lnTo>
                  <a:lnTo>
                    <a:pt x="1483" y="577"/>
                  </a:lnTo>
                  <a:lnTo>
                    <a:pt x="1473" y="526"/>
                  </a:lnTo>
                  <a:lnTo>
                    <a:pt x="1443" y="433"/>
                  </a:lnTo>
                  <a:lnTo>
                    <a:pt x="1404" y="373"/>
                  </a:lnTo>
                  <a:lnTo>
                    <a:pt x="1391" y="321"/>
                  </a:lnTo>
                  <a:lnTo>
                    <a:pt x="1376" y="326"/>
                  </a:lnTo>
                  <a:lnTo>
                    <a:pt x="1364" y="329"/>
                  </a:lnTo>
                  <a:lnTo>
                    <a:pt x="1354" y="330"/>
                  </a:lnTo>
                  <a:lnTo>
                    <a:pt x="1347" y="331"/>
                  </a:lnTo>
                  <a:lnTo>
                    <a:pt x="1340" y="329"/>
                  </a:lnTo>
                  <a:lnTo>
                    <a:pt x="1337" y="326"/>
                  </a:lnTo>
                  <a:lnTo>
                    <a:pt x="1336" y="321"/>
                  </a:lnTo>
                  <a:lnTo>
                    <a:pt x="1337" y="315"/>
                  </a:lnTo>
                  <a:lnTo>
                    <a:pt x="1236" y="306"/>
                  </a:lnTo>
                  <a:lnTo>
                    <a:pt x="1272" y="276"/>
                  </a:lnTo>
                  <a:lnTo>
                    <a:pt x="1263" y="270"/>
                  </a:lnTo>
                  <a:lnTo>
                    <a:pt x="1255" y="265"/>
                  </a:lnTo>
                  <a:lnTo>
                    <a:pt x="1250" y="260"/>
                  </a:lnTo>
                  <a:lnTo>
                    <a:pt x="1249" y="256"/>
                  </a:lnTo>
                  <a:lnTo>
                    <a:pt x="1248" y="252"/>
                  </a:lnTo>
                  <a:lnTo>
                    <a:pt x="1249" y="249"/>
                  </a:lnTo>
                  <a:lnTo>
                    <a:pt x="1258" y="245"/>
                  </a:lnTo>
                  <a:lnTo>
                    <a:pt x="1259" y="203"/>
                  </a:lnTo>
                  <a:lnTo>
                    <a:pt x="1207" y="241"/>
                  </a:lnTo>
                  <a:lnTo>
                    <a:pt x="1200" y="285"/>
                  </a:lnTo>
                  <a:lnTo>
                    <a:pt x="1158" y="311"/>
                  </a:lnTo>
                  <a:lnTo>
                    <a:pt x="1073" y="276"/>
                  </a:lnTo>
                  <a:lnTo>
                    <a:pt x="1042" y="184"/>
                  </a:lnTo>
                  <a:lnTo>
                    <a:pt x="993" y="157"/>
                  </a:lnTo>
                  <a:lnTo>
                    <a:pt x="927" y="144"/>
                  </a:lnTo>
                  <a:lnTo>
                    <a:pt x="920" y="137"/>
                  </a:lnTo>
                  <a:lnTo>
                    <a:pt x="914" y="134"/>
                  </a:lnTo>
                  <a:lnTo>
                    <a:pt x="907" y="132"/>
                  </a:lnTo>
                  <a:lnTo>
                    <a:pt x="902" y="133"/>
                  </a:lnTo>
                  <a:lnTo>
                    <a:pt x="896" y="134"/>
                  </a:lnTo>
                  <a:lnTo>
                    <a:pt x="889" y="139"/>
                  </a:lnTo>
                  <a:lnTo>
                    <a:pt x="883" y="146"/>
                  </a:lnTo>
                  <a:lnTo>
                    <a:pt x="876" y="155"/>
                  </a:lnTo>
                  <a:lnTo>
                    <a:pt x="825" y="141"/>
                  </a:lnTo>
                  <a:lnTo>
                    <a:pt x="792" y="159"/>
                  </a:lnTo>
                  <a:lnTo>
                    <a:pt x="754" y="119"/>
                  </a:lnTo>
                  <a:lnTo>
                    <a:pt x="758" y="104"/>
                  </a:lnTo>
                  <a:lnTo>
                    <a:pt x="761" y="93"/>
                  </a:lnTo>
                  <a:lnTo>
                    <a:pt x="761" y="84"/>
                  </a:lnTo>
                  <a:lnTo>
                    <a:pt x="760" y="80"/>
                  </a:lnTo>
                  <a:lnTo>
                    <a:pt x="760" y="78"/>
                  </a:lnTo>
                  <a:lnTo>
                    <a:pt x="755" y="73"/>
                  </a:lnTo>
                  <a:lnTo>
                    <a:pt x="752" y="71"/>
                  </a:lnTo>
                  <a:lnTo>
                    <a:pt x="750" y="71"/>
                  </a:lnTo>
                  <a:lnTo>
                    <a:pt x="740" y="72"/>
                  </a:lnTo>
                  <a:lnTo>
                    <a:pt x="730" y="75"/>
                  </a:lnTo>
                  <a:lnTo>
                    <a:pt x="682" y="29"/>
                  </a:lnTo>
                  <a:lnTo>
                    <a:pt x="652" y="49"/>
                  </a:lnTo>
                  <a:lnTo>
                    <a:pt x="5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0000000-0008-0000-0000-000057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495"/>
              <a:ext cx="91" cy="84"/>
            </a:xfrm>
            <a:custGeom>
              <a:avLst/>
              <a:gdLst/>
              <a:ahLst/>
              <a:cxnLst>
                <a:cxn ang="0">
                  <a:pos x="371" y="52"/>
                </a:cxn>
                <a:cxn ang="0">
                  <a:pos x="333" y="92"/>
                </a:cxn>
                <a:cxn ang="0">
                  <a:pos x="297" y="84"/>
                </a:cxn>
                <a:cxn ang="0">
                  <a:pos x="150" y="86"/>
                </a:cxn>
                <a:cxn ang="0">
                  <a:pos x="47" y="162"/>
                </a:cxn>
                <a:cxn ang="0">
                  <a:pos x="82" y="188"/>
                </a:cxn>
                <a:cxn ang="0">
                  <a:pos x="73" y="227"/>
                </a:cxn>
                <a:cxn ang="0">
                  <a:pos x="0" y="367"/>
                </a:cxn>
                <a:cxn ang="0">
                  <a:pos x="144" y="511"/>
                </a:cxn>
                <a:cxn ang="0">
                  <a:pos x="179" y="582"/>
                </a:cxn>
                <a:cxn ang="0">
                  <a:pos x="191" y="596"/>
                </a:cxn>
                <a:cxn ang="0">
                  <a:pos x="186" y="623"/>
                </a:cxn>
                <a:cxn ang="0">
                  <a:pos x="163" y="796"/>
                </a:cxn>
                <a:cxn ang="0">
                  <a:pos x="293" y="831"/>
                </a:cxn>
                <a:cxn ang="0">
                  <a:pos x="267" y="897"/>
                </a:cxn>
                <a:cxn ang="0">
                  <a:pos x="249" y="917"/>
                </a:cxn>
                <a:cxn ang="0">
                  <a:pos x="326" y="987"/>
                </a:cxn>
                <a:cxn ang="0">
                  <a:pos x="517" y="1025"/>
                </a:cxn>
                <a:cxn ang="0">
                  <a:pos x="523" y="1027"/>
                </a:cxn>
                <a:cxn ang="0">
                  <a:pos x="528" y="1025"/>
                </a:cxn>
                <a:cxn ang="0">
                  <a:pos x="531" y="1005"/>
                </a:cxn>
                <a:cxn ang="0">
                  <a:pos x="601" y="1176"/>
                </a:cxn>
                <a:cxn ang="0">
                  <a:pos x="595" y="1199"/>
                </a:cxn>
                <a:cxn ang="0">
                  <a:pos x="620" y="1193"/>
                </a:cxn>
                <a:cxn ang="0">
                  <a:pos x="647" y="1196"/>
                </a:cxn>
                <a:cxn ang="0">
                  <a:pos x="698" y="1173"/>
                </a:cxn>
                <a:cxn ang="0">
                  <a:pos x="705" y="1173"/>
                </a:cxn>
                <a:cxn ang="0">
                  <a:pos x="723" y="1162"/>
                </a:cxn>
                <a:cxn ang="0">
                  <a:pos x="730" y="1142"/>
                </a:cxn>
                <a:cxn ang="0">
                  <a:pos x="830" y="1138"/>
                </a:cxn>
                <a:cxn ang="0">
                  <a:pos x="835" y="1157"/>
                </a:cxn>
                <a:cxn ang="0">
                  <a:pos x="864" y="1159"/>
                </a:cxn>
                <a:cxn ang="0">
                  <a:pos x="971" y="1184"/>
                </a:cxn>
                <a:cxn ang="0">
                  <a:pos x="961" y="1203"/>
                </a:cxn>
                <a:cxn ang="0">
                  <a:pos x="970" y="1210"/>
                </a:cxn>
                <a:cxn ang="0">
                  <a:pos x="980" y="1206"/>
                </a:cxn>
                <a:cxn ang="0">
                  <a:pos x="1051" y="1263"/>
                </a:cxn>
                <a:cxn ang="0">
                  <a:pos x="1222" y="1200"/>
                </a:cxn>
                <a:cxn ang="0">
                  <a:pos x="1237" y="1212"/>
                </a:cxn>
                <a:cxn ang="0">
                  <a:pos x="1249" y="1210"/>
                </a:cxn>
                <a:cxn ang="0">
                  <a:pos x="1253" y="1207"/>
                </a:cxn>
                <a:cxn ang="0">
                  <a:pos x="1318" y="1152"/>
                </a:cxn>
                <a:cxn ang="0">
                  <a:pos x="1200" y="1000"/>
                </a:cxn>
                <a:cxn ang="0">
                  <a:pos x="1241" y="997"/>
                </a:cxn>
                <a:cxn ang="0">
                  <a:pos x="1447" y="790"/>
                </a:cxn>
                <a:cxn ang="0">
                  <a:pos x="1460" y="782"/>
                </a:cxn>
                <a:cxn ang="0">
                  <a:pos x="1458" y="772"/>
                </a:cxn>
                <a:cxn ang="0">
                  <a:pos x="1416" y="655"/>
                </a:cxn>
                <a:cxn ang="0">
                  <a:pos x="1401" y="453"/>
                </a:cxn>
                <a:cxn ang="0">
                  <a:pos x="1201" y="200"/>
                </a:cxn>
                <a:cxn ang="0">
                  <a:pos x="1136" y="145"/>
                </a:cxn>
                <a:cxn ang="0">
                  <a:pos x="1139" y="130"/>
                </a:cxn>
                <a:cxn ang="0">
                  <a:pos x="1119" y="129"/>
                </a:cxn>
                <a:cxn ang="0">
                  <a:pos x="1108" y="126"/>
                </a:cxn>
                <a:cxn ang="0">
                  <a:pos x="853" y="73"/>
                </a:cxn>
                <a:cxn ang="0">
                  <a:pos x="509" y="0"/>
                </a:cxn>
              </a:cxnLst>
              <a:rect l="0" t="0" r="r" b="b"/>
              <a:pathLst>
                <a:path w="1460" h="1263">
                  <a:moveTo>
                    <a:pt x="509" y="0"/>
                  </a:moveTo>
                  <a:lnTo>
                    <a:pt x="447" y="2"/>
                  </a:lnTo>
                  <a:lnTo>
                    <a:pt x="423" y="99"/>
                  </a:lnTo>
                  <a:lnTo>
                    <a:pt x="371" y="52"/>
                  </a:lnTo>
                  <a:lnTo>
                    <a:pt x="360" y="66"/>
                  </a:lnTo>
                  <a:lnTo>
                    <a:pt x="351" y="78"/>
                  </a:lnTo>
                  <a:lnTo>
                    <a:pt x="342" y="86"/>
                  </a:lnTo>
                  <a:lnTo>
                    <a:pt x="333" y="92"/>
                  </a:lnTo>
                  <a:lnTo>
                    <a:pt x="323" y="94"/>
                  </a:lnTo>
                  <a:lnTo>
                    <a:pt x="314" y="94"/>
                  </a:lnTo>
                  <a:lnTo>
                    <a:pt x="306" y="90"/>
                  </a:lnTo>
                  <a:lnTo>
                    <a:pt x="297" y="84"/>
                  </a:lnTo>
                  <a:lnTo>
                    <a:pt x="291" y="44"/>
                  </a:lnTo>
                  <a:lnTo>
                    <a:pt x="211" y="89"/>
                  </a:lnTo>
                  <a:lnTo>
                    <a:pt x="187" y="36"/>
                  </a:lnTo>
                  <a:lnTo>
                    <a:pt x="150" y="86"/>
                  </a:lnTo>
                  <a:lnTo>
                    <a:pt x="91" y="119"/>
                  </a:lnTo>
                  <a:lnTo>
                    <a:pt x="52" y="160"/>
                  </a:lnTo>
                  <a:lnTo>
                    <a:pt x="48" y="162"/>
                  </a:lnTo>
                  <a:lnTo>
                    <a:pt x="47" y="162"/>
                  </a:lnTo>
                  <a:lnTo>
                    <a:pt x="48" y="163"/>
                  </a:lnTo>
                  <a:lnTo>
                    <a:pt x="63" y="171"/>
                  </a:lnTo>
                  <a:lnTo>
                    <a:pt x="74" y="179"/>
                  </a:lnTo>
                  <a:lnTo>
                    <a:pt x="82" y="188"/>
                  </a:lnTo>
                  <a:lnTo>
                    <a:pt x="86" y="198"/>
                  </a:lnTo>
                  <a:lnTo>
                    <a:pt x="86" y="207"/>
                  </a:lnTo>
                  <a:lnTo>
                    <a:pt x="82" y="217"/>
                  </a:lnTo>
                  <a:lnTo>
                    <a:pt x="73" y="227"/>
                  </a:lnTo>
                  <a:lnTo>
                    <a:pt x="62" y="239"/>
                  </a:lnTo>
                  <a:lnTo>
                    <a:pt x="50" y="283"/>
                  </a:lnTo>
                  <a:lnTo>
                    <a:pt x="52" y="329"/>
                  </a:lnTo>
                  <a:lnTo>
                    <a:pt x="0" y="367"/>
                  </a:lnTo>
                  <a:lnTo>
                    <a:pt x="36" y="423"/>
                  </a:lnTo>
                  <a:lnTo>
                    <a:pt x="90" y="428"/>
                  </a:lnTo>
                  <a:lnTo>
                    <a:pt x="91" y="471"/>
                  </a:lnTo>
                  <a:lnTo>
                    <a:pt x="144" y="511"/>
                  </a:lnTo>
                  <a:lnTo>
                    <a:pt x="131" y="551"/>
                  </a:lnTo>
                  <a:lnTo>
                    <a:pt x="165" y="573"/>
                  </a:lnTo>
                  <a:lnTo>
                    <a:pt x="174" y="579"/>
                  </a:lnTo>
                  <a:lnTo>
                    <a:pt x="179" y="582"/>
                  </a:lnTo>
                  <a:lnTo>
                    <a:pt x="184" y="586"/>
                  </a:lnTo>
                  <a:lnTo>
                    <a:pt x="187" y="588"/>
                  </a:lnTo>
                  <a:lnTo>
                    <a:pt x="190" y="592"/>
                  </a:lnTo>
                  <a:lnTo>
                    <a:pt x="191" y="596"/>
                  </a:lnTo>
                  <a:lnTo>
                    <a:pt x="192" y="602"/>
                  </a:lnTo>
                  <a:lnTo>
                    <a:pt x="191" y="608"/>
                  </a:lnTo>
                  <a:lnTo>
                    <a:pt x="189" y="615"/>
                  </a:lnTo>
                  <a:lnTo>
                    <a:pt x="186" y="623"/>
                  </a:lnTo>
                  <a:lnTo>
                    <a:pt x="182" y="632"/>
                  </a:lnTo>
                  <a:lnTo>
                    <a:pt x="180" y="704"/>
                  </a:lnTo>
                  <a:lnTo>
                    <a:pt x="228" y="759"/>
                  </a:lnTo>
                  <a:lnTo>
                    <a:pt x="163" y="796"/>
                  </a:lnTo>
                  <a:lnTo>
                    <a:pt x="154" y="828"/>
                  </a:lnTo>
                  <a:lnTo>
                    <a:pt x="195" y="853"/>
                  </a:lnTo>
                  <a:lnTo>
                    <a:pt x="232" y="849"/>
                  </a:lnTo>
                  <a:lnTo>
                    <a:pt x="293" y="831"/>
                  </a:lnTo>
                  <a:lnTo>
                    <a:pt x="292" y="874"/>
                  </a:lnTo>
                  <a:lnTo>
                    <a:pt x="300" y="899"/>
                  </a:lnTo>
                  <a:lnTo>
                    <a:pt x="279" y="897"/>
                  </a:lnTo>
                  <a:lnTo>
                    <a:pt x="267" y="897"/>
                  </a:lnTo>
                  <a:lnTo>
                    <a:pt x="260" y="900"/>
                  </a:lnTo>
                  <a:lnTo>
                    <a:pt x="253" y="903"/>
                  </a:lnTo>
                  <a:lnTo>
                    <a:pt x="250" y="910"/>
                  </a:lnTo>
                  <a:lnTo>
                    <a:pt x="249" y="917"/>
                  </a:lnTo>
                  <a:lnTo>
                    <a:pt x="250" y="926"/>
                  </a:lnTo>
                  <a:lnTo>
                    <a:pt x="253" y="936"/>
                  </a:lnTo>
                  <a:lnTo>
                    <a:pt x="261" y="949"/>
                  </a:lnTo>
                  <a:lnTo>
                    <a:pt x="326" y="987"/>
                  </a:lnTo>
                  <a:lnTo>
                    <a:pt x="456" y="934"/>
                  </a:lnTo>
                  <a:lnTo>
                    <a:pt x="465" y="991"/>
                  </a:lnTo>
                  <a:lnTo>
                    <a:pt x="511" y="1022"/>
                  </a:lnTo>
                  <a:lnTo>
                    <a:pt x="517" y="1025"/>
                  </a:lnTo>
                  <a:lnTo>
                    <a:pt x="518" y="1025"/>
                  </a:lnTo>
                  <a:lnTo>
                    <a:pt x="520" y="1026"/>
                  </a:lnTo>
                  <a:lnTo>
                    <a:pt x="521" y="1026"/>
                  </a:lnTo>
                  <a:lnTo>
                    <a:pt x="523" y="1027"/>
                  </a:lnTo>
                  <a:lnTo>
                    <a:pt x="525" y="1026"/>
                  </a:lnTo>
                  <a:lnTo>
                    <a:pt x="525" y="1025"/>
                  </a:lnTo>
                  <a:lnTo>
                    <a:pt x="526" y="1025"/>
                  </a:lnTo>
                  <a:lnTo>
                    <a:pt x="528" y="1025"/>
                  </a:lnTo>
                  <a:lnTo>
                    <a:pt x="529" y="1021"/>
                  </a:lnTo>
                  <a:lnTo>
                    <a:pt x="531" y="1017"/>
                  </a:lnTo>
                  <a:lnTo>
                    <a:pt x="531" y="1011"/>
                  </a:lnTo>
                  <a:lnTo>
                    <a:pt x="531" y="1005"/>
                  </a:lnTo>
                  <a:lnTo>
                    <a:pt x="593" y="1056"/>
                  </a:lnTo>
                  <a:lnTo>
                    <a:pt x="614" y="1095"/>
                  </a:lnTo>
                  <a:lnTo>
                    <a:pt x="580" y="1116"/>
                  </a:lnTo>
                  <a:lnTo>
                    <a:pt x="601" y="1176"/>
                  </a:lnTo>
                  <a:lnTo>
                    <a:pt x="600" y="1177"/>
                  </a:lnTo>
                  <a:lnTo>
                    <a:pt x="590" y="1183"/>
                  </a:lnTo>
                  <a:lnTo>
                    <a:pt x="589" y="1191"/>
                  </a:lnTo>
                  <a:lnTo>
                    <a:pt x="595" y="1199"/>
                  </a:lnTo>
                  <a:lnTo>
                    <a:pt x="608" y="1209"/>
                  </a:lnTo>
                  <a:lnTo>
                    <a:pt x="613" y="1204"/>
                  </a:lnTo>
                  <a:lnTo>
                    <a:pt x="617" y="1200"/>
                  </a:lnTo>
                  <a:lnTo>
                    <a:pt x="620" y="1193"/>
                  </a:lnTo>
                  <a:lnTo>
                    <a:pt x="624" y="1190"/>
                  </a:lnTo>
                  <a:lnTo>
                    <a:pt x="630" y="1189"/>
                  </a:lnTo>
                  <a:lnTo>
                    <a:pt x="636" y="1191"/>
                  </a:lnTo>
                  <a:lnTo>
                    <a:pt x="647" y="1196"/>
                  </a:lnTo>
                  <a:lnTo>
                    <a:pt x="661" y="1199"/>
                  </a:lnTo>
                  <a:lnTo>
                    <a:pt x="686" y="1168"/>
                  </a:lnTo>
                  <a:lnTo>
                    <a:pt x="695" y="1173"/>
                  </a:lnTo>
                  <a:lnTo>
                    <a:pt x="698" y="1173"/>
                  </a:lnTo>
                  <a:lnTo>
                    <a:pt x="702" y="1174"/>
                  </a:lnTo>
                  <a:lnTo>
                    <a:pt x="702" y="1173"/>
                  </a:lnTo>
                  <a:lnTo>
                    <a:pt x="703" y="1173"/>
                  </a:lnTo>
                  <a:lnTo>
                    <a:pt x="705" y="1173"/>
                  </a:lnTo>
                  <a:lnTo>
                    <a:pt x="710" y="1173"/>
                  </a:lnTo>
                  <a:lnTo>
                    <a:pt x="716" y="1170"/>
                  </a:lnTo>
                  <a:lnTo>
                    <a:pt x="721" y="1166"/>
                  </a:lnTo>
                  <a:lnTo>
                    <a:pt x="723" y="1162"/>
                  </a:lnTo>
                  <a:lnTo>
                    <a:pt x="725" y="1159"/>
                  </a:lnTo>
                  <a:lnTo>
                    <a:pt x="726" y="1155"/>
                  </a:lnTo>
                  <a:lnTo>
                    <a:pt x="728" y="1152"/>
                  </a:lnTo>
                  <a:lnTo>
                    <a:pt x="730" y="1142"/>
                  </a:lnTo>
                  <a:lnTo>
                    <a:pt x="732" y="1131"/>
                  </a:lnTo>
                  <a:lnTo>
                    <a:pt x="783" y="1109"/>
                  </a:lnTo>
                  <a:lnTo>
                    <a:pt x="830" y="1135"/>
                  </a:lnTo>
                  <a:lnTo>
                    <a:pt x="830" y="1138"/>
                  </a:lnTo>
                  <a:lnTo>
                    <a:pt x="828" y="1144"/>
                  </a:lnTo>
                  <a:lnTo>
                    <a:pt x="829" y="1150"/>
                  </a:lnTo>
                  <a:lnTo>
                    <a:pt x="830" y="1154"/>
                  </a:lnTo>
                  <a:lnTo>
                    <a:pt x="835" y="1157"/>
                  </a:lnTo>
                  <a:lnTo>
                    <a:pt x="844" y="1159"/>
                  </a:lnTo>
                  <a:lnTo>
                    <a:pt x="855" y="1160"/>
                  </a:lnTo>
                  <a:lnTo>
                    <a:pt x="859" y="1159"/>
                  </a:lnTo>
                  <a:lnTo>
                    <a:pt x="864" y="1159"/>
                  </a:lnTo>
                  <a:lnTo>
                    <a:pt x="875" y="1157"/>
                  </a:lnTo>
                  <a:lnTo>
                    <a:pt x="922" y="1157"/>
                  </a:lnTo>
                  <a:lnTo>
                    <a:pt x="976" y="1183"/>
                  </a:lnTo>
                  <a:lnTo>
                    <a:pt x="971" y="1184"/>
                  </a:lnTo>
                  <a:lnTo>
                    <a:pt x="968" y="1188"/>
                  </a:lnTo>
                  <a:lnTo>
                    <a:pt x="965" y="1192"/>
                  </a:lnTo>
                  <a:lnTo>
                    <a:pt x="964" y="1198"/>
                  </a:lnTo>
                  <a:lnTo>
                    <a:pt x="961" y="1203"/>
                  </a:lnTo>
                  <a:lnTo>
                    <a:pt x="961" y="1206"/>
                  </a:lnTo>
                  <a:lnTo>
                    <a:pt x="965" y="1208"/>
                  </a:lnTo>
                  <a:lnTo>
                    <a:pt x="969" y="1210"/>
                  </a:lnTo>
                  <a:lnTo>
                    <a:pt x="970" y="1210"/>
                  </a:lnTo>
                  <a:lnTo>
                    <a:pt x="972" y="1211"/>
                  </a:lnTo>
                  <a:lnTo>
                    <a:pt x="976" y="1211"/>
                  </a:lnTo>
                  <a:lnTo>
                    <a:pt x="977" y="1209"/>
                  </a:lnTo>
                  <a:lnTo>
                    <a:pt x="980" y="1206"/>
                  </a:lnTo>
                  <a:lnTo>
                    <a:pt x="981" y="1202"/>
                  </a:lnTo>
                  <a:lnTo>
                    <a:pt x="983" y="1198"/>
                  </a:lnTo>
                  <a:lnTo>
                    <a:pt x="1045" y="1228"/>
                  </a:lnTo>
                  <a:lnTo>
                    <a:pt x="1051" y="1263"/>
                  </a:lnTo>
                  <a:lnTo>
                    <a:pt x="1110" y="1261"/>
                  </a:lnTo>
                  <a:lnTo>
                    <a:pt x="1144" y="1199"/>
                  </a:lnTo>
                  <a:lnTo>
                    <a:pt x="1220" y="1197"/>
                  </a:lnTo>
                  <a:lnTo>
                    <a:pt x="1222" y="1200"/>
                  </a:lnTo>
                  <a:lnTo>
                    <a:pt x="1225" y="1204"/>
                  </a:lnTo>
                  <a:lnTo>
                    <a:pt x="1231" y="1209"/>
                  </a:lnTo>
                  <a:lnTo>
                    <a:pt x="1233" y="1210"/>
                  </a:lnTo>
                  <a:lnTo>
                    <a:pt x="1237" y="1212"/>
                  </a:lnTo>
                  <a:lnTo>
                    <a:pt x="1243" y="1214"/>
                  </a:lnTo>
                  <a:lnTo>
                    <a:pt x="1247" y="1213"/>
                  </a:lnTo>
                  <a:lnTo>
                    <a:pt x="1249" y="1211"/>
                  </a:lnTo>
                  <a:lnTo>
                    <a:pt x="1249" y="1210"/>
                  </a:lnTo>
                  <a:lnTo>
                    <a:pt x="1251" y="1210"/>
                  </a:lnTo>
                  <a:lnTo>
                    <a:pt x="1253" y="1210"/>
                  </a:lnTo>
                  <a:lnTo>
                    <a:pt x="1253" y="1208"/>
                  </a:lnTo>
                  <a:lnTo>
                    <a:pt x="1253" y="1207"/>
                  </a:lnTo>
                  <a:lnTo>
                    <a:pt x="1254" y="1207"/>
                  </a:lnTo>
                  <a:lnTo>
                    <a:pt x="1256" y="1205"/>
                  </a:lnTo>
                  <a:lnTo>
                    <a:pt x="1260" y="1200"/>
                  </a:lnTo>
                  <a:lnTo>
                    <a:pt x="1318" y="1152"/>
                  </a:lnTo>
                  <a:lnTo>
                    <a:pt x="1251" y="1105"/>
                  </a:lnTo>
                  <a:lnTo>
                    <a:pt x="1196" y="1014"/>
                  </a:lnTo>
                  <a:lnTo>
                    <a:pt x="1197" y="1005"/>
                  </a:lnTo>
                  <a:lnTo>
                    <a:pt x="1200" y="1000"/>
                  </a:lnTo>
                  <a:lnTo>
                    <a:pt x="1210" y="993"/>
                  </a:lnTo>
                  <a:lnTo>
                    <a:pt x="1215" y="991"/>
                  </a:lnTo>
                  <a:lnTo>
                    <a:pt x="1223" y="992"/>
                  </a:lnTo>
                  <a:lnTo>
                    <a:pt x="1241" y="997"/>
                  </a:lnTo>
                  <a:lnTo>
                    <a:pt x="1261" y="959"/>
                  </a:lnTo>
                  <a:lnTo>
                    <a:pt x="1396" y="871"/>
                  </a:lnTo>
                  <a:lnTo>
                    <a:pt x="1413" y="799"/>
                  </a:lnTo>
                  <a:lnTo>
                    <a:pt x="1447" y="790"/>
                  </a:lnTo>
                  <a:lnTo>
                    <a:pt x="1451" y="788"/>
                  </a:lnTo>
                  <a:lnTo>
                    <a:pt x="1455" y="787"/>
                  </a:lnTo>
                  <a:lnTo>
                    <a:pt x="1457" y="784"/>
                  </a:lnTo>
                  <a:lnTo>
                    <a:pt x="1460" y="782"/>
                  </a:lnTo>
                  <a:lnTo>
                    <a:pt x="1460" y="778"/>
                  </a:lnTo>
                  <a:lnTo>
                    <a:pt x="1460" y="775"/>
                  </a:lnTo>
                  <a:lnTo>
                    <a:pt x="1458" y="773"/>
                  </a:lnTo>
                  <a:lnTo>
                    <a:pt x="1458" y="772"/>
                  </a:lnTo>
                  <a:lnTo>
                    <a:pt x="1458" y="770"/>
                  </a:lnTo>
                  <a:lnTo>
                    <a:pt x="1457" y="766"/>
                  </a:lnTo>
                  <a:lnTo>
                    <a:pt x="1452" y="680"/>
                  </a:lnTo>
                  <a:lnTo>
                    <a:pt x="1416" y="655"/>
                  </a:lnTo>
                  <a:lnTo>
                    <a:pt x="1409" y="504"/>
                  </a:lnTo>
                  <a:lnTo>
                    <a:pt x="1405" y="484"/>
                  </a:lnTo>
                  <a:lnTo>
                    <a:pt x="1404" y="487"/>
                  </a:lnTo>
                  <a:lnTo>
                    <a:pt x="1401" y="453"/>
                  </a:lnTo>
                  <a:lnTo>
                    <a:pt x="1310" y="286"/>
                  </a:lnTo>
                  <a:lnTo>
                    <a:pt x="1265" y="260"/>
                  </a:lnTo>
                  <a:lnTo>
                    <a:pt x="1240" y="277"/>
                  </a:lnTo>
                  <a:lnTo>
                    <a:pt x="1201" y="200"/>
                  </a:lnTo>
                  <a:lnTo>
                    <a:pt x="1172" y="226"/>
                  </a:lnTo>
                  <a:lnTo>
                    <a:pt x="1125" y="203"/>
                  </a:lnTo>
                  <a:lnTo>
                    <a:pt x="1107" y="172"/>
                  </a:lnTo>
                  <a:lnTo>
                    <a:pt x="1136" y="145"/>
                  </a:lnTo>
                  <a:lnTo>
                    <a:pt x="1139" y="139"/>
                  </a:lnTo>
                  <a:lnTo>
                    <a:pt x="1140" y="135"/>
                  </a:lnTo>
                  <a:lnTo>
                    <a:pt x="1140" y="132"/>
                  </a:lnTo>
                  <a:lnTo>
                    <a:pt x="1139" y="130"/>
                  </a:lnTo>
                  <a:lnTo>
                    <a:pt x="1135" y="128"/>
                  </a:lnTo>
                  <a:lnTo>
                    <a:pt x="1131" y="127"/>
                  </a:lnTo>
                  <a:lnTo>
                    <a:pt x="1126" y="127"/>
                  </a:lnTo>
                  <a:lnTo>
                    <a:pt x="1119" y="129"/>
                  </a:lnTo>
                  <a:lnTo>
                    <a:pt x="1116" y="129"/>
                  </a:lnTo>
                  <a:lnTo>
                    <a:pt x="1114" y="129"/>
                  </a:lnTo>
                  <a:lnTo>
                    <a:pt x="1110" y="127"/>
                  </a:lnTo>
                  <a:lnTo>
                    <a:pt x="1108" y="126"/>
                  </a:lnTo>
                  <a:lnTo>
                    <a:pt x="1107" y="126"/>
                  </a:lnTo>
                  <a:lnTo>
                    <a:pt x="1076" y="57"/>
                  </a:lnTo>
                  <a:lnTo>
                    <a:pt x="942" y="50"/>
                  </a:lnTo>
                  <a:lnTo>
                    <a:pt x="853" y="73"/>
                  </a:lnTo>
                  <a:lnTo>
                    <a:pt x="821" y="53"/>
                  </a:lnTo>
                  <a:lnTo>
                    <a:pt x="637" y="16"/>
                  </a:lnTo>
                  <a:lnTo>
                    <a:pt x="532" y="3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00000000-0008-0000-0000-000058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407"/>
              <a:ext cx="97" cy="98"/>
            </a:xfrm>
            <a:custGeom>
              <a:avLst/>
              <a:gdLst/>
              <a:ahLst/>
              <a:cxnLst>
                <a:cxn ang="0">
                  <a:pos x="872" y="0"/>
                </a:cxn>
                <a:cxn ang="0">
                  <a:pos x="863" y="21"/>
                </a:cxn>
                <a:cxn ang="0">
                  <a:pos x="794" y="91"/>
                </a:cxn>
                <a:cxn ang="0">
                  <a:pos x="703" y="71"/>
                </a:cxn>
                <a:cxn ang="0">
                  <a:pos x="614" y="96"/>
                </a:cxn>
                <a:cxn ang="0">
                  <a:pos x="574" y="158"/>
                </a:cxn>
                <a:cxn ang="0">
                  <a:pos x="442" y="409"/>
                </a:cxn>
                <a:cxn ang="0">
                  <a:pos x="233" y="440"/>
                </a:cxn>
                <a:cxn ang="0">
                  <a:pos x="151" y="755"/>
                </a:cxn>
                <a:cxn ang="0">
                  <a:pos x="158" y="766"/>
                </a:cxn>
                <a:cxn ang="0">
                  <a:pos x="166" y="782"/>
                </a:cxn>
                <a:cxn ang="0">
                  <a:pos x="167" y="789"/>
                </a:cxn>
                <a:cxn ang="0">
                  <a:pos x="163" y="801"/>
                </a:cxn>
                <a:cxn ang="0">
                  <a:pos x="149" y="809"/>
                </a:cxn>
                <a:cxn ang="0">
                  <a:pos x="145" y="812"/>
                </a:cxn>
                <a:cxn ang="0">
                  <a:pos x="96" y="846"/>
                </a:cxn>
                <a:cxn ang="0">
                  <a:pos x="79" y="828"/>
                </a:cxn>
                <a:cxn ang="0">
                  <a:pos x="54" y="814"/>
                </a:cxn>
                <a:cxn ang="0">
                  <a:pos x="14" y="819"/>
                </a:cxn>
                <a:cxn ang="0">
                  <a:pos x="41" y="856"/>
                </a:cxn>
                <a:cxn ang="0">
                  <a:pos x="55" y="985"/>
                </a:cxn>
                <a:cxn ang="0">
                  <a:pos x="134" y="1122"/>
                </a:cxn>
                <a:cxn ang="0">
                  <a:pos x="172" y="1146"/>
                </a:cxn>
                <a:cxn ang="0">
                  <a:pos x="182" y="1161"/>
                </a:cxn>
                <a:cxn ang="0">
                  <a:pos x="198" y="1171"/>
                </a:cxn>
                <a:cxn ang="0">
                  <a:pos x="239" y="1175"/>
                </a:cxn>
                <a:cxn ang="0">
                  <a:pos x="308" y="1287"/>
                </a:cxn>
                <a:cxn ang="0">
                  <a:pos x="357" y="1337"/>
                </a:cxn>
                <a:cxn ang="0">
                  <a:pos x="374" y="1342"/>
                </a:cxn>
                <a:cxn ang="0">
                  <a:pos x="349" y="1418"/>
                </a:cxn>
                <a:cxn ang="0">
                  <a:pos x="555" y="1396"/>
                </a:cxn>
                <a:cxn ang="0">
                  <a:pos x="668" y="1441"/>
                </a:cxn>
                <a:cxn ang="0">
                  <a:pos x="788" y="1411"/>
                </a:cxn>
                <a:cxn ang="0">
                  <a:pos x="883" y="1412"/>
                </a:cxn>
                <a:cxn ang="0">
                  <a:pos x="910" y="1414"/>
                </a:cxn>
                <a:cxn ang="0">
                  <a:pos x="937" y="1388"/>
                </a:cxn>
                <a:cxn ang="0">
                  <a:pos x="1024" y="1324"/>
                </a:cxn>
                <a:cxn ang="0">
                  <a:pos x="1214" y="1338"/>
                </a:cxn>
                <a:cxn ang="0">
                  <a:pos x="1519" y="1372"/>
                </a:cxn>
                <a:cxn ang="0">
                  <a:pos x="1512" y="1161"/>
                </a:cxn>
                <a:cxn ang="0">
                  <a:pos x="1487" y="967"/>
                </a:cxn>
                <a:cxn ang="0">
                  <a:pos x="1501" y="945"/>
                </a:cxn>
                <a:cxn ang="0">
                  <a:pos x="1485" y="928"/>
                </a:cxn>
                <a:cxn ang="0">
                  <a:pos x="1449" y="919"/>
                </a:cxn>
                <a:cxn ang="0">
                  <a:pos x="1431" y="907"/>
                </a:cxn>
                <a:cxn ang="0">
                  <a:pos x="1466" y="809"/>
                </a:cxn>
                <a:cxn ang="0">
                  <a:pos x="1495" y="629"/>
                </a:cxn>
                <a:cxn ang="0">
                  <a:pos x="1415" y="522"/>
                </a:cxn>
                <a:cxn ang="0">
                  <a:pos x="1401" y="334"/>
                </a:cxn>
                <a:cxn ang="0">
                  <a:pos x="1399" y="301"/>
                </a:cxn>
                <a:cxn ang="0">
                  <a:pos x="1387" y="284"/>
                </a:cxn>
                <a:cxn ang="0">
                  <a:pos x="1365" y="282"/>
                </a:cxn>
                <a:cxn ang="0">
                  <a:pos x="1365" y="291"/>
                </a:cxn>
                <a:cxn ang="0">
                  <a:pos x="1365" y="294"/>
                </a:cxn>
                <a:cxn ang="0">
                  <a:pos x="1364" y="297"/>
                </a:cxn>
                <a:cxn ang="0">
                  <a:pos x="1358" y="294"/>
                </a:cxn>
                <a:cxn ang="0">
                  <a:pos x="1346" y="277"/>
                </a:cxn>
                <a:cxn ang="0">
                  <a:pos x="1253" y="276"/>
                </a:cxn>
                <a:cxn ang="0">
                  <a:pos x="1151" y="95"/>
                </a:cxn>
                <a:cxn ang="0">
                  <a:pos x="883" y="2"/>
                </a:cxn>
              </a:cxnLst>
              <a:rect l="0" t="0" r="r" b="b"/>
              <a:pathLst>
                <a:path w="1559" h="1482">
                  <a:moveTo>
                    <a:pt x="883" y="2"/>
                  </a:moveTo>
                  <a:lnTo>
                    <a:pt x="876" y="0"/>
                  </a:lnTo>
                  <a:lnTo>
                    <a:pt x="872" y="0"/>
                  </a:lnTo>
                  <a:lnTo>
                    <a:pt x="867" y="5"/>
                  </a:lnTo>
                  <a:lnTo>
                    <a:pt x="863" y="14"/>
                  </a:lnTo>
                  <a:lnTo>
                    <a:pt x="863" y="21"/>
                  </a:lnTo>
                  <a:lnTo>
                    <a:pt x="865" y="30"/>
                  </a:lnTo>
                  <a:lnTo>
                    <a:pt x="788" y="32"/>
                  </a:lnTo>
                  <a:lnTo>
                    <a:pt x="794" y="91"/>
                  </a:lnTo>
                  <a:lnTo>
                    <a:pt x="763" y="79"/>
                  </a:lnTo>
                  <a:lnTo>
                    <a:pt x="733" y="73"/>
                  </a:lnTo>
                  <a:lnTo>
                    <a:pt x="703" y="71"/>
                  </a:lnTo>
                  <a:lnTo>
                    <a:pt x="673" y="75"/>
                  </a:lnTo>
                  <a:lnTo>
                    <a:pt x="644" y="83"/>
                  </a:lnTo>
                  <a:lnTo>
                    <a:pt x="614" y="96"/>
                  </a:lnTo>
                  <a:lnTo>
                    <a:pt x="584" y="114"/>
                  </a:lnTo>
                  <a:lnTo>
                    <a:pt x="555" y="138"/>
                  </a:lnTo>
                  <a:lnTo>
                    <a:pt x="574" y="158"/>
                  </a:lnTo>
                  <a:lnTo>
                    <a:pt x="588" y="259"/>
                  </a:lnTo>
                  <a:lnTo>
                    <a:pt x="534" y="280"/>
                  </a:lnTo>
                  <a:lnTo>
                    <a:pt x="442" y="409"/>
                  </a:lnTo>
                  <a:lnTo>
                    <a:pt x="379" y="367"/>
                  </a:lnTo>
                  <a:lnTo>
                    <a:pt x="257" y="404"/>
                  </a:lnTo>
                  <a:lnTo>
                    <a:pt x="233" y="440"/>
                  </a:lnTo>
                  <a:lnTo>
                    <a:pt x="169" y="717"/>
                  </a:lnTo>
                  <a:lnTo>
                    <a:pt x="139" y="741"/>
                  </a:lnTo>
                  <a:lnTo>
                    <a:pt x="151" y="755"/>
                  </a:lnTo>
                  <a:lnTo>
                    <a:pt x="152" y="757"/>
                  </a:lnTo>
                  <a:lnTo>
                    <a:pt x="154" y="760"/>
                  </a:lnTo>
                  <a:lnTo>
                    <a:pt x="158" y="766"/>
                  </a:lnTo>
                  <a:lnTo>
                    <a:pt x="165" y="776"/>
                  </a:lnTo>
                  <a:lnTo>
                    <a:pt x="166" y="780"/>
                  </a:lnTo>
                  <a:lnTo>
                    <a:pt x="166" y="782"/>
                  </a:lnTo>
                  <a:lnTo>
                    <a:pt x="166" y="783"/>
                  </a:lnTo>
                  <a:lnTo>
                    <a:pt x="167" y="785"/>
                  </a:lnTo>
                  <a:lnTo>
                    <a:pt x="167" y="789"/>
                  </a:lnTo>
                  <a:lnTo>
                    <a:pt x="167" y="794"/>
                  </a:lnTo>
                  <a:lnTo>
                    <a:pt x="165" y="797"/>
                  </a:lnTo>
                  <a:lnTo>
                    <a:pt x="163" y="801"/>
                  </a:lnTo>
                  <a:lnTo>
                    <a:pt x="156" y="807"/>
                  </a:lnTo>
                  <a:lnTo>
                    <a:pt x="151" y="809"/>
                  </a:lnTo>
                  <a:lnTo>
                    <a:pt x="149" y="809"/>
                  </a:lnTo>
                  <a:lnTo>
                    <a:pt x="148" y="809"/>
                  </a:lnTo>
                  <a:lnTo>
                    <a:pt x="148" y="810"/>
                  </a:lnTo>
                  <a:lnTo>
                    <a:pt x="145" y="812"/>
                  </a:lnTo>
                  <a:lnTo>
                    <a:pt x="139" y="814"/>
                  </a:lnTo>
                  <a:lnTo>
                    <a:pt x="133" y="817"/>
                  </a:lnTo>
                  <a:lnTo>
                    <a:pt x="96" y="846"/>
                  </a:lnTo>
                  <a:lnTo>
                    <a:pt x="94" y="847"/>
                  </a:lnTo>
                  <a:lnTo>
                    <a:pt x="85" y="834"/>
                  </a:lnTo>
                  <a:lnTo>
                    <a:pt x="79" y="828"/>
                  </a:lnTo>
                  <a:lnTo>
                    <a:pt x="75" y="824"/>
                  </a:lnTo>
                  <a:lnTo>
                    <a:pt x="64" y="817"/>
                  </a:lnTo>
                  <a:lnTo>
                    <a:pt x="54" y="814"/>
                  </a:lnTo>
                  <a:lnTo>
                    <a:pt x="41" y="812"/>
                  </a:lnTo>
                  <a:lnTo>
                    <a:pt x="28" y="814"/>
                  </a:lnTo>
                  <a:lnTo>
                    <a:pt x="14" y="819"/>
                  </a:lnTo>
                  <a:lnTo>
                    <a:pt x="7" y="822"/>
                  </a:lnTo>
                  <a:lnTo>
                    <a:pt x="0" y="827"/>
                  </a:lnTo>
                  <a:lnTo>
                    <a:pt x="41" y="856"/>
                  </a:lnTo>
                  <a:lnTo>
                    <a:pt x="65" y="905"/>
                  </a:lnTo>
                  <a:lnTo>
                    <a:pt x="46" y="940"/>
                  </a:lnTo>
                  <a:lnTo>
                    <a:pt x="55" y="985"/>
                  </a:lnTo>
                  <a:lnTo>
                    <a:pt x="26" y="1019"/>
                  </a:lnTo>
                  <a:lnTo>
                    <a:pt x="74" y="1074"/>
                  </a:lnTo>
                  <a:lnTo>
                    <a:pt x="134" y="1122"/>
                  </a:lnTo>
                  <a:lnTo>
                    <a:pt x="170" y="1126"/>
                  </a:lnTo>
                  <a:lnTo>
                    <a:pt x="171" y="1140"/>
                  </a:lnTo>
                  <a:lnTo>
                    <a:pt x="172" y="1146"/>
                  </a:lnTo>
                  <a:lnTo>
                    <a:pt x="175" y="1152"/>
                  </a:lnTo>
                  <a:lnTo>
                    <a:pt x="177" y="1156"/>
                  </a:lnTo>
                  <a:lnTo>
                    <a:pt x="182" y="1161"/>
                  </a:lnTo>
                  <a:lnTo>
                    <a:pt x="186" y="1165"/>
                  </a:lnTo>
                  <a:lnTo>
                    <a:pt x="192" y="1169"/>
                  </a:lnTo>
                  <a:lnTo>
                    <a:pt x="198" y="1171"/>
                  </a:lnTo>
                  <a:lnTo>
                    <a:pt x="205" y="1173"/>
                  </a:lnTo>
                  <a:lnTo>
                    <a:pt x="221" y="1176"/>
                  </a:lnTo>
                  <a:lnTo>
                    <a:pt x="239" y="1175"/>
                  </a:lnTo>
                  <a:lnTo>
                    <a:pt x="262" y="1173"/>
                  </a:lnTo>
                  <a:lnTo>
                    <a:pt x="318" y="1230"/>
                  </a:lnTo>
                  <a:lnTo>
                    <a:pt x="308" y="1287"/>
                  </a:lnTo>
                  <a:lnTo>
                    <a:pt x="363" y="1328"/>
                  </a:lnTo>
                  <a:lnTo>
                    <a:pt x="358" y="1333"/>
                  </a:lnTo>
                  <a:lnTo>
                    <a:pt x="357" y="1337"/>
                  </a:lnTo>
                  <a:lnTo>
                    <a:pt x="358" y="1340"/>
                  </a:lnTo>
                  <a:lnTo>
                    <a:pt x="361" y="1342"/>
                  </a:lnTo>
                  <a:lnTo>
                    <a:pt x="374" y="1342"/>
                  </a:lnTo>
                  <a:lnTo>
                    <a:pt x="381" y="1341"/>
                  </a:lnTo>
                  <a:lnTo>
                    <a:pt x="390" y="1339"/>
                  </a:lnTo>
                  <a:lnTo>
                    <a:pt x="349" y="1418"/>
                  </a:lnTo>
                  <a:lnTo>
                    <a:pt x="421" y="1447"/>
                  </a:lnTo>
                  <a:lnTo>
                    <a:pt x="509" y="1435"/>
                  </a:lnTo>
                  <a:lnTo>
                    <a:pt x="555" y="1396"/>
                  </a:lnTo>
                  <a:lnTo>
                    <a:pt x="617" y="1455"/>
                  </a:lnTo>
                  <a:lnTo>
                    <a:pt x="629" y="1482"/>
                  </a:lnTo>
                  <a:lnTo>
                    <a:pt x="668" y="1441"/>
                  </a:lnTo>
                  <a:lnTo>
                    <a:pt x="727" y="1408"/>
                  </a:lnTo>
                  <a:lnTo>
                    <a:pt x="764" y="1358"/>
                  </a:lnTo>
                  <a:lnTo>
                    <a:pt x="788" y="1411"/>
                  </a:lnTo>
                  <a:lnTo>
                    <a:pt x="868" y="1366"/>
                  </a:lnTo>
                  <a:lnTo>
                    <a:pt x="874" y="1406"/>
                  </a:lnTo>
                  <a:lnTo>
                    <a:pt x="883" y="1412"/>
                  </a:lnTo>
                  <a:lnTo>
                    <a:pt x="891" y="1416"/>
                  </a:lnTo>
                  <a:lnTo>
                    <a:pt x="900" y="1416"/>
                  </a:lnTo>
                  <a:lnTo>
                    <a:pt x="910" y="1414"/>
                  </a:lnTo>
                  <a:lnTo>
                    <a:pt x="919" y="1408"/>
                  </a:lnTo>
                  <a:lnTo>
                    <a:pt x="928" y="1400"/>
                  </a:lnTo>
                  <a:lnTo>
                    <a:pt x="937" y="1388"/>
                  </a:lnTo>
                  <a:lnTo>
                    <a:pt x="948" y="1374"/>
                  </a:lnTo>
                  <a:lnTo>
                    <a:pt x="1000" y="1421"/>
                  </a:lnTo>
                  <a:lnTo>
                    <a:pt x="1024" y="1324"/>
                  </a:lnTo>
                  <a:lnTo>
                    <a:pt x="1086" y="1322"/>
                  </a:lnTo>
                  <a:lnTo>
                    <a:pt x="1109" y="1358"/>
                  </a:lnTo>
                  <a:lnTo>
                    <a:pt x="1214" y="1338"/>
                  </a:lnTo>
                  <a:lnTo>
                    <a:pt x="1398" y="1375"/>
                  </a:lnTo>
                  <a:lnTo>
                    <a:pt x="1430" y="1395"/>
                  </a:lnTo>
                  <a:lnTo>
                    <a:pt x="1519" y="1372"/>
                  </a:lnTo>
                  <a:lnTo>
                    <a:pt x="1501" y="1318"/>
                  </a:lnTo>
                  <a:lnTo>
                    <a:pt x="1559" y="1282"/>
                  </a:lnTo>
                  <a:lnTo>
                    <a:pt x="1512" y="1161"/>
                  </a:lnTo>
                  <a:lnTo>
                    <a:pt x="1524" y="1099"/>
                  </a:lnTo>
                  <a:lnTo>
                    <a:pt x="1548" y="1025"/>
                  </a:lnTo>
                  <a:lnTo>
                    <a:pt x="1487" y="967"/>
                  </a:lnTo>
                  <a:lnTo>
                    <a:pt x="1495" y="959"/>
                  </a:lnTo>
                  <a:lnTo>
                    <a:pt x="1500" y="952"/>
                  </a:lnTo>
                  <a:lnTo>
                    <a:pt x="1501" y="945"/>
                  </a:lnTo>
                  <a:lnTo>
                    <a:pt x="1500" y="939"/>
                  </a:lnTo>
                  <a:lnTo>
                    <a:pt x="1494" y="933"/>
                  </a:lnTo>
                  <a:lnTo>
                    <a:pt x="1485" y="928"/>
                  </a:lnTo>
                  <a:lnTo>
                    <a:pt x="1472" y="924"/>
                  </a:lnTo>
                  <a:lnTo>
                    <a:pt x="1457" y="921"/>
                  </a:lnTo>
                  <a:lnTo>
                    <a:pt x="1449" y="919"/>
                  </a:lnTo>
                  <a:lnTo>
                    <a:pt x="1442" y="916"/>
                  </a:lnTo>
                  <a:lnTo>
                    <a:pt x="1436" y="912"/>
                  </a:lnTo>
                  <a:lnTo>
                    <a:pt x="1431" y="907"/>
                  </a:lnTo>
                  <a:lnTo>
                    <a:pt x="1406" y="862"/>
                  </a:lnTo>
                  <a:lnTo>
                    <a:pt x="1438" y="842"/>
                  </a:lnTo>
                  <a:lnTo>
                    <a:pt x="1466" y="809"/>
                  </a:lnTo>
                  <a:lnTo>
                    <a:pt x="1399" y="714"/>
                  </a:lnTo>
                  <a:lnTo>
                    <a:pt x="1434" y="667"/>
                  </a:lnTo>
                  <a:lnTo>
                    <a:pt x="1495" y="629"/>
                  </a:lnTo>
                  <a:lnTo>
                    <a:pt x="1511" y="588"/>
                  </a:lnTo>
                  <a:lnTo>
                    <a:pt x="1462" y="589"/>
                  </a:lnTo>
                  <a:lnTo>
                    <a:pt x="1415" y="522"/>
                  </a:lnTo>
                  <a:lnTo>
                    <a:pt x="1461" y="454"/>
                  </a:lnTo>
                  <a:lnTo>
                    <a:pt x="1374" y="380"/>
                  </a:lnTo>
                  <a:lnTo>
                    <a:pt x="1401" y="334"/>
                  </a:lnTo>
                  <a:lnTo>
                    <a:pt x="1401" y="321"/>
                  </a:lnTo>
                  <a:lnTo>
                    <a:pt x="1401" y="310"/>
                  </a:lnTo>
                  <a:lnTo>
                    <a:pt x="1399" y="301"/>
                  </a:lnTo>
                  <a:lnTo>
                    <a:pt x="1397" y="294"/>
                  </a:lnTo>
                  <a:lnTo>
                    <a:pt x="1392" y="287"/>
                  </a:lnTo>
                  <a:lnTo>
                    <a:pt x="1387" y="284"/>
                  </a:lnTo>
                  <a:lnTo>
                    <a:pt x="1380" y="281"/>
                  </a:lnTo>
                  <a:lnTo>
                    <a:pt x="1372" y="281"/>
                  </a:lnTo>
                  <a:lnTo>
                    <a:pt x="1365" y="282"/>
                  </a:lnTo>
                  <a:lnTo>
                    <a:pt x="1365" y="288"/>
                  </a:lnTo>
                  <a:lnTo>
                    <a:pt x="1365" y="290"/>
                  </a:lnTo>
                  <a:lnTo>
                    <a:pt x="1365" y="291"/>
                  </a:lnTo>
                  <a:lnTo>
                    <a:pt x="1366" y="293"/>
                  </a:lnTo>
                  <a:lnTo>
                    <a:pt x="1365" y="293"/>
                  </a:lnTo>
                  <a:lnTo>
                    <a:pt x="1365" y="294"/>
                  </a:lnTo>
                  <a:lnTo>
                    <a:pt x="1365" y="296"/>
                  </a:lnTo>
                  <a:lnTo>
                    <a:pt x="1364" y="296"/>
                  </a:lnTo>
                  <a:lnTo>
                    <a:pt x="1364" y="297"/>
                  </a:lnTo>
                  <a:lnTo>
                    <a:pt x="1361" y="296"/>
                  </a:lnTo>
                  <a:lnTo>
                    <a:pt x="1360" y="296"/>
                  </a:lnTo>
                  <a:lnTo>
                    <a:pt x="1358" y="294"/>
                  </a:lnTo>
                  <a:lnTo>
                    <a:pt x="1354" y="289"/>
                  </a:lnTo>
                  <a:lnTo>
                    <a:pt x="1350" y="284"/>
                  </a:lnTo>
                  <a:lnTo>
                    <a:pt x="1346" y="277"/>
                  </a:lnTo>
                  <a:lnTo>
                    <a:pt x="1348" y="270"/>
                  </a:lnTo>
                  <a:lnTo>
                    <a:pt x="1297" y="247"/>
                  </a:lnTo>
                  <a:lnTo>
                    <a:pt x="1253" y="276"/>
                  </a:lnTo>
                  <a:lnTo>
                    <a:pt x="1200" y="286"/>
                  </a:lnTo>
                  <a:lnTo>
                    <a:pt x="1093" y="244"/>
                  </a:lnTo>
                  <a:lnTo>
                    <a:pt x="1151" y="95"/>
                  </a:lnTo>
                  <a:lnTo>
                    <a:pt x="1009" y="1"/>
                  </a:lnTo>
                  <a:lnTo>
                    <a:pt x="927" y="17"/>
                  </a:lnTo>
                  <a:lnTo>
                    <a:pt x="88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0000000-0008-0000-0000-000059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516"/>
              <a:ext cx="119" cy="104"/>
            </a:xfrm>
            <a:custGeom>
              <a:avLst/>
              <a:gdLst/>
              <a:ahLst/>
              <a:cxnLst>
                <a:cxn ang="0">
                  <a:pos x="1724" y="999"/>
                </a:cxn>
                <a:cxn ang="0">
                  <a:pos x="1621" y="818"/>
                </a:cxn>
                <a:cxn ang="0">
                  <a:pos x="1605" y="810"/>
                </a:cxn>
                <a:cxn ang="0">
                  <a:pos x="1610" y="783"/>
                </a:cxn>
                <a:cxn ang="0">
                  <a:pos x="1595" y="762"/>
                </a:cxn>
                <a:cxn ang="0">
                  <a:pos x="1556" y="745"/>
                </a:cxn>
                <a:cxn ang="0">
                  <a:pos x="1579" y="728"/>
                </a:cxn>
                <a:cxn ang="0">
                  <a:pos x="1555" y="518"/>
                </a:cxn>
                <a:cxn ang="0">
                  <a:pos x="1387" y="382"/>
                </a:cxn>
                <a:cxn ang="0">
                  <a:pos x="1253" y="314"/>
                </a:cxn>
                <a:cxn ang="0">
                  <a:pos x="1212" y="301"/>
                </a:cxn>
                <a:cxn ang="0">
                  <a:pos x="1182" y="307"/>
                </a:cxn>
                <a:cxn ang="0">
                  <a:pos x="1127" y="339"/>
                </a:cxn>
                <a:cxn ang="0">
                  <a:pos x="1018" y="309"/>
                </a:cxn>
                <a:cxn ang="0">
                  <a:pos x="778" y="239"/>
                </a:cxn>
                <a:cxn ang="0">
                  <a:pos x="654" y="57"/>
                </a:cxn>
                <a:cxn ang="0">
                  <a:pos x="504" y="96"/>
                </a:cxn>
                <a:cxn ang="0">
                  <a:pos x="317" y="212"/>
                </a:cxn>
                <a:cxn ang="0">
                  <a:pos x="256" y="356"/>
                </a:cxn>
                <a:cxn ang="0">
                  <a:pos x="262" y="449"/>
                </a:cxn>
                <a:cxn ang="0">
                  <a:pos x="261" y="460"/>
                </a:cxn>
                <a:cxn ang="0">
                  <a:pos x="217" y="475"/>
                </a:cxn>
                <a:cxn ang="0">
                  <a:pos x="27" y="668"/>
                </a:cxn>
                <a:cxn ang="0">
                  <a:pos x="1" y="681"/>
                </a:cxn>
                <a:cxn ang="0">
                  <a:pos x="153" y="868"/>
                </a:cxn>
                <a:cxn ang="0">
                  <a:pos x="104" y="1036"/>
                </a:cxn>
                <a:cxn ang="0">
                  <a:pos x="139" y="1243"/>
                </a:cxn>
                <a:cxn ang="0">
                  <a:pos x="176" y="1245"/>
                </a:cxn>
                <a:cxn ang="0">
                  <a:pos x="176" y="1276"/>
                </a:cxn>
                <a:cxn ang="0">
                  <a:pos x="334" y="1312"/>
                </a:cxn>
                <a:cxn ang="0">
                  <a:pos x="354" y="1318"/>
                </a:cxn>
                <a:cxn ang="0">
                  <a:pos x="352" y="1344"/>
                </a:cxn>
                <a:cxn ang="0">
                  <a:pos x="470" y="1395"/>
                </a:cxn>
                <a:cxn ang="0">
                  <a:pos x="496" y="1373"/>
                </a:cxn>
                <a:cxn ang="0">
                  <a:pos x="521" y="1384"/>
                </a:cxn>
                <a:cxn ang="0">
                  <a:pos x="752" y="1551"/>
                </a:cxn>
                <a:cxn ang="0">
                  <a:pos x="942" y="1438"/>
                </a:cxn>
                <a:cxn ang="0">
                  <a:pos x="993" y="1399"/>
                </a:cxn>
                <a:cxn ang="0">
                  <a:pos x="1021" y="1381"/>
                </a:cxn>
                <a:cxn ang="0">
                  <a:pos x="1100" y="1349"/>
                </a:cxn>
                <a:cxn ang="0">
                  <a:pos x="1118" y="1366"/>
                </a:cxn>
                <a:cxn ang="0">
                  <a:pos x="1132" y="1363"/>
                </a:cxn>
                <a:cxn ang="0">
                  <a:pos x="1136" y="1351"/>
                </a:cxn>
                <a:cxn ang="0">
                  <a:pos x="1151" y="1335"/>
                </a:cxn>
                <a:cxn ang="0">
                  <a:pos x="1174" y="1351"/>
                </a:cxn>
                <a:cxn ang="0">
                  <a:pos x="1410" y="1372"/>
                </a:cxn>
                <a:cxn ang="0">
                  <a:pos x="1530" y="1416"/>
                </a:cxn>
                <a:cxn ang="0">
                  <a:pos x="1552" y="1400"/>
                </a:cxn>
                <a:cxn ang="0">
                  <a:pos x="1670" y="1438"/>
                </a:cxn>
                <a:cxn ang="0">
                  <a:pos x="1803" y="1408"/>
                </a:cxn>
                <a:cxn ang="0">
                  <a:pos x="1805" y="1358"/>
                </a:cxn>
                <a:cxn ang="0">
                  <a:pos x="1838" y="1324"/>
                </a:cxn>
                <a:cxn ang="0">
                  <a:pos x="1897" y="1272"/>
                </a:cxn>
              </a:cxnLst>
              <a:rect l="0" t="0" r="r" b="b"/>
              <a:pathLst>
                <a:path w="1910" h="1551">
                  <a:moveTo>
                    <a:pt x="1910" y="1214"/>
                  </a:moveTo>
                  <a:lnTo>
                    <a:pt x="1873" y="1115"/>
                  </a:lnTo>
                  <a:lnTo>
                    <a:pt x="1815" y="1048"/>
                  </a:lnTo>
                  <a:lnTo>
                    <a:pt x="1724" y="999"/>
                  </a:lnTo>
                  <a:lnTo>
                    <a:pt x="1664" y="867"/>
                  </a:lnTo>
                  <a:lnTo>
                    <a:pt x="1627" y="811"/>
                  </a:lnTo>
                  <a:lnTo>
                    <a:pt x="1623" y="815"/>
                  </a:lnTo>
                  <a:lnTo>
                    <a:pt x="1621" y="818"/>
                  </a:lnTo>
                  <a:lnTo>
                    <a:pt x="1619" y="820"/>
                  </a:lnTo>
                  <a:lnTo>
                    <a:pt x="1618" y="821"/>
                  </a:lnTo>
                  <a:lnTo>
                    <a:pt x="1611" y="815"/>
                  </a:lnTo>
                  <a:lnTo>
                    <a:pt x="1605" y="810"/>
                  </a:lnTo>
                  <a:lnTo>
                    <a:pt x="1600" y="800"/>
                  </a:lnTo>
                  <a:lnTo>
                    <a:pt x="1601" y="791"/>
                  </a:lnTo>
                  <a:lnTo>
                    <a:pt x="1604" y="787"/>
                  </a:lnTo>
                  <a:lnTo>
                    <a:pt x="1610" y="783"/>
                  </a:lnTo>
                  <a:lnTo>
                    <a:pt x="1609" y="775"/>
                  </a:lnTo>
                  <a:lnTo>
                    <a:pt x="1606" y="770"/>
                  </a:lnTo>
                  <a:lnTo>
                    <a:pt x="1601" y="765"/>
                  </a:lnTo>
                  <a:lnTo>
                    <a:pt x="1595" y="762"/>
                  </a:lnTo>
                  <a:lnTo>
                    <a:pt x="1579" y="757"/>
                  </a:lnTo>
                  <a:lnTo>
                    <a:pt x="1568" y="753"/>
                  </a:lnTo>
                  <a:lnTo>
                    <a:pt x="1559" y="749"/>
                  </a:lnTo>
                  <a:lnTo>
                    <a:pt x="1556" y="745"/>
                  </a:lnTo>
                  <a:lnTo>
                    <a:pt x="1555" y="740"/>
                  </a:lnTo>
                  <a:lnTo>
                    <a:pt x="1559" y="736"/>
                  </a:lnTo>
                  <a:lnTo>
                    <a:pt x="1567" y="732"/>
                  </a:lnTo>
                  <a:lnTo>
                    <a:pt x="1579" y="728"/>
                  </a:lnTo>
                  <a:lnTo>
                    <a:pt x="1596" y="675"/>
                  </a:lnTo>
                  <a:lnTo>
                    <a:pt x="1597" y="626"/>
                  </a:lnTo>
                  <a:lnTo>
                    <a:pt x="1627" y="589"/>
                  </a:lnTo>
                  <a:lnTo>
                    <a:pt x="1555" y="518"/>
                  </a:lnTo>
                  <a:lnTo>
                    <a:pt x="1534" y="474"/>
                  </a:lnTo>
                  <a:lnTo>
                    <a:pt x="1482" y="470"/>
                  </a:lnTo>
                  <a:lnTo>
                    <a:pt x="1441" y="380"/>
                  </a:lnTo>
                  <a:lnTo>
                    <a:pt x="1387" y="382"/>
                  </a:lnTo>
                  <a:lnTo>
                    <a:pt x="1348" y="377"/>
                  </a:lnTo>
                  <a:lnTo>
                    <a:pt x="1282" y="395"/>
                  </a:lnTo>
                  <a:lnTo>
                    <a:pt x="1290" y="346"/>
                  </a:lnTo>
                  <a:lnTo>
                    <a:pt x="1253" y="314"/>
                  </a:lnTo>
                  <a:lnTo>
                    <a:pt x="1246" y="309"/>
                  </a:lnTo>
                  <a:lnTo>
                    <a:pt x="1239" y="306"/>
                  </a:lnTo>
                  <a:lnTo>
                    <a:pt x="1227" y="302"/>
                  </a:lnTo>
                  <a:lnTo>
                    <a:pt x="1212" y="301"/>
                  </a:lnTo>
                  <a:lnTo>
                    <a:pt x="1204" y="301"/>
                  </a:lnTo>
                  <a:lnTo>
                    <a:pt x="1198" y="303"/>
                  </a:lnTo>
                  <a:lnTo>
                    <a:pt x="1189" y="304"/>
                  </a:lnTo>
                  <a:lnTo>
                    <a:pt x="1182" y="307"/>
                  </a:lnTo>
                  <a:lnTo>
                    <a:pt x="1166" y="314"/>
                  </a:lnTo>
                  <a:lnTo>
                    <a:pt x="1149" y="324"/>
                  </a:lnTo>
                  <a:lnTo>
                    <a:pt x="1133" y="337"/>
                  </a:lnTo>
                  <a:lnTo>
                    <a:pt x="1127" y="339"/>
                  </a:lnTo>
                  <a:lnTo>
                    <a:pt x="1124" y="340"/>
                  </a:lnTo>
                  <a:lnTo>
                    <a:pt x="1122" y="337"/>
                  </a:lnTo>
                  <a:lnTo>
                    <a:pt x="1122" y="333"/>
                  </a:lnTo>
                  <a:lnTo>
                    <a:pt x="1018" y="309"/>
                  </a:lnTo>
                  <a:lnTo>
                    <a:pt x="888" y="299"/>
                  </a:lnTo>
                  <a:lnTo>
                    <a:pt x="849" y="279"/>
                  </a:lnTo>
                  <a:lnTo>
                    <a:pt x="837" y="238"/>
                  </a:lnTo>
                  <a:lnTo>
                    <a:pt x="778" y="239"/>
                  </a:lnTo>
                  <a:lnTo>
                    <a:pt x="697" y="215"/>
                  </a:lnTo>
                  <a:lnTo>
                    <a:pt x="638" y="131"/>
                  </a:lnTo>
                  <a:lnTo>
                    <a:pt x="624" y="88"/>
                  </a:lnTo>
                  <a:lnTo>
                    <a:pt x="654" y="57"/>
                  </a:lnTo>
                  <a:lnTo>
                    <a:pt x="664" y="24"/>
                  </a:lnTo>
                  <a:lnTo>
                    <a:pt x="561" y="0"/>
                  </a:lnTo>
                  <a:lnTo>
                    <a:pt x="514" y="23"/>
                  </a:lnTo>
                  <a:lnTo>
                    <a:pt x="504" y="96"/>
                  </a:lnTo>
                  <a:lnTo>
                    <a:pt x="401" y="68"/>
                  </a:lnTo>
                  <a:lnTo>
                    <a:pt x="400" y="119"/>
                  </a:lnTo>
                  <a:lnTo>
                    <a:pt x="353" y="129"/>
                  </a:lnTo>
                  <a:lnTo>
                    <a:pt x="317" y="212"/>
                  </a:lnTo>
                  <a:lnTo>
                    <a:pt x="242" y="206"/>
                  </a:lnTo>
                  <a:lnTo>
                    <a:pt x="213" y="180"/>
                  </a:lnTo>
                  <a:lnTo>
                    <a:pt x="220" y="331"/>
                  </a:lnTo>
                  <a:lnTo>
                    <a:pt x="256" y="356"/>
                  </a:lnTo>
                  <a:lnTo>
                    <a:pt x="261" y="442"/>
                  </a:lnTo>
                  <a:lnTo>
                    <a:pt x="262" y="446"/>
                  </a:lnTo>
                  <a:lnTo>
                    <a:pt x="262" y="448"/>
                  </a:lnTo>
                  <a:lnTo>
                    <a:pt x="262" y="449"/>
                  </a:lnTo>
                  <a:lnTo>
                    <a:pt x="264" y="451"/>
                  </a:lnTo>
                  <a:lnTo>
                    <a:pt x="264" y="454"/>
                  </a:lnTo>
                  <a:lnTo>
                    <a:pt x="264" y="458"/>
                  </a:lnTo>
                  <a:lnTo>
                    <a:pt x="261" y="460"/>
                  </a:lnTo>
                  <a:lnTo>
                    <a:pt x="259" y="463"/>
                  </a:lnTo>
                  <a:lnTo>
                    <a:pt x="255" y="464"/>
                  </a:lnTo>
                  <a:lnTo>
                    <a:pt x="251" y="466"/>
                  </a:lnTo>
                  <a:lnTo>
                    <a:pt x="217" y="475"/>
                  </a:lnTo>
                  <a:lnTo>
                    <a:pt x="200" y="547"/>
                  </a:lnTo>
                  <a:lnTo>
                    <a:pt x="65" y="635"/>
                  </a:lnTo>
                  <a:lnTo>
                    <a:pt x="45" y="673"/>
                  </a:lnTo>
                  <a:lnTo>
                    <a:pt x="27" y="668"/>
                  </a:lnTo>
                  <a:lnTo>
                    <a:pt x="19" y="667"/>
                  </a:lnTo>
                  <a:lnTo>
                    <a:pt x="14" y="669"/>
                  </a:lnTo>
                  <a:lnTo>
                    <a:pt x="4" y="676"/>
                  </a:lnTo>
                  <a:lnTo>
                    <a:pt x="1" y="681"/>
                  </a:lnTo>
                  <a:lnTo>
                    <a:pt x="0" y="690"/>
                  </a:lnTo>
                  <a:lnTo>
                    <a:pt x="55" y="781"/>
                  </a:lnTo>
                  <a:lnTo>
                    <a:pt x="122" y="828"/>
                  </a:lnTo>
                  <a:lnTo>
                    <a:pt x="153" y="868"/>
                  </a:lnTo>
                  <a:lnTo>
                    <a:pt x="148" y="933"/>
                  </a:lnTo>
                  <a:lnTo>
                    <a:pt x="154" y="978"/>
                  </a:lnTo>
                  <a:lnTo>
                    <a:pt x="109" y="991"/>
                  </a:lnTo>
                  <a:lnTo>
                    <a:pt x="104" y="1036"/>
                  </a:lnTo>
                  <a:lnTo>
                    <a:pt x="148" y="1122"/>
                  </a:lnTo>
                  <a:lnTo>
                    <a:pt x="154" y="1176"/>
                  </a:lnTo>
                  <a:lnTo>
                    <a:pt x="140" y="1199"/>
                  </a:lnTo>
                  <a:lnTo>
                    <a:pt x="139" y="1243"/>
                  </a:lnTo>
                  <a:lnTo>
                    <a:pt x="150" y="1240"/>
                  </a:lnTo>
                  <a:lnTo>
                    <a:pt x="162" y="1240"/>
                  </a:lnTo>
                  <a:lnTo>
                    <a:pt x="170" y="1241"/>
                  </a:lnTo>
                  <a:lnTo>
                    <a:pt x="176" y="1245"/>
                  </a:lnTo>
                  <a:lnTo>
                    <a:pt x="179" y="1249"/>
                  </a:lnTo>
                  <a:lnTo>
                    <a:pt x="180" y="1256"/>
                  </a:lnTo>
                  <a:lnTo>
                    <a:pt x="179" y="1265"/>
                  </a:lnTo>
                  <a:lnTo>
                    <a:pt x="176" y="1276"/>
                  </a:lnTo>
                  <a:lnTo>
                    <a:pt x="246" y="1289"/>
                  </a:lnTo>
                  <a:lnTo>
                    <a:pt x="276" y="1269"/>
                  </a:lnTo>
                  <a:lnTo>
                    <a:pt x="324" y="1315"/>
                  </a:lnTo>
                  <a:lnTo>
                    <a:pt x="334" y="1312"/>
                  </a:lnTo>
                  <a:lnTo>
                    <a:pt x="344" y="1311"/>
                  </a:lnTo>
                  <a:lnTo>
                    <a:pt x="346" y="1311"/>
                  </a:lnTo>
                  <a:lnTo>
                    <a:pt x="349" y="1313"/>
                  </a:lnTo>
                  <a:lnTo>
                    <a:pt x="354" y="1318"/>
                  </a:lnTo>
                  <a:lnTo>
                    <a:pt x="354" y="1320"/>
                  </a:lnTo>
                  <a:lnTo>
                    <a:pt x="355" y="1324"/>
                  </a:lnTo>
                  <a:lnTo>
                    <a:pt x="355" y="1333"/>
                  </a:lnTo>
                  <a:lnTo>
                    <a:pt x="352" y="1344"/>
                  </a:lnTo>
                  <a:lnTo>
                    <a:pt x="348" y="1359"/>
                  </a:lnTo>
                  <a:lnTo>
                    <a:pt x="386" y="1399"/>
                  </a:lnTo>
                  <a:lnTo>
                    <a:pt x="419" y="1381"/>
                  </a:lnTo>
                  <a:lnTo>
                    <a:pt x="470" y="1395"/>
                  </a:lnTo>
                  <a:lnTo>
                    <a:pt x="477" y="1386"/>
                  </a:lnTo>
                  <a:lnTo>
                    <a:pt x="483" y="1379"/>
                  </a:lnTo>
                  <a:lnTo>
                    <a:pt x="490" y="1374"/>
                  </a:lnTo>
                  <a:lnTo>
                    <a:pt x="496" y="1373"/>
                  </a:lnTo>
                  <a:lnTo>
                    <a:pt x="501" y="1372"/>
                  </a:lnTo>
                  <a:lnTo>
                    <a:pt x="508" y="1374"/>
                  </a:lnTo>
                  <a:lnTo>
                    <a:pt x="514" y="1377"/>
                  </a:lnTo>
                  <a:lnTo>
                    <a:pt x="521" y="1384"/>
                  </a:lnTo>
                  <a:lnTo>
                    <a:pt x="587" y="1397"/>
                  </a:lnTo>
                  <a:lnTo>
                    <a:pt x="636" y="1424"/>
                  </a:lnTo>
                  <a:lnTo>
                    <a:pt x="667" y="1516"/>
                  </a:lnTo>
                  <a:lnTo>
                    <a:pt x="752" y="1551"/>
                  </a:lnTo>
                  <a:lnTo>
                    <a:pt x="794" y="1525"/>
                  </a:lnTo>
                  <a:lnTo>
                    <a:pt x="801" y="1481"/>
                  </a:lnTo>
                  <a:lnTo>
                    <a:pt x="853" y="1443"/>
                  </a:lnTo>
                  <a:lnTo>
                    <a:pt x="942" y="1438"/>
                  </a:lnTo>
                  <a:lnTo>
                    <a:pt x="947" y="1430"/>
                  </a:lnTo>
                  <a:lnTo>
                    <a:pt x="987" y="1421"/>
                  </a:lnTo>
                  <a:lnTo>
                    <a:pt x="989" y="1408"/>
                  </a:lnTo>
                  <a:lnTo>
                    <a:pt x="993" y="1399"/>
                  </a:lnTo>
                  <a:lnTo>
                    <a:pt x="998" y="1392"/>
                  </a:lnTo>
                  <a:lnTo>
                    <a:pt x="1006" y="1387"/>
                  </a:lnTo>
                  <a:lnTo>
                    <a:pt x="1012" y="1382"/>
                  </a:lnTo>
                  <a:lnTo>
                    <a:pt x="1021" y="1381"/>
                  </a:lnTo>
                  <a:lnTo>
                    <a:pt x="1030" y="1382"/>
                  </a:lnTo>
                  <a:lnTo>
                    <a:pt x="1042" y="1385"/>
                  </a:lnTo>
                  <a:lnTo>
                    <a:pt x="1091" y="1337"/>
                  </a:lnTo>
                  <a:lnTo>
                    <a:pt x="1100" y="1349"/>
                  </a:lnTo>
                  <a:lnTo>
                    <a:pt x="1108" y="1359"/>
                  </a:lnTo>
                  <a:lnTo>
                    <a:pt x="1115" y="1365"/>
                  </a:lnTo>
                  <a:lnTo>
                    <a:pt x="1116" y="1365"/>
                  </a:lnTo>
                  <a:lnTo>
                    <a:pt x="1118" y="1366"/>
                  </a:lnTo>
                  <a:lnTo>
                    <a:pt x="1122" y="1368"/>
                  </a:lnTo>
                  <a:lnTo>
                    <a:pt x="1126" y="1367"/>
                  </a:lnTo>
                  <a:lnTo>
                    <a:pt x="1129" y="1365"/>
                  </a:lnTo>
                  <a:lnTo>
                    <a:pt x="1132" y="1363"/>
                  </a:lnTo>
                  <a:lnTo>
                    <a:pt x="1133" y="1359"/>
                  </a:lnTo>
                  <a:lnTo>
                    <a:pt x="1135" y="1356"/>
                  </a:lnTo>
                  <a:lnTo>
                    <a:pt x="1135" y="1353"/>
                  </a:lnTo>
                  <a:lnTo>
                    <a:pt x="1136" y="1351"/>
                  </a:lnTo>
                  <a:lnTo>
                    <a:pt x="1138" y="1346"/>
                  </a:lnTo>
                  <a:lnTo>
                    <a:pt x="1142" y="1339"/>
                  </a:lnTo>
                  <a:lnTo>
                    <a:pt x="1147" y="1336"/>
                  </a:lnTo>
                  <a:lnTo>
                    <a:pt x="1151" y="1335"/>
                  </a:lnTo>
                  <a:lnTo>
                    <a:pt x="1157" y="1336"/>
                  </a:lnTo>
                  <a:lnTo>
                    <a:pt x="1162" y="1339"/>
                  </a:lnTo>
                  <a:lnTo>
                    <a:pt x="1168" y="1344"/>
                  </a:lnTo>
                  <a:lnTo>
                    <a:pt x="1174" y="1351"/>
                  </a:lnTo>
                  <a:lnTo>
                    <a:pt x="1181" y="1362"/>
                  </a:lnTo>
                  <a:lnTo>
                    <a:pt x="1278" y="1369"/>
                  </a:lnTo>
                  <a:lnTo>
                    <a:pt x="1333" y="1337"/>
                  </a:lnTo>
                  <a:lnTo>
                    <a:pt x="1410" y="1372"/>
                  </a:lnTo>
                  <a:lnTo>
                    <a:pt x="1436" y="1431"/>
                  </a:lnTo>
                  <a:lnTo>
                    <a:pt x="1479" y="1467"/>
                  </a:lnTo>
                  <a:lnTo>
                    <a:pt x="1527" y="1427"/>
                  </a:lnTo>
                  <a:lnTo>
                    <a:pt x="1530" y="1416"/>
                  </a:lnTo>
                  <a:lnTo>
                    <a:pt x="1534" y="1409"/>
                  </a:lnTo>
                  <a:lnTo>
                    <a:pt x="1539" y="1404"/>
                  </a:lnTo>
                  <a:lnTo>
                    <a:pt x="1546" y="1401"/>
                  </a:lnTo>
                  <a:lnTo>
                    <a:pt x="1552" y="1400"/>
                  </a:lnTo>
                  <a:lnTo>
                    <a:pt x="1559" y="1401"/>
                  </a:lnTo>
                  <a:lnTo>
                    <a:pt x="1568" y="1404"/>
                  </a:lnTo>
                  <a:lnTo>
                    <a:pt x="1579" y="1410"/>
                  </a:lnTo>
                  <a:lnTo>
                    <a:pt x="1670" y="1438"/>
                  </a:lnTo>
                  <a:lnTo>
                    <a:pt x="1701" y="1379"/>
                  </a:lnTo>
                  <a:lnTo>
                    <a:pt x="1737" y="1418"/>
                  </a:lnTo>
                  <a:lnTo>
                    <a:pt x="1809" y="1433"/>
                  </a:lnTo>
                  <a:lnTo>
                    <a:pt x="1803" y="1408"/>
                  </a:lnTo>
                  <a:lnTo>
                    <a:pt x="1801" y="1396"/>
                  </a:lnTo>
                  <a:lnTo>
                    <a:pt x="1801" y="1386"/>
                  </a:lnTo>
                  <a:lnTo>
                    <a:pt x="1803" y="1367"/>
                  </a:lnTo>
                  <a:lnTo>
                    <a:pt x="1805" y="1358"/>
                  </a:lnTo>
                  <a:lnTo>
                    <a:pt x="1810" y="1351"/>
                  </a:lnTo>
                  <a:lnTo>
                    <a:pt x="1821" y="1336"/>
                  </a:lnTo>
                  <a:lnTo>
                    <a:pt x="1828" y="1329"/>
                  </a:lnTo>
                  <a:lnTo>
                    <a:pt x="1838" y="1324"/>
                  </a:lnTo>
                  <a:lnTo>
                    <a:pt x="1857" y="1315"/>
                  </a:lnTo>
                  <a:lnTo>
                    <a:pt x="1869" y="1311"/>
                  </a:lnTo>
                  <a:lnTo>
                    <a:pt x="1883" y="1309"/>
                  </a:lnTo>
                  <a:lnTo>
                    <a:pt x="1897" y="1272"/>
                  </a:lnTo>
                  <a:lnTo>
                    <a:pt x="1910" y="1214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00000000-0008-0000-0000-00005A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458"/>
              <a:ext cx="127" cy="93"/>
            </a:xfrm>
            <a:custGeom>
              <a:avLst/>
              <a:gdLst/>
              <a:ahLst/>
              <a:cxnLst>
                <a:cxn ang="0">
                  <a:pos x="666" y="122"/>
                </a:cxn>
                <a:cxn ang="0">
                  <a:pos x="478" y="140"/>
                </a:cxn>
                <a:cxn ang="0">
                  <a:pos x="375" y="219"/>
                </a:cxn>
                <a:cxn ang="0">
                  <a:pos x="344" y="235"/>
                </a:cxn>
                <a:cxn ang="0">
                  <a:pos x="356" y="329"/>
                </a:cxn>
                <a:cxn ang="0">
                  <a:pos x="395" y="399"/>
                </a:cxn>
                <a:cxn ang="0">
                  <a:pos x="272" y="445"/>
                </a:cxn>
                <a:cxn ang="0">
                  <a:pos x="256" y="435"/>
                </a:cxn>
                <a:cxn ang="0">
                  <a:pos x="101" y="454"/>
                </a:cxn>
                <a:cxn ang="0">
                  <a:pos x="34" y="679"/>
                </a:cxn>
                <a:cxn ang="0">
                  <a:pos x="50" y="679"/>
                </a:cxn>
                <a:cxn ang="0">
                  <a:pos x="64" y="684"/>
                </a:cxn>
                <a:cxn ang="0">
                  <a:pos x="31" y="724"/>
                </a:cxn>
                <a:cxn ang="0">
                  <a:pos x="164" y="829"/>
                </a:cxn>
                <a:cxn ang="0">
                  <a:pos x="328" y="1039"/>
                </a:cxn>
                <a:cxn ang="0">
                  <a:pos x="437" y="1088"/>
                </a:cxn>
                <a:cxn ang="0">
                  <a:pos x="624" y="972"/>
                </a:cxn>
                <a:cxn ang="0">
                  <a:pos x="774" y="933"/>
                </a:cxn>
                <a:cxn ang="0">
                  <a:pos x="898" y="1115"/>
                </a:cxn>
                <a:cxn ang="0">
                  <a:pos x="1138" y="1185"/>
                </a:cxn>
                <a:cxn ang="0">
                  <a:pos x="1247" y="1215"/>
                </a:cxn>
                <a:cxn ang="0">
                  <a:pos x="1302" y="1183"/>
                </a:cxn>
                <a:cxn ang="0">
                  <a:pos x="1332" y="1177"/>
                </a:cxn>
                <a:cxn ang="0">
                  <a:pos x="1373" y="1190"/>
                </a:cxn>
                <a:cxn ang="0">
                  <a:pos x="1507" y="1258"/>
                </a:cxn>
                <a:cxn ang="0">
                  <a:pos x="1675" y="1394"/>
                </a:cxn>
                <a:cxn ang="0">
                  <a:pos x="1684" y="1333"/>
                </a:cxn>
                <a:cxn ang="0">
                  <a:pos x="1719" y="1336"/>
                </a:cxn>
                <a:cxn ang="0">
                  <a:pos x="1743" y="1329"/>
                </a:cxn>
                <a:cxn ang="0">
                  <a:pos x="1754" y="1319"/>
                </a:cxn>
                <a:cxn ang="0">
                  <a:pos x="1782" y="1326"/>
                </a:cxn>
                <a:cxn ang="0">
                  <a:pos x="1796" y="1103"/>
                </a:cxn>
                <a:cxn ang="0">
                  <a:pos x="1802" y="1025"/>
                </a:cxn>
                <a:cxn ang="0">
                  <a:pos x="1805" y="1020"/>
                </a:cxn>
                <a:cxn ang="0">
                  <a:pos x="1807" y="1015"/>
                </a:cxn>
                <a:cxn ang="0">
                  <a:pos x="1802" y="1002"/>
                </a:cxn>
                <a:cxn ang="0">
                  <a:pos x="1788" y="947"/>
                </a:cxn>
                <a:cxn ang="0">
                  <a:pos x="1972" y="777"/>
                </a:cxn>
                <a:cxn ang="0">
                  <a:pos x="2017" y="578"/>
                </a:cxn>
                <a:cxn ang="0">
                  <a:pos x="2025" y="567"/>
                </a:cxn>
                <a:cxn ang="0">
                  <a:pos x="2028" y="540"/>
                </a:cxn>
                <a:cxn ang="0">
                  <a:pos x="1918" y="488"/>
                </a:cxn>
                <a:cxn ang="0">
                  <a:pos x="1910" y="499"/>
                </a:cxn>
                <a:cxn ang="0">
                  <a:pos x="1907" y="502"/>
                </a:cxn>
                <a:cxn ang="0">
                  <a:pos x="1894" y="508"/>
                </a:cxn>
                <a:cxn ang="0">
                  <a:pos x="1884" y="505"/>
                </a:cxn>
                <a:cxn ang="0">
                  <a:pos x="1841" y="458"/>
                </a:cxn>
                <a:cxn ang="0">
                  <a:pos x="1839" y="433"/>
                </a:cxn>
                <a:cxn ang="0">
                  <a:pos x="1831" y="431"/>
                </a:cxn>
                <a:cxn ang="0">
                  <a:pos x="1804" y="449"/>
                </a:cxn>
                <a:cxn ang="0">
                  <a:pos x="1597" y="151"/>
                </a:cxn>
                <a:cxn ang="0">
                  <a:pos x="1495" y="143"/>
                </a:cxn>
                <a:cxn ang="0">
                  <a:pos x="1382" y="193"/>
                </a:cxn>
                <a:cxn ang="0">
                  <a:pos x="1184" y="142"/>
                </a:cxn>
                <a:cxn ang="0">
                  <a:pos x="974" y="114"/>
                </a:cxn>
                <a:cxn ang="0">
                  <a:pos x="934" y="96"/>
                </a:cxn>
                <a:cxn ang="0">
                  <a:pos x="906" y="70"/>
                </a:cxn>
                <a:cxn ang="0">
                  <a:pos x="802" y="0"/>
                </a:cxn>
              </a:cxnLst>
              <a:rect l="0" t="0" r="r" b="b"/>
              <a:pathLst>
                <a:path w="2030" h="1394">
                  <a:moveTo>
                    <a:pt x="802" y="0"/>
                  </a:moveTo>
                  <a:lnTo>
                    <a:pt x="743" y="38"/>
                  </a:lnTo>
                  <a:lnTo>
                    <a:pt x="704" y="55"/>
                  </a:lnTo>
                  <a:lnTo>
                    <a:pt x="666" y="122"/>
                  </a:lnTo>
                  <a:lnTo>
                    <a:pt x="615" y="111"/>
                  </a:lnTo>
                  <a:lnTo>
                    <a:pt x="570" y="133"/>
                  </a:lnTo>
                  <a:lnTo>
                    <a:pt x="518" y="96"/>
                  </a:lnTo>
                  <a:lnTo>
                    <a:pt x="478" y="140"/>
                  </a:lnTo>
                  <a:lnTo>
                    <a:pt x="403" y="189"/>
                  </a:lnTo>
                  <a:lnTo>
                    <a:pt x="408" y="233"/>
                  </a:lnTo>
                  <a:lnTo>
                    <a:pt x="391" y="222"/>
                  </a:lnTo>
                  <a:lnTo>
                    <a:pt x="375" y="219"/>
                  </a:lnTo>
                  <a:lnTo>
                    <a:pt x="366" y="220"/>
                  </a:lnTo>
                  <a:lnTo>
                    <a:pt x="359" y="223"/>
                  </a:lnTo>
                  <a:lnTo>
                    <a:pt x="350" y="228"/>
                  </a:lnTo>
                  <a:lnTo>
                    <a:pt x="344" y="235"/>
                  </a:lnTo>
                  <a:lnTo>
                    <a:pt x="371" y="251"/>
                  </a:lnTo>
                  <a:lnTo>
                    <a:pt x="341" y="309"/>
                  </a:lnTo>
                  <a:lnTo>
                    <a:pt x="346" y="321"/>
                  </a:lnTo>
                  <a:lnTo>
                    <a:pt x="356" y="329"/>
                  </a:lnTo>
                  <a:lnTo>
                    <a:pt x="361" y="331"/>
                  </a:lnTo>
                  <a:lnTo>
                    <a:pt x="368" y="332"/>
                  </a:lnTo>
                  <a:lnTo>
                    <a:pt x="381" y="332"/>
                  </a:lnTo>
                  <a:lnTo>
                    <a:pt x="395" y="399"/>
                  </a:lnTo>
                  <a:lnTo>
                    <a:pt x="277" y="437"/>
                  </a:lnTo>
                  <a:lnTo>
                    <a:pt x="275" y="442"/>
                  </a:lnTo>
                  <a:lnTo>
                    <a:pt x="273" y="443"/>
                  </a:lnTo>
                  <a:lnTo>
                    <a:pt x="272" y="445"/>
                  </a:lnTo>
                  <a:lnTo>
                    <a:pt x="267" y="444"/>
                  </a:lnTo>
                  <a:lnTo>
                    <a:pt x="264" y="442"/>
                  </a:lnTo>
                  <a:lnTo>
                    <a:pt x="262" y="441"/>
                  </a:lnTo>
                  <a:lnTo>
                    <a:pt x="256" y="435"/>
                  </a:lnTo>
                  <a:lnTo>
                    <a:pt x="254" y="430"/>
                  </a:lnTo>
                  <a:lnTo>
                    <a:pt x="201" y="448"/>
                  </a:lnTo>
                  <a:lnTo>
                    <a:pt x="173" y="441"/>
                  </a:lnTo>
                  <a:lnTo>
                    <a:pt x="101" y="454"/>
                  </a:lnTo>
                  <a:lnTo>
                    <a:pt x="0" y="609"/>
                  </a:lnTo>
                  <a:lnTo>
                    <a:pt x="31" y="678"/>
                  </a:lnTo>
                  <a:lnTo>
                    <a:pt x="32" y="678"/>
                  </a:lnTo>
                  <a:lnTo>
                    <a:pt x="34" y="679"/>
                  </a:lnTo>
                  <a:lnTo>
                    <a:pt x="38" y="681"/>
                  </a:lnTo>
                  <a:lnTo>
                    <a:pt x="40" y="681"/>
                  </a:lnTo>
                  <a:lnTo>
                    <a:pt x="43" y="681"/>
                  </a:lnTo>
                  <a:lnTo>
                    <a:pt x="50" y="679"/>
                  </a:lnTo>
                  <a:lnTo>
                    <a:pt x="55" y="679"/>
                  </a:lnTo>
                  <a:lnTo>
                    <a:pt x="59" y="680"/>
                  </a:lnTo>
                  <a:lnTo>
                    <a:pt x="63" y="682"/>
                  </a:lnTo>
                  <a:lnTo>
                    <a:pt x="64" y="684"/>
                  </a:lnTo>
                  <a:lnTo>
                    <a:pt x="64" y="687"/>
                  </a:lnTo>
                  <a:lnTo>
                    <a:pt x="63" y="691"/>
                  </a:lnTo>
                  <a:lnTo>
                    <a:pt x="60" y="697"/>
                  </a:lnTo>
                  <a:lnTo>
                    <a:pt x="31" y="724"/>
                  </a:lnTo>
                  <a:lnTo>
                    <a:pt x="49" y="755"/>
                  </a:lnTo>
                  <a:lnTo>
                    <a:pt x="96" y="778"/>
                  </a:lnTo>
                  <a:lnTo>
                    <a:pt x="125" y="752"/>
                  </a:lnTo>
                  <a:lnTo>
                    <a:pt x="164" y="829"/>
                  </a:lnTo>
                  <a:lnTo>
                    <a:pt x="189" y="812"/>
                  </a:lnTo>
                  <a:lnTo>
                    <a:pt x="234" y="838"/>
                  </a:lnTo>
                  <a:lnTo>
                    <a:pt x="325" y="1005"/>
                  </a:lnTo>
                  <a:lnTo>
                    <a:pt x="328" y="1039"/>
                  </a:lnTo>
                  <a:lnTo>
                    <a:pt x="329" y="1036"/>
                  </a:lnTo>
                  <a:lnTo>
                    <a:pt x="333" y="1056"/>
                  </a:lnTo>
                  <a:lnTo>
                    <a:pt x="362" y="1082"/>
                  </a:lnTo>
                  <a:lnTo>
                    <a:pt x="437" y="1088"/>
                  </a:lnTo>
                  <a:lnTo>
                    <a:pt x="473" y="1005"/>
                  </a:lnTo>
                  <a:lnTo>
                    <a:pt x="520" y="995"/>
                  </a:lnTo>
                  <a:lnTo>
                    <a:pt x="521" y="944"/>
                  </a:lnTo>
                  <a:lnTo>
                    <a:pt x="624" y="972"/>
                  </a:lnTo>
                  <a:lnTo>
                    <a:pt x="634" y="899"/>
                  </a:lnTo>
                  <a:lnTo>
                    <a:pt x="681" y="876"/>
                  </a:lnTo>
                  <a:lnTo>
                    <a:pt x="784" y="900"/>
                  </a:lnTo>
                  <a:lnTo>
                    <a:pt x="774" y="933"/>
                  </a:lnTo>
                  <a:lnTo>
                    <a:pt x="744" y="964"/>
                  </a:lnTo>
                  <a:lnTo>
                    <a:pt x="758" y="1007"/>
                  </a:lnTo>
                  <a:lnTo>
                    <a:pt x="817" y="1091"/>
                  </a:lnTo>
                  <a:lnTo>
                    <a:pt x="898" y="1115"/>
                  </a:lnTo>
                  <a:lnTo>
                    <a:pt x="957" y="1114"/>
                  </a:lnTo>
                  <a:lnTo>
                    <a:pt x="969" y="1155"/>
                  </a:lnTo>
                  <a:lnTo>
                    <a:pt x="1008" y="1175"/>
                  </a:lnTo>
                  <a:lnTo>
                    <a:pt x="1138" y="1185"/>
                  </a:lnTo>
                  <a:lnTo>
                    <a:pt x="1242" y="1209"/>
                  </a:lnTo>
                  <a:lnTo>
                    <a:pt x="1242" y="1213"/>
                  </a:lnTo>
                  <a:lnTo>
                    <a:pt x="1244" y="1216"/>
                  </a:lnTo>
                  <a:lnTo>
                    <a:pt x="1247" y="1215"/>
                  </a:lnTo>
                  <a:lnTo>
                    <a:pt x="1253" y="1213"/>
                  </a:lnTo>
                  <a:lnTo>
                    <a:pt x="1269" y="1200"/>
                  </a:lnTo>
                  <a:lnTo>
                    <a:pt x="1286" y="1190"/>
                  </a:lnTo>
                  <a:lnTo>
                    <a:pt x="1302" y="1183"/>
                  </a:lnTo>
                  <a:lnTo>
                    <a:pt x="1309" y="1180"/>
                  </a:lnTo>
                  <a:lnTo>
                    <a:pt x="1318" y="1179"/>
                  </a:lnTo>
                  <a:lnTo>
                    <a:pt x="1324" y="1177"/>
                  </a:lnTo>
                  <a:lnTo>
                    <a:pt x="1332" y="1177"/>
                  </a:lnTo>
                  <a:lnTo>
                    <a:pt x="1347" y="1178"/>
                  </a:lnTo>
                  <a:lnTo>
                    <a:pt x="1359" y="1182"/>
                  </a:lnTo>
                  <a:lnTo>
                    <a:pt x="1366" y="1185"/>
                  </a:lnTo>
                  <a:lnTo>
                    <a:pt x="1373" y="1190"/>
                  </a:lnTo>
                  <a:lnTo>
                    <a:pt x="1410" y="1222"/>
                  </a:lnTo>
                  <a:lnTo>
                    <a:pt x="1402" y="1271"/>
                  </a:lnTo>
                  <a:lnTo>
                    <a:pt x="1468" y="1253"/>
                  </a:lnTo>
                  <a:lnTo>
                    <a:pt x="1507" y="1258"/>
                  </a:lnTo>
                  <a:lnTo>
                    <a:pt x="1561" y="1256"/>
                  </a:lnTo>
                  <a:lnTo>
                    <a:pt x="1602" y="1346"/>
                  </a:lnTo>
                  <a:lnTo>
                    <a:pt x="1654" y="1350"/>
                  </a:lnTo>
                  <a:lnTo>
                    <a:pt x="1675" y="1394"/>
                  </a:lnTo>
                  <a:lnTo>
                    <a:pt x="1689" y="1349"/>
                  </a:lnTo>
                  <a:lnTo>
                    <a:pt x="1683" y="1340"/>
                  </a:lnTo>
                  <a:lnTo>
                    <a:pt x="1683" y="1335"/>
                  </a:lnTo>
                  <a:lnTo>
                    <a:pt x="1684" y="1333"/>
                  </a:lnTo>
                  <a:lnTo>
                    <a:pt x="1687" y="1333"/>
                  </a:lnTo>
                  <a:lnTo>
                    <a:pt x="1698" y="1334"/>
                  </a:lnTo>
                  <a:lnTo>
                    <a:pt x="1708" y="1335"/>
                  </a:lnTo>
                  <a:lnTo>
                    <a:pt x="1719" y="1336"/>
                  </a:lnTo>
                  <a:lnTo>
                    <a:pt x="1723" y="1335"/>
                  </a:lnTo>
                  <a:lnTo>
                    <a:pt x="1729" y="1335"/>
                  </a:lnTo>
                  <a:lnTo>
                    <a:pt x="1739" y="1333"/>
                  </a:lnTo>
                  <a:lnTo>
                    <a:pt x="1743" y="1329"/>
                  </a:lnTo>
                  <a:lnTo>
                    <a:pt x="1748" y="1326"/>
                  </a:lnTo>
                  <a:lnTo>
                    <a:pt x="1751" y="1322"/>
                  </a:lnTo>
                  <a:lnTo>
                    <a:pt x="1752" y="1320"/>
                  </a:lnTo>
                  <a:lnTo>
                    <a:pt x="1754" y="1319"/>
                  </a:lnTo>
                  <a:lnTo>
                    <a:pt x="1757" y="1315"/>
                  </a:lnTo>
                  <a:lnTo>
                    <a:pt x="1764" y="1315"/>
                  </a:lnTo>
                  <a:lnTo>
                    <a:pt x="1771" y="1318"/>
                  </a:lnTo>
                  <a:lnTo>
                    <a:pt x="1782" y="1326"/>
                  </a:lnTo>
                  <a:lnTo>
                    <a:pt x="1838" y="1282"/>
                  </a:lnTo>
                  <a:lnTo>
                    <a:pt x="1806" y="1197"/>
                  </a:lnTo>
                  <a:lnTo>
                    <a:pt x="1825" y="1137"/>
                  </a:lnTo>
                  <a:lnTo>
                    <a:pt x="1796" y="1103"/>
                  </a:lnTo>
                  <a:lnTo>
                    <a:pt x="1797" y="1063"/>
                  </a:lnTo>
                  <a:lnTo>
                    <a:pt x="1786" y="1033"/>
                  </a:lnTo>
                  <a:lnTo>
                    <a:pt x="1795" y="1029"/>
                  </a:lnTo>
                  <a:lnTo>
                    <a:pt x="1802" y="1025"/>
                  </a:lnTo>
                  <a:lnTo>
                    <a:pt x="1802" y="1023"/>
                  </a:lnTo>
                  <a:lnTo>
                    <a:pt x="1802" y="1022"/>
                  </a:lnTo>
                  <a:lnTo>
                    <a:pt x="1803" y="1022"/>
                  </a:lnTo>
                  <a:lnTo>
                    <a:pt x="1805" y="1020"/>
                  </a:lnTo>
                  <a:lnTo>
                    <a:pt x="1805" y="1018"/>
                  </a:lnTo>
                  <a:lnTo>
                    <a:pt x="1805" y="1017"/>
                  </a:lnTo>
                  <a:lnTo>
                    <a:pt x="1806" y="1017"/>
                  </a:lnTo>
                  <a:lnTo>
                    <a:pt x="1807" y="1015"/>
                  </a:lnTo>
                  <a:lnTo>
                    <a:pt x="1806" y="1011"/>
                  </a:lnTo>
                  <a:lnTo>
                    <a:pt x="1805" y="1009"/>
                  </a:lnTo>
                  <a:lnTo>
                    <a:pt x="1805" y="1008"/>
                  </a:lnTo>
                  <a:lnTo>
                    <a:pt x="1802" y="1002"/>
                  </a:lnTo>
                  <a:lnTo>
                    <a:pt x="1795" y="994"/>
                  </a:lnTo>
                  <a:lnTo>
                    <a:pt x="1790" y="990"/>
                  </a:lnTo>
                  <a:lnTo>
                    <a:pt x="1786" y="987"/>
                  </a:lnTo>
                  <a:lnTo>
                    <a:pt x="1788" y="947"/>
                  </a:lnTo>
                  <a:lnTo>
                    <a:pt x="1758" y="899"/>
                  </a:lnTo>
                  <a:lnTo>
                    <a:pt x="1803" y="888"/>
                  </a:lnTo>
                  <a:lnTo>
                    <a:pt x="1913" y="839"/>
                  </a:lnTo>
                  <a:lnTo>
                    <a:pt x="1972" y="777"/>
                  </a:lnTo>
                  <a:lnTo>
                    <a:pt x="2024" y="754"/>
                  </a:lnTo>
                  <a:lnTo>
                    <a:pt x="2020" y="683"/>
                  </a:lnTo>
                  <a:lnTo>
                    <a:pt x="2004" y="643"/>
                  </a:lnTo>
                  <a:lnTo>
                    <a:pt x="2017" y="578"/>
                  </a:lnTo>
                  <a:lnTo>
                    <a:pt x="2020" y="573"/>
                  </a:lnTo>
                  <a:lnTo>
                    <a:pt x="2021" y="571"/>
                  </a:lnTo>
                  <a:lnTo>
                    <a:pt x="2023" y="571"/>
                  </a:lnTo>
                  <a:lnTo>
                    <a:pt x="2025" y="567"/>
                  </a:lnTo>
                  <a:lnTo>
                    <a:pt x="2027" y="564"/>
                  </a:lnTo>
                  <a:lnTo>
                    <a:pt x="2030" y="556"/>
                  </a:lnTo>
                  <a:lnTo>
                    <a:pt x="2029" y="546"/>
                  </a:lnTo>
                  <a:lnTo>
                    <a:pt x="2028" y="540"/>
                  </a:lnTo>
                  <a:lnTo>
                    <a:pt x="2027" y="538"/>
                  </a:lnTo>
                  <a:lnTo>
                    <a:pt x="2027" y="537"/>
                  </a:lnTo>
                  <a:lnTo>
                    <a:pt x="2027" y="535"/>
                  </a:lnTo>
                  <a:lnTo>
                    <a:pt x="1918" y="488"/>
                  </a:lnTo>
                  <a:lnTo>
                    <a:pt x="1917" y="490"/>
                  </a:lnTo>
                  <a:lnTo>
                    <a:pt x="1913" y="497"/>
                  </a:lnTo>
                  <a:lnTo>
                    <a:pt x="1911" y="499"/>
                  </a:lnTo>
                  <a:lnTo>
                    <a:pt x="1910" y="499"/>
                  </a:lnTo>
                  <a:lnTo>
                    <a:pt x="1910" y="500"/>
                  </a:lnTo>
                  <a:lnTo>
                    <a:pt x="1910" y="502"/>
                  </a:lnTo>
                  <a:lnTo>
                    <a:pt x="1908" y="502"/>
                  </a:lnTo>
                  <a:lnTo>
                    <a:pt x="1907" y="502"/>
                  </a:lnTo>
                  <a:lnTo>
                    <a:pt x="1907" y="503"/>
                  </a:lnTo>
                  <a:lnTo>
                    <a:pt x="1905" y="505"/>
                  </a:lnTo>
                  <a:lnTo>
                    <a:pt x="1900" y="508"/>
                  </a:lnTo>
                  <a:lnTo>
                    <a:pt x="1894" y="508"/>
                  </a:lnTo>
                  <a:lnTo>
                    <a:pt x="1892" y="507"/>
                  </a:lnTo>
                  <a:lnTo>
                    <a:pt x="1891" y="507"/>
                  </a:lnTo>
                  <a:lnTo>
                    <a:pt x="1889" y="507"/>
                  </a:lnTo>
                  <a:lnTo>
                    <a:pt x="1884" y="505"/>
                  </a:lnTo>
                  <a:lnTo>
                    <a:pt x="1882" y="504"/>
                  </a:lnTo>
                  <a:lnTo>
                    <a:pt x="1881" y="504"/>
                  </a:lnTo>
                  <a:lnTo>
                    <a:pt x="1875" y="500"/>
                  </a:lnTo>
                  <a:lnTo>
                    <a:pt x="1841" y="458"/>
                  </a:lnTo>
                  <a:lnTo>
                    <a:pt x="1839" y="457"/>
                  </a:lnTo>
                  <a:lnTo>
                    <a:pt x="1841" y="446"/>
                  </a:lnTo>
                  <a:lnTo>
                    <a:pt x="1841" y="438"/>
                  </a:lnTo>
                  <a:lnTo>
                    <a:pt x="1839" y="433"/>
                  </a:lnTo>
                  <a:lnTo>
                    <a:pt x="1837" y="431"/>
                  </a:lnTo>
                  <a:lnTo>
                    <a:pt x="1836" y="431"/>
                  </a:lnTo>
                  <a:lnTo>
                    <a:pt x="1833" y="430"/>
                  </a:lnTo>
                  <a:lnTo>
                    <a:pt x="1831" y="431"/>
                  </a:lnTo>
                  <a:lnTo>
                    <a:pt x="1823" y="434"/>
                  </a:lnTo>
                  <a:lnTo>
                    <a:pt x="1818" y="436"/>
                  </a:lnTo>
                  <a:lnTo>
                    <a:pt x="1814" y="440"/>
                  </a:lnTo>
                  <a:lnTo>
                    <a:pt x="1804" y="449"/>
                  </a:lnTo>
                  <a:lnTo>
                    <a:pt x="1710" y="400"/>
                  </a:lnTo>
                  <a:lnTo>
                    <a:pt x="1717" y="320"/>
                  </a:lnTo>
                  <a:lnTo>
                    <a:pt x="1690" y="297"/>
                  </a:lnTo>
                  <a:lnTo>
                    <a:pt x="1597" y="151"/>
                  </a:lnTo>
                  <a:lnTo>
                    <a:pt x="1588" y="84"/>
                  </a:lnTo>
                  <a:lnTo>
                    <a:pt x="1538" y="72"/>
                  </a:lnTo>
                  <a:lnTo>
                    <a:pt x="1526" y="139"/>
                  </a:lnTo>
                  <a:lnTo>
                    <a:pt x="1495" y="143"/>
                  </a:lnTo>
                  <a:lnTo>
                    <a:pt x="1485" y="196"/>
                  </a:lnTo>
                  <a:lnTo>
                    <a:pt x="1421" y="237"/>
                  </a:lnTo>
                  <a:lnTo>
                    <a:pt x="1370" y="225"/>
                  </a:lnTo>
                  <a:lnTo>
                    <a:pt x="1382" y="193"/>
                  </a:lnTo>
                  <a:lnTo>
                    <a:pt x="1371" y="175"/>
                  </a:lnTo>
                  <a:lnTo>
                    <a:pt x="1297" y="144"/>
                  </a:lnTo>
                  <a:lnTo>
                    <a:pt x="1257" y="189"/>
                  </a:lnTo>
                  <a:lnTo>
                    <a:pt x="1184" y="142"/>
                  </a:lnTo>
                  <a:lnTo>
                    <a:pt x="1089" y="199"/>
                  </a:lnTo>
                  <a:lnTo>
                    <a:pt x="1002" y="123"/>
                  </a:lnTo>
                  <a:lnTo>
                    <a:pt x="999" y="120"/>
                  </a:lnTo>
                  <a:lnTo>
                    <a:pt x="974" y="114"/>
                  </a:lnTo>
                  <a:lnTo>
                    <a:pt x="963" y="110"/>
                  </a:lnTo>
                  <a:lnTo>
                    <a:pt x="953" y="107"/>
                  </a:lnTo>
                  <a:lnTo>
                    <a:pt x="942" y="101"/>
                  </a:lnTo>
                  <a:lnTo>
                    <a:pt x="934" y="96"/>
                  </a:lnTo>
                  <a:lnTo>
                    <a:pt x="925" y="90"/>
                  </a:lnTo>
                  <a:lnTo>
                    <a:pt x="919" y="85"/>
                  </a:lnTo>
                  <a:lnTo>
                    <a:pt x="912" y="77"/>
                  </a:lnTo>
                  <a:lnTo>
                    <a:pt x="906" y="70"/>
                  </a:lnTo>
                  <a:lnTo>
                    <a:pt x="897" y="54"/>
                  </a:lnTo>
                  <a:lnTo>
                    <a:pt x="889" y="35"/>
                  </a:lnTo>
                  <a:lnTo>
                    <a:pt x="886" y="14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0000000-0008-0000-0000-00005B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510"/>
              <a:ext cx="68" cy="90"/>
            </a:xfrm>
            <a:custGeom>
              <a:avLst/>
              <a:gdLst/>
              <a:ahLst/>
              <a:cxnLst>
                <a:cxn ang="0">
                  <a:pos x="434" y="51"/>
                </a:cxn>
                <a:cxn ang="0">
                  <a:pos x="200" y="15"/>
                </a:cxn>
                <a:cxn ang="0">
                  <a:pos x="178" y="138"/>
                </a:cxn>
                <a:cxn ang="0">
                  <a:pos x="186" y="150"/>
                </a:cxn>
                <a:cxn ang="0">
                  <a:pos x="220" y="222"/>
                </a:cxn>
                <a:cxn ang="0">
                  <a:pos x="69" y="319"/>
                </a:cxn>
                <a:cxn ang="0">
                  <a:pos x="15" y="419"/>
                </a:cxn>
                <a:cxn ang="0">
                  <a:pos x="25" y="444"/>
                </a:cxn>
                <a:cxn ang="0">
                  <a:pos x="0" y="500"/>
                </a:cxn>
                <a:cxn ang="0">
                  <a:pos x="122" y="692"/>
                </a:cxn>
                <a:cxn ang="0">
                  <a:pos x="138" y="841"/>
                </a:cxn>
                <a:cxn ang="0">
                  <a:pos x="135" y="877"/>
                </a:cxn>
                <a:cxn ang="0">
                  <a:pos x="154" y="888"/>
                </a:cxn>
                <a:cxn ang="0">
                  <a:pos x="150" y="977"/>
                </a:cxn>
                <a:cxn ang="0">
                  <a:pos x="143" y="1002"/>
                </a:cxn>
                <a:cxn ang="0">
                  <a:pos x="160" y="1023"/>
                </a:cxn>
                <a:cxn ang="0">
                  <a:pos x="241" y="1092"/>
                </a:cxn>
                <a:cxn ang="0">
                  <a:pos x="417" y="1172"/>
                </a:cxn>
                <a:cxn ang="0">
                  <a:pos x="496" y="1203"/>
                </a:cxn>
                <a:cxn ang="0">
                  <a:pos x="496" y="1177"/>
                </a:cxn>
                <a:cxn ang="0">
                  <a:pos x="533" y="1179"/>
                </a:cxn>
                <a:cxn ang="0">
                  <a:pos x="562" y="1314"/>
                </a:cxn>
                <a:cxn ang="0">
                  <a:pos x="760" y="1226"/>
                </a:cxn>
                <a:cxn ang="0">
                  <a:pos x="741" y="1157"/>
                </a:cxn>
                <a:cxn ang="0">
                  <a:pos x="791" y="1110"/>
                </a:cxn>
                <a:cxn ang="0">
                  <a:pos x="876" y="1096"/>
                </a:cxn>
                <a:cxn ang="0">
                  <a:pos x="890" y="1102"/>
                </a:cxn>
                <a:cxn ang="0">
                  <a:pos x="902" y="1105"/>
                </a:cxn>
                <a:cxn ang="0">
                  <a:pos x="908" y="1104"/>
                </a:cxn>
                <a:cxn ang="0">
                  <a:pos x="908" y="1099"/>
                </a:cxn>
                <a:cxn ang="0">
                  <a:pos x="959" y="1075"/>
                </a:cxn>
                <a:cxn ang="0">
                  <a:pos x="1014" y="879"/>
                </a:cxn>
                <a:cxn ang="0">
                  <a:pos x="974" y="807"/>
                </a:cxn>
                <a:cxn ang="0">
                  <a:pos x="997" y="811"/>
                </a:cxn>
                <a:cxn ang="0">
                  <a:pos x="801" y="730"/>
                </a:cxn>
                <a:cxn ang="0">
                  <a:pos x="789" y="682"/>
                </a:cxn>
                <a:cxn ang="0">
                  <a:pos x="769" y="670"/>
                </a:cxn>
                <a:cxn ang="0">
                  <a:pos x="701" y="630"/>
                </a:cxn>
                <a:cxn ang="0">
                  <a:pos x="674" y="644"/>
                </a:cxn>
                <a:cxn ang="0">
                  <a:pos x="667" y="626"/>
                </a:cxn>
                <a:cxn ang="0">
                  <a:pos x="587" y="580"/>
                </a:cxn>
                <a:cxn ang="0">
                  <a:pos x="573" y="561"/>
                </a:cxn>
                <a:cxn ang="0">
                  <a:pos x="602" y="387"/>
                </a:cxn>
                <a:cxn ang="0">
                  <a:pos x="618" y="297"/>
                </a:cxn>
                <a:cxn ang="0">
                  <a:pos x="631" y="237"/>
                </a:cxn>
                <a:cxn ang="0">
                  <a:pos x="559" y="188"/>
                </a:cxn>
                <a:cxn ang="0">
                  <a:pos x="504" y="69"/>
                </a:cxn>
                <a:cxn ang="0">
                  <a:pos x="510" y="55"/>
                </a:cxn>
              </a:cxnLst>
              <a:rect l="0" t="0" r="r" b="b"/>
              <a:pathLst>
                <a:path w="1090" h="1352">
                  <a:moveTo>
                    <a:pt x="527" y="55"/>
                  </a:moveTo>
                  <a:lnTo>
                    <a:pt x="518" y="0"/>
                  </a:lnTo>
                  <a:lnTo>
                    <a:pt x="461" y="0"/>
                  </a:lnTo>
                  <a:lnTo>
                    <a:pt x="434" y="51"/>
                  </a:lnTo>
                  <a:lnTo>
                    <a:pt x="374" y="20"/>
                  </a:lnTo>
                  <a:lnTo>
                    <a:pt x="330" y="56"/>
                  </a:lnTo>
                  <a:lnTo>
                    <a:pt x="271" y="27"/>
                  </a:lnTo>
                  <a:lnTo>
                    <a:pt x="200" y="15"/>
                  </a:lnTo>
                  <a:lnTo>
                    <a:pt x="159" y="138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78" y="138"/>
                  </a:lnTo>
                  <a:lnTo>
                    <a:pt x="183" y="140"/>
                  </a:lnTo>
                  <a:lnTo>
                    <a:pt x="185" y="142"/>
                  </a:lnTo>
                  <a:lnTo>
                    <a:pt x="186" y="146"/>
                  </a:lnTo>
                  <a:lnTo>
                    <a:pt x="186" y="150"/>
                  </a:lnTo>
                  <a:lnTo>
                    <a:pt x="186" y="156"/>
                  </a:lnTo>
                  <a:lnTo>
                    <a:pt x="180" y="171"/>
                  </a:lnTo>
                  <a:lnTo>
                    <a:pt x="172" y="190"/>
                  </a:lnTo>
                  <a:lnTo>
                    <a:pt x="220" y="222"/>
                  </a:lnTo>
                  <a:lnTo>
                    <a:pt x="193" y="272"/>
                  </a:lnTo>
                  <a:lnTo>
                    <a:pt x="154" y="251"/>
                  </a:lnTo>
                  <a:lnTo>
                    <a:pt x="121" y="271"/>
                  </a:lnTo>
                  <a:lnTo>
                    <a:pt x="69" y="319"/>
                  </a:lnTo>
                  <a:lnTo>
                    <a:pt x="72" y="362"/>
                  </a:lnTo>
                  <a:lnTo>
                    <a:pt x="37" y="407"/>
                  </a:lnTo>
                  <a:lnTo>
                    <a:pt x="24" y="413"/>
                  </a:lnTo>
                  <a:lnTo>
                    <a:pt x="15" y="419"/>
                  </a:lnTo>
                  <a:lnTo>
                    <a:pt x="11" y="425"/>
                  </a:lnTo>
                  <a:lnTo>
                    <a:pt x="12" y="432"/>
                  </a:lnTo>
                  <a:lnTo>
                    <a:pt x="16" y="438"/>
                  </a:lnTo>
                  <a:lnTo>
                    <a:pt x="25" y="444"/>
                  </a:lnTo>
                  <a:lnTo>
                    <a:pt x="38" y="450"/>
                  </a:lnTo>
                  <a:lnTo>
                    <a:pt x="57" y="458"/>
                  </a:lnTo>
                  <a:lnTo>
                    <a:pt x="75" y="484"/>
                  </a:lnTo>
                  <a:lnTo>
                    <a:pt x="0" y="500"/>
                  </a:lnTo>
                  <a:lnTo>
                    <a:pt x="56" y="565"/>
                  </a:lnTo>
                  <a:lnTo>
                    <a:pt x="114" y="608"/>
                  </a:lnTo>
                  <a:lnTo>
                    <a:pt x="93" y="651"/>
                  </a:lnTo>
                  <a:lnTo>
                    <a:pt x="122" y="692"/>
                  </a:lnTo>
                  <a:lnTo>
                    <a:pt x="177" y="717"/>
                  </a:lnTo>
                  <a:lnTo>
                    <a:pt x="158" y="770"/>
                  </a:lnTo>
                  <a:lnTo>
                    <a:pt x="172" y="800"/>
                  </a:lnTo>
                  <a:lnTo>
                    <a:pt x="138" y="841"/>
                  </a:lnTo>
                  <a:lnTo>
                    <a:pt x="135" y="850"/>
                  </a:lnTo>
                  <a:lnTo>
                    <a:pt x="134" y="859"/>
                  </a:lnTo>
                  <a:lnTo>
                    <a:pt x="133" y="868"/>
                  </a:lnTo>
                  <a:lnTo>
                    <a:pt x="135" y="877"/>
                  </a:lnTo>
                  <a:lnTo>
                    <a:pt x="137" y="882"/>
                  </a:lnTo>
                  <a:lnTo>
                    <a:pt x="142" y="887"/>
                  </a:lnTo>
                  <a:lnTo>
                    <a:pt x="146" y="888"/>
                  </a:lnTo>
                  <a:lnTo>
                    <a:pt x="154" y="888"/>
                  </a:lnTo>
                  <a:lnTo>
                    <a:pt x="161" y="885"/>
                  </a:lnTo>
                  <a:lnTo>
                    <a:pt x="172" y="882"/>
                  </a:lnTo>
                  <a:lnTo>
                    <a:pt x="148" y="973"/>
                  </a:lnTo>
                  <a:lnTo>
                    <a:pt x="150" y="977"/>
                  </a:lnTo>
                  <a:lnTo>
                    <a:pt x="151" y="981"/>
                  </a:lnTo>
                  <a:lnTo>
                    <a:pt x="145" y="990"/>
                  </a:lnTo>
                  <a:lnTo>
                    <a:pt x="144" y="999"/>
                  </a:lnTo>
                  <a:lnTo>
                    <a:pt x="143" y="1002"/>
                  </a:lnTo>
                  <a:lnTo>
                    <a:pt x="144" y="1006"/>
                  </a:lnTo>
                  <a:lnTo>
                    <a:pt x="148" y="1013"/>
                  </a:lnTo>
                  <a:lnTo>
                    <a:pt x="153" y="1018"/>
                  </a:lnTo>
                  <a:lnTo>
                    <a:pt x="160" y="1023"/>
                  </a:lnTo>
                  <a:lnTo>
                    <a:pt x="170" y="1027"/>
                  </a:lnTo>
                  <a:lnTo>
                    <a:pt x="182" y="1030"/>
                  </a:lnTo>
                  <a:lnTo>
                    <a:pt x="204" y="1078"/>
                  </a:lnTo>
                  <a:lnTo>
                    <a:pt x="241" y="1092"/>
                  </a:lnTo>
                  <a:lnTo>
                    <a:pt x="282" y="1137"/>
                  </a:lnTo>
                  <a:lnTo>
                    <a:pt x="318" y="1165"/>
                  </a:lnTo>
                  <a:lnTo>
                    <a:pt x="394" y="1152"/>
                  </a:lnTo>
                  <a:lnTo>
                    <a:pt x="417" y="1172"/>
                  </a:lnTo>
                  <a:lnTo>
                    <a:pt x="463" y="1174"/>
                  </a:lnTo>
                  <a:lnTo>
                    <a:pt x="501" y="1217"/>
                  </a:lnTo>
                  <a:lnTo>
                    <a:pt x="503" y="1216"/>
                  </a:lnTo>
                  <a:lnTo>
                    <a:pt x="496" y="1203"/>
                  </a:lnTo>
                  <a:lnTo>
                    <a:pt x="493" y="1194"/>
                  </a:lnTo>
                  <a:lnTo>
                    <a:pt x="492" y="1185"/>
                  </a:lnTo>
                  <a:lnTo>
                    <a:pt x="495" y="1180"/>
                  </a:lnTo>
                  <a:lnTo>
                    <a:pt x="496" y="1177"/>
                  </a:lnTo>
                  <a:lnTo>
                    <a:pt x="500" y="1176"/>
                  </a:lnTo>
                  <a:lnTo>
                    <a:pt x="508" y="1175"/>
                  </a:lnTo>
                  <a:lnTo>
                    <a:pt x="519" y="1176"/>
                  </a:lnTo>
                  <a:lnTo>
                    <a:pt x="533" y="1179"/>
                  </a:lnTo>
                  <a:lnTo>
                    <a:pt x="494" y="1239"/>
                  </a:lnTo>
                  <a:lnTo>
                    <a:pt x="497" y="1297"/>
                  </a:lnTo>
                  <a:lnTo>
                    <a:pt x="520" y="1323"/>
                  </a:lnTo>
                  <a:lnTo>
                    <a:pt x="562" y="1314"/>
                  </a:lnTo>
                  <a:lnTo>
                    <a:pt x="597" y="1298"/>
                  </a:lnTo>
                  <a:lnTo>
                    <a:pt x="602" y="1326"/>
                  </a:lnTo>
                  <a:lnTo>
                    <a:pt x="625" y="1352"/>
                  </a:lnTo>
                  <a:lnTo>
                    <a:pt x="760" y="1226"/>
                  </a:lnTo>
                  <a:lnTo>
                    <a:pt x="711" y="1203"/>
                  </a:lnTo>
                  <a:lnTo>
                    <a:pt x="687" y="1168"/>
                  </a:lnTo>
                  <a:lnTo>
                    <a:pt x="646" y="1148"/>
                  </a:lnTo>
                  <a:lnTo>
                    <a:pt x="741" y="1157"/>
                  </a:lnTo>
                  <a:lnTo>
                    <a:pt x="749" y="1142"/>
                  </a:lnTo>
                  <a:lnTo>
                    <a:pt x="761" y="1129"/>
                  </a:lnTo>
                  <a:lnTo>
                    <a:pt x="775" y="1118"/>
                  </a:lnTo>
                  <a:lnTo>
                    <a:pt x="791" y="1110"/>
                  </a:lnTo>
                  <a:lnTo>
                    <a:pt x="809" y="1103"/>
                  </a:lnTo>
                  <a:lnTo>
                    <a:pt x="829" y="1098"/>
                  </a:lnTo>
                  <a:lnTo>
                    <a:pt x="851" y="1095"/>
                  </a:lnTo>
                  <a:lnTo>
                    <a:pt x="876" y="1096"/>
                  </a:lnTo>
                  <a:lnTo>
                    <a:pt x="880" y="1098"/>
                  </a:lnTo>
                  <a:lnTo>
                    <a:pt x="882" y="1099"/>
                  </a:lnTo>
                  <a:lnTo>
                    <a:pt x="886" y="1101"/>
                  </a:lnTo>
                  <a:lnTo>
                    <a:pt x="890" y="1102"/>
                  </a:lnTo>
                  <a:lnTo>
                    <a:pt x="895" y="1104"/>
                  </a:lnTo>
                  <a:lnTo>
                    <a:pt x="898" y="1104"/>
                  </a:lnTo>
                  <a:lnTo>
                    <a:pt x="899" y="1104"/>
                  </a:lnTo>
                  <a:lnTo>
                    <a:pt x="902" y="1105"/>
                  </a:lnTo>
                  <a:lnTo>
                    <a:pt x="904" y="1105"/>
                  </a:lnTo>
                  <a:lnTo>
                    <a:pt x="905" y="1105"/>
                  </a:lnTo>
                  <a:lnTo>
                    <a:pt x="907" y="1106"/>
                  </a:lnTo>
                  <a:lnTo>
                    <a:pt x="908" y="1104"/>
                  </a:lnTo>
                  <a:lnTo>
                    <a:pt x="908" y="1102"/>
                  </a:lnTo>
                  <a:lnTo>
                    <a:pt x="908" y="1101"/>
                  </a:lnTo>
                  <a:lnTo>
                    <a:pt x="909" y="1101"/>
                  </a:lnTo>
                  <a:lnTo>
                    <a:pt x="908" y="1099"/>
                  </a:lnTo>
                  <a:lnTo>
                    <a:pt x="908" y="1098"/>
                  </a:lnTo>
                  <a:lnTo>
                    <a:pt x="907" y="1096"/>
                  </a:lnTo>
                  <a:lnTo>
                    <a:pt x="904" y="1090"/>
                  </a:lnTo>
                  <a:lnTo>
                    <a:pt x="959" y="1075"/>
                  </a:lnTo>
                  <a:lnTo>
                    <a:pt x="1032" y="962"/>
                  </a:lnTo>
                  <a:lnTo>
                    <a:pt x="1090" y="951"/>
                  </a:lnTo>
                  <a:lnTo>
                    <a:pt x="1065" y="898"/>
                  </a:lnTo>
                  <a:lnTo>
                    <a:pt x="1014" y="879"/>
                  </a:lnTo>
                  <a:lnTo>
                    <a:pt x="976" y="826"/>
                  </a:lnTo>
                  <a:lnTo>
                    <a:pt x="973" y="817"/>
                  </a:lnTo>
                  <a:lnTo>
                    <a:pt x="973" y="812"/>
                  </a:lnTo>
                  <a:lnTo>
                    <a:pt x="974" y="807"/>
                  </a:lnTo>
                  <a:lnTo>
                    <a:pt x="977" y="806"/>
                  </a:lnTo>
                  <a:lnTo>
                    <a:pt x="982" y="805"/>
                  </a:lnTo>
                  <a:lnTo>
                    <a:pt x="989" y="808"/>
                  </a:lnTo>
                  <a:lnTo>
                    <a:pt x="997" y="811"/>
                  </a:lnTo>
                  <a:lnTo>
                    <a:pt x="1008" y="818"/>
                  </a:lnTo>
                  <a:lnTo>
                    <a:pt x="1022" y="771"/>
                  </a:lnTo>
                  <a:lnTo>
                    <a:pt x="809" y="787"/>
                  </a:lnTo>
                  <a:lnTo>
                    <a:pt x="801" y="730"/>
                  </a:lnTo>
                  <a:lnTo>
                    <a:pt x="781" y="701"/>
                  </a:lnTo>
                  <a:lnTo>
                    <a:pt x="784" y="693"/>
                  </a:lnTo>
                  <a:lnTo>
                    <a:pt x="788" y="687"/>
                  </a:lnTo>
                  <a:lnTo>
                    <a:pt x="789" y="682"/>
                  </a:lnTo>
                  <a:lnTo>
                    <a:pt x="788" y="678"/>
                  </a:lnTo>
                  <a:lnTo>
                    <a:pt x="782" y="674"/>
                  </a:lnTo>
                  <a:lnTo>
                    <a:pt x="777" y="672"/>
                  </a:lnTo>
                  <a:lnTo>
                    <a:pt x="769" y="670"/>
                  </a:lnTo>
                  <a:lnTo>
                    <a:pt x="760" y="670"/>
                  </a:lnTo>
                  <a:lnTo>
                    <a:pt x="756" y="643"/>
                  </a:lnTo>
                  <a:lnTo>
                    <a:pt x="717" y="619"/>
                  </a:lnTo>
                  <a:lnTo>
                    <a:pt x="701" y="630"/>
                  </a:lnTo>
                  <a:lnTo>
                    <a:pt x="694" y="634"/>
                  </a:lnTo>
                  <a:lnTo>
                    <a:pt x="688" y="638"/>
                  </a:lnTo>
                  <a:lnTo>
                    <a:pt x="679" y="643"/>
                  </a:lnTo>
                  <a:lnTo>
                    <a:pt x="674" y="644"/>
                  </a:lnTo>
                  <a:lnTo>
                    <a:pt x="672" y="645"/>
                  </a:lnTo>
                  <a:lnTo>
                    <a:pt x="667" y="642"/>
                  </a:lnTo>
                  <a:lnTo>
                    <a:pt x="666" y="636"/>
                  </a:lnTo>
                  <a:lnTo>
                    <a:pt x="667" y="626"/>
                  </a:lnTo>
                  <a:lnTo>
                    <a:pt x="668" y="620"/>
                  </a:lnTo>
                  <a:lnTo>
                    <a:pt x="671" y="614"/>
                  </a:lnTo>
                  <a:lnTo>
                    <a:pt x="599" y="585"/>
                  </a:lnTo>
                  <a:lnTo>
                    <a:pt x="587" y="580"/>
                  </a:lnTo>
                  <a:lnTo>
                    <a:pt x="580" y="576"/>
                  </a:lnTo>
                  <a:lnTo>
                    <a:pt x="574" y="571"/>
                  </a:lnTo>
                  <a:lnTo>
                    <a:pt x="573" y="567"/>
                  </a:lnTo>
                  <a:lnTo>
                    <a:pt x="573" y="561"/>
                  </a:lnTo>
                  <a:lnTo>
                    <a:pt x="577" y="555"/>
                  </a:lnTo>
                  <a:lnTo>
                    <a:pt x="585" y="548"/>
                  </a:lnTo>
                  <a:lnTo>
                    <a:pt x="596" y="542"/>
                  </a:lnTo>
                  <a:lnTo>
                    <a:pt x="602" y="387"/>
                  </a:lnTo>
                  <a:lnTo>
                    <a:pt x="589" y="345"/>
                  </a:lnTo>
                  <a:lnTo>
                    <a:pt x="601" y="329"/>
                  </a:lnTo>
                  <a:lnTo>
                    <a:pt x="610" y="313"/>
                  </a:lnTo>
                  <a:lnTo>
                    <a:pt x="618" y="297"/>
                  </a:lnTo>
                  <a:lnTo>
                    <a:pt x="624" y="283"/>
                  </a:lnTo>
                  <a:lnTo>
                    <a:pt x="628" y="267"/>
                  </a:lnTo>
                  <a:lnTo>
                    <a:pt x="631" y="253"/>
                  </a:lnTo>
                  <a:lnTo>
                    <a:pt x="631" y="237"/>
                  </a:lnTo>
                  <a:lnTo>
                    <a:pt x="630" y="223"/>
                  </a:lnTo>
                  <a:lnTo>
                    <a:pt x="628" y="213"/>
                  </a:lnTo>
                  <a:lnTo>
                    <a:pt x="625" y="199"/>
                  </a:lnTo>
                  <a:lnTo>
                    <a:pt x="559" y="188"/>
                  </a:lnTo>
                  <a:lnTo>
                    <a:pt x="552" y="117"/>
                  </a:lnTo>
                  <a:lnTo>
                    <a:pt x="513" y="83"/>
                  </a:lnTo>
                  <a:lnTo>
                    <a:pt x="507" y="75"/>
                  </a:lnTo>
                  <a:lnTo>
                    <a:pt x="504" y="69"/>
                  </a:lnTo>
                  <a:lnTo>
                    <a:pt x="503" y="64"/>
                  </a:lnTo>
                  <a:lnTo>
                    <a:pt x="504" y="61"/>
                  </a:lnTo>
                  <a:lnTo>
                    <a:pt x="505" y="57"/>
                  </a:lnTo>
                  <a:lnTo>
                    <a:pt x="510" y="55"/>
                  </a:lnTo>
                  <a:lnTo>
                    <a:pt x="518" y="54"/>
                  </a:lnTo>
                  <a:lnTo>
                    <a:pt x="527" y="55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00000000-0008-0000-0000-00005C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" y="514"/>
              <a:ext cx="80" cy="110"/>
            </a:xfrm>
            <a:custGeom>
              <a:avLst/>
              <a:gdLst/>
              <a:ahLst/>
              <a:cxnLst>
                <a:cxn ang="0">
                  <a:pos x="574" y="152"/>
                </a:cxn>
                <a:cxn ang="0">
                  <a:pos x="564" y="160"/>
                </a:cxn>
                <a:cxn ang="0">
                  <a:pos x="541" y="160"/>
                </a:cxn>
                <a:cxn ang="0">
                  <a:pos x="481" y="122"/>
                </a:cxn>
                <a:cxn ang="0">
                  <a:pos x="250" y="109"/>
                </a:cxn>
                <a:cxn ang="0">
                  <a:pos x="113" y="108"/>
                </a:cxn>
                <a:cxn ang="0">
                  <a:pos x="130" y="169"/>
                </a:cxn>
                <a:cxn ang="0">
                  <a:pos x="130" y="178"/>
                </a:cxn>
                <a:cxn ang="0">
                  <a:pos x="127" y="184"/>
                </a:cxn>
                <a:cxn ang="0">
                  <a:pos x="121" y="264"/>
                </a:cxn>
                <a:cxn ang="0">
                  <a:pos x="96" y="479"/>
                </a:cxn>
                <a:cxn ang="0">
                  <a:pos x="76" y="483"/>
                </a:cxn>
                <a:cxn ang="0">
                  <a:pos x="48" y="496"/>
                </a:cxn>
                <a:cxn ang="0">
                  <a:pos x="9" y="494"/>
                </a:cxn>
                <a:cxn ang="0">
                  <a:pos x="72" y="626"/>
                </a:cxn>
                <a:cxn ang="0">
                  <a:pos x="4" y="773"/>
                </a:cxn>
                <a:cxn ang="0">
                  <a:pos x="24" y="794"/>
                </a:cxn>
                <a:cxn ang="0">
                  <a:pos x="55" y="820"/>
                </a:cxn>
                <a:cxn ang="0">
                  <a:pos x="56" y="852"/>
                </a:cxn>
                <a:cxn ang="0">
                  <a:pos x="72" y="848"/>
                </a:cxn>
                <a:cxn ang="0">
                  <a:pos x="355" y="1251"/>
                </a:cxn>
                <a:cxn ang="0">
                  <a:pos x="283" y="1361"/>
                </a:cxn>
                <a:cxn ang="0">
                  <a:pos x="248" y="1404"/>
                </a:cxn>
                <a:cxn ang="0">
                  <a:pos x="256" y="1482"/>
                </a:cxn>
                <a:cxn ang="0">
                  <a:pos x="281" y="1489"/>
                </a:cxn>
                <a:cxn ang="0">
                  <a:pos x="350" y="1440"/>
                </a:cxn>
                <a:cxn ang="0">
                  <a:pos x="422" y="1473"/>
                </a:cxn>
                <a:cxn ang="0">
                  <a:pos x="504" y="1468"/>
                </a:cxn>
                <a:cxn ang="0">
                  <a:pos x="535" y="1451"/>
                </a:cxn>
                <a:cxn ang="0">
                  <a:pos x="553" y="1452"/>
                </a:cxn>
                <a:cxn ang="0">
                  <a:pos x="561" y="1442"/>
                </a:cxn>
                <a:cxn ang="0">
                  <a:pos x="555" y="1429"/>
                </a:cxn>
                <a:cxn ang="0">
                  <a:pos x="751" y="1443"/>
                </a:cxn>
                <a:cxn ang="0">
                  <a:pos x="883" y="1592"/>
                </a:cxn>
                <a:cxn ang="0">
                  <a:pos x="1141" y="1525"/>
                </a:cxn>
                <a:cxn ang="0">
                  <a:pos x="1284" y="1296"/>
                </a:cxn>
                <a:cxn ang="0">
                  <a:pos x="1156" y="1241"/>
                </a:cxn>
                <a:cxn ang="0">
                  <a:pos x="1159" y="1120"/>
                </a:cxn>
                <a:cxn ang="0">
                  <a:pos x="1155" y="1147"/>
                </a:cxn>
                <a:cxn ang="0">
                  <a:pos x="1053" y="1096"/>
                </a:cxn>
                <a:cxn ang="0">
                  <a:pos x="841" y="974"/>
                </a:cxn>
                <a:cxn ang="0">
                  <a:pos x="803" y="950"/>
                </a:cxn>
                <a:cxn ang="0">
                  <a:pos x="809" y="921"/>
                </a:cxn>
                <a:cxn ang="0">
                  <a:pos x="805" y="832"/>
                </a:cxn>
                <a:cxn ang="0">
                  <a:pos x="793" y="803"/>
                </a:cxn>
                <a:cxn ang="0">
                  <a:pos x="836" y="661"/>
                </a:cxn>
                <a:cxn ang="0">
                  <a:pos x="659" y="444"/>
                </a:cxn>
                <a:cxn ang="0">
                  <a:pos x="675" y="382"/>
                </a:cxn>
                <a:cxn ang="0">
                  <a:pos x="696" y="351"/>
                </a:cxn>
                <a:cxn ang="0">
                  <a:pos x="852" y="216"/>
                </a:cxn>
                <a:cxn ang="0">
                  <a:pos x="845" y="94"/>
                </a:cxn>
                <a:cxn ang="0">
                  <a:pos x="832" y="81"/>
                </a:cxn>
                <a:cxn ang="0">
                  <a:pos x="706" y="168"/>
                </a:cxn>
                <a:cxn ang="0">
                  <a:pos x="684" y="186"/>
                </a:cxn>
                <a:cxn ang="0">
                  <a:pos x="674" y="186"/>
                </a:cxn>
                <a:cxn ang="0">
                  <a:pos x="645" y="137"/>
                </a:cxn>
              </a:cxnLst>
              <a:rect l="0" t="0" r="r" b="b"/>
              <a:pathLst>
                <a:path w="1288" h="1654">
                  <a:moveTo>
                    <a:pt x="578" y="133"/>
                  </a:moveTo>
                  <a:lnTo>
                    <a:pt x="578" y="142"/>
                  </a:lnTo>
                  <a:lnTo>
                    <a:pt x="577" y="150"/>
                  </a:lnTo>
                  <a:lnTo>
                    <a:pt x="575" y="152"/>
                  </a:lnTo>
                  <a:lnTo>
                    <a:pt x="574" y="152"/>
                  </a:lnTo>
                  <a:lnTo>
                    <a:pt x="574" y="153"/>
                  </a:lnTo>
                  <a:lnTo>
                    <a:pt x="574" y="155"/>
                  </a:lnTo>
                  <a:lnTo>
                    <a:pt x="571" y="157"/>
                  </a:lnTo>
                  <a:lnTo>
                    <a:pt x="569" y="160"/>
                  </a:lnTo>
                  <a:lnTo>
                    <a:pt x="564" y="160"/>
                  </a:lnTo>
                  <a:lnTo>
                    <a:pt x="562" y="160"/>
                  </a:lnTo>
                  <a:lnTo>
                    <a:pt x="561" y="160"/>
                  </a:lnTo>
                  <a:lnTo>
                    <a:pt x="561" y="161"/>
                  </a:lnTo>
                  <a:lnTo>
                    <a:pt x="553" y="162"/>
                  </a:lnTo>
                  <a:lnTo>
                    <a:pt x="541" y="160"/>
                  </a:lnTo>
                  <a:lnTo>
                    <a:pt x="535" y="158"/>
                  </a:lnTo>
                  <a:lnTo>
                    <a:pt x="532" y="157"/>
                  </a:lnTo>
                  <a:lnTo>
                    <a:pt x="531" y="157"/>
                  </a:lnTo>
                  <a:lnTo>
                    <a:pt x="529" y="157"/>
                  </a:lnTo>
                  <a:lnTo>
                    <a:pt x="481" y="122"/>
                  </a:lnTo>
                  <a:lnTo>
                    <a:pt x="432" y="137"/>
                  </a:lnTo>
                  <a:lnTo>
                    <a:pt x="396" y="165"/>
                  </a:lnTo>
                  <a:lnTo>
                    <a:pt x="346" y="168"/>
                  </a:lnTo>
                  <a:lnTo>
                    <a:pt x="317" y="116"/>
                  </a:lnTo>
                  <a:lnTo>
                    <a:pt x="250" y="109"/>
                  </a:lnTo>
                  <a:lnTo>
                    <a:pt x="249" y="54"/>
                  </a:lnTo>
                  <a:lnTo>
                    <a:pt x="238" y="0"/>
                  </a:lnTo>
                  <a:lnTo>
                    <a:pt x="128" y="49"/>
                  </a:lnTo>
                  <a:lnTo>
                    <a:pt x="83" y="60"/>
                  </a:lnTo>
                  <a:lnTo>
                    <a:pt x="113" y="108"/>
                  </a:lnTo>
                  <a:lnTo>
                    <a:pt x="111" y="148"/>
                  </a:lnTo>
                  <a:lnTo>
                    <a:pt x="115" y="151"/>
                  </a:lnTo>
                  <a:lnTo>
                    <a:pt x="120" y="155"/>
                  </a:lnTo>
                  <a:lnTo>
                    <a:pt x="127" y="163"/>
                  </a:lnTo>
                  <a:lnTo>
                    <a:pt x="130" y="169"/>
                  </a:lnTo>
                  <a:lnTo>
                    <a:pt x="130" y="170"/>
                  </a:lnTo>
                  <a:lnTo>
                    <a:pt x="131" y="172"/>
                  </a:lnTo>
                  <a:lnTo>
                    <a:pt x="132" y="176"/>
                  </a:lnTo>
                  <a:lnTo>
                    <a:pt x="131" y="178"/>
                  </a:lnTo>
                  <a:lnTo>
                    <a:pt x="130" y="178"/>
                  </a:lnTo>
                  <a:lnTo>
                    <a:pt x="130" y="179"/>
                  </a:lnTo>
                  <a:lnTo>
                    <a:pt x="130" y="181"/>
                  </a:lnTo>
                  <a:lnTo>
                    <a:pt x="128" y="183"/>
                  </a:lnTo>
                  <a:lnTo>
                    <a:pt x="127" y="183"/>
                  </a:lnTo>
                  <a:lnTo>
                    <a:pt x="127" y="184"/>
                  </a:lnTo>
                  <a:lnTo>
                    <a:pt x="127" y="186"/>
                  </a:lnTo>
                  <a:lnTo>
                    <a:pt x="120" y="190"/>
                  </a:lnTo>
                  <a:lnTo>
                    <a:pt x="111" y="194"/>
                  </a:lnTo>
                  <a:lnTo>
                    <a:pt x="122" y="224"/>
                  </a:lnTo>
                  <a:lnTo>
                    <a:pt x="121" y="264"/>
                  </a:lnTo>
                  <a:lnTo>
                    <a:pt x="150" y="298"/>
                  </a:lnTo>
                  <a:lnTo>
                    <a:pt x="131" y="358"/>
                  </a:lnTo>
                  <a:lnTo>
                    <a:pt x="163" y="443"/>
                  </a:lnTo>
                  <a:lnTo>
                    <a:pt x="107" y="487"/>
                  </a:lnTo>
                  <a:lnTo>
                    <a:pt x="96" y="479"/>
                  </a:lnTo>
                  <a:lnTo>
                    <a:pt x="89" y="476"/>
                  </a:lnTo>
                  <a:lnTo>
                    <a:pt x="82" y="476"/>
                  </a:lnTo>
                  <a:lnTo>
                    <a:pt x="79" y="480"/>
                  </a:lnTo>
                  <a:lnTo>
                    <a:pt x="77" y="481"/>
                  </a:lnTo>
                  <a:lnTo>
                    <a:pt x="76" y="483"/>
                  </a:lnTo>
                  <a:lnTo>
                    <a:pt x="73" y="487"/>
                  </a:lnTo>
                  <a:lnTo>
                    <a:pt x="68" y="490"/>
                  </a:lnTo>
                  <a:lnTo>
                    <a:pt x="64" y="494"/>
                  </a:lnTo>
                  <a:lnTo>
                    <a:pt x="54" y="496"/>
                  </a:lnTo>
                  <a:lnTo>
                    <a:pt x="48" y="496"/>
                  </a:lnTo>
                  <a:lnTo>
                    <a:pt x="44" y="497"/>
                  </a:lnTo>
                  <a:lnTo>
                    <a:pt x="33" y="496"/>
                  </a:lnTo>
                  <a:lnTo>
                    <a:pt x="23" y="495"/>
                  </a:lnTo>
                  <a:lnTo>
                    <a:pt x="12" y="494"/>
                  </a:lnTo>
                  <a:lnTo>
                    <a:pt x="9" y="494"/>
                  </a:lnTo>
                  <a:lnTo>
                    <a:pt x="8" y="496"/>
                  </a:lnTo>
                  <a:lnTo>
                    <a:pt x="8" y="501"/>
                  </a:lnTo>
                  <a:lnTo>
                    <a:pt x="14" y="510"/>
                  </a:lnTo>
                  <a:lnTo>
                    <a:pt x="0" y="555"/>
                  </a:lnTo>
                  <a:lnTo>
                    <a:pt x="72" y="626"/>
                  </a:lnTo>
                  <a:lnTo>
                    <a:pt x="42" y="663"/>
                  </a:lnTo>
                  <a:lnTo>
                    <a:pt x="41" y="712"/>
                  </a:lnTo>
                  <a:lnTo>
                    <a:pt x="24" y="765"/>
                  </a:lnTo>
                  <a:lnTo>
                    <a:pt x="12" y="769"/>
                  </a:lnTo>
                  <a:lnTo>
                    <a:pt x="4" y="773"/>
                  </a:lnTo>
                  <a:lnTo>
                    <a:pt x="0" y="777"/>
                  </a:lnTo>
                  <a:lnTo>
                    <a:pt x="1" y="782"/>
                  </a:lnTo>
                  <a:lnTo>
                    <a:pt x="4" y="786"/>
                  </a:lnTo>
                  <a:lnTo>
                    <a:pt x="13" y="790"/>
                  </a:lnTo>
                  <a:lnTo>
                    <a:pt x="24" y="794"/>
                  </a:lnTo>
                  <a:lnTo>
                    <a:pt x="40" y="799"/>
                  </a:lnTo>
                  <a:lnTo>
                    <a:pt x="46" y="802"/>
                  </a:lnTo>
                  <a:lnTo>
                    <a:pt x="51" y="807"/>
                  </a:lnTo>
                  <a:lnTo>
                    <a:pt x="54" y="812"/>
                  </a:lnTo>
                  <a:lnTo>
                    <a:pt x="55" y="820"/>
                  </a:lnTo>
                  <a:lnTo>
                    <a:pt x="49" y="824"/>
                  </a:lnTo>
                  <a:lnTo>
                    <a:pt x="46" y="828"/>
                  </a:lnTo>
                  <a:lnTo>
                    <a:pt x="45" y="837"/>
                  </a:lnTo>
                  <a:lnTo>
                    <a:pt x="50" y="847"/>
                  </a:lnTo>
                  <a:lnTo>
                    <a:pt x="56" y="852"/>
                  </a:lnTo>
                  <a:lnTo>
                    <a:pt x="63" y="858"/>
                  </a:lnTo>
                  <a:lnTo>
                    <a:pt x="64" y="857"/>
                  </a:lnTo>
                  <a:lnTo>
                    <a:pt x="66" y="855"/>
                  </a:lnTo>
                  <a:lnTo>
                    <a:pt x="68" y="852"/>
                  </a:lnTo>
                  <a:lnTo>
                    <a:pt x="72" y="848"/>
                  </a:lnTo>
                  <a:lnTo>
                    <a:pt x="109" y="904"/>
                  </a:lnTo>
                  <a:lnTo>
                    <a:pt x="169" y="1036"/>
                  </a:lnTo>
                  <a:lnTo>
                    <a:pt x="260" y="1085"/>
                  </a:lnTo>
                  <a:lnTo>
                    <a:pt x="318" y="1152"/>
                  </a:lnTo>
                  <a:lnTo>
                    <a:pt x="355" y="1251"/>
                  </a:lnTo>
                  <a:lnTo>
                    <a:pt x="342" y="1309"/>
                  </a:lnTo>
                  <a:lnTo>
                    <a:pt x="328" y="1346"/>
                  </a:lnTo>
                  <a:lnTo>
                    <a:pt x="314" y="1348"/>
                  </a:lnTo>
                  <a:lnTo>
                    <a:pt x="302" y="1352"/>
                  </a:lnTo>
                  <a:lnTo>
                    <a:pt x="283" y="1361"/>
                  </a:lnTo>
                  <a:lnTo>
                    <a:pt x="273" y="1366"/>
                  </a:lnTo>
                  <a:lnTo>
                    <a:pt x="266" y="1373"/>
                  </a:lnTo>
                  <a:lnTo>
                    <a:pt x="255" y="1388"/>
                  </a:lnTo>
                  <a:lnTo>
                    <a:pt x="250" y="1395"/>
                  </a:lnTo>
                  <a:lnTo>
                    <a:pt x="248" y="1404"/>
                  </a:lnTo>
                  <a:lnTo>
                    <a:pt x="246" y="1423"/>
                  </a:lnTo>
                  <a:lnTo>
                    <a:pt x="246" y="1433"/>
                  </a:lnTo>
                  <a:lnTo>
                    <a:pt x="248" y="1445"/>
                  </a:lnTo>
                  <a:lnTo>
                    <a:pt x="254" y="1470"/>
                  </a:lnTo>
                  <a:lnTo>
                    <a:pt x="256" y="1482"/>
                  </a:lnTo>
                  <a:lnTo>
                    <a:pt x="260" y="1490"/>
                  </a:lnTo>
                  <a:lnTo>
                    <a:pt x="265" y="1495"/>
                  </a:lnTo>
                  <a:lnTo>
                    <a:pt x="270" y="1497"/>
                  </a:lnTo>
                  <a:lnTo>
                    <a:pt x="274" y="1495"/>
                  </a:lnTo>
                  <a:lnTo>
                    <a:pt x="281" y="1489"/>
                  </a:lnTo>
                  <a:lnTo>
                    <a:pt x="287" y="1480"/>
                  </a:lnTo>
                  <a:lnTo>
                    <a:pt x="294" y="1468"/>
                  </a:lnTo>
                  <a:lnTo>
                    <a:pt x="294" y="1467"/>
                  </a:lnTo>
                  <a:lnTo>
                    <a:pt x="296" y="1468"/>
                  </a:lnTo>
                  <a:lnTo>
                    <a:pt x="350" y="1440"/>
                  </a:lnTo>
                  <a:lnTo>
                    <a:pt x="402" y="1506"/>
                  </a:lnTo>
                  <a:lnTo>
                    <a:pt x="406" y="1492"/>
                  </a:lnTo>
                  <a:lnTo>
                    <a:pt x="410" y="1482"/>
                  </a:lnTo>
                  <a:lnTo>
                    <a:pt x="415" y="1475"/>
                  </a:lnTo>
                  <a:lnTo>
                    <a:pt x="422" y="1473"/>
                  </a:lnTo>
                  <a:lnTo>
                    <a:pt x="428" y="1473"/>
                  </a:lnTo>
                  <a:lnTo>
                    <a:pt x="435" y="1478"/>
                  </a:lnTo>
                  <a:lnTo>
                    <a:pt x="443" y="1485"/>
                  </a:lnTo>
                  <a:lnTo>
                    <a:pt x="452" y="1497"/>
                  </a:lnTo>
                  <a:lnTo>
                    <a:pt x="504" y="1468"/>
                  </a:lnTo>
                  <a:lnTo>
                    <a:pt x="523" y="1448"/>
                  </a:lnTo>
                  <a:lnTo>
                    <a:pt x="525" y="1448"/>
                  </a:lnTo>
                  <a:lnTo>
                    <a:pt x="526" y="1448"/>
                  </a:lnTo>
                  <a:lnTo>
                    <a:pt x="528" y="1449"/>
                  </a:lnTo>
                  <a:lnTo>
                    <a:pt x="535" y="1451"/>
                  </a:lnTo>
                  <a:lnTo>
                    <a:pt x="540" y="1451"/>
                  </a:lnTo>
                  <a:lnTo>
                    <a:pt x="542" y="1451"/>
                  </a:lnTo>
                  <a:lnTo>
                    <a:pt x="543" y="1451"/>
                  </a:lnTo>
                  <a:lnTo>
                    <a:pt x="545" y="1452"/>
                  </a:lnTo>
                  <a:lnTo>
                    <a:pt x="553" y="1452"/>
                  </a:lnTo>
                  <a:lnTo>
                    <a:pt x="555" y="1451"/>
                  </a:lnTo>
                  <a:lnTo>
                    <a:pt x="558" y="1451"/>
                  </a:lnTo>
                  <a:lnTo>
                    <a:pt x="560" y="1447"/>
                  </a:lnTo>
                  <a:lnTo>
                    <a:pt x="560" y="1444"/>
                  </a:lnTo>
                  <a:lnTo>
                    <a:pt x="561" y="1442"/>
                  </a:lnTo>
                  <a:lnTo>
                    <a:pt x="559" y="1438"/>
                  </a:lnTo>
                  <a:lnTo>
                    <a:pt x="558" y="1436"/>
                  </a:lnTo>
                  <a:lnTo>
                    <a:pt x="558" y="1435"/>
                  </a:lnTo>
                  <a:lnTo>
                    <a:pt x="556" y="1431"/>
                  </a:lnTo>
                  <a:lnTo>
                    <a:pt x="555" y="1429"/>
                  </a:lnTo>
                  <a:lnTo>
                    <a:pt x="555" y="1428"/>
                  </a:lnTo>
                  <a:lnTo>
                    <a:pt x="595" y="1411"/>
                  </a:lnTo>
                  <a:lnTo>
                    <a:pt x="667" y="1420"/>
                  </a:lnTo>
                  <a:lnTo>
                    <a:pt x="724" y="1465"/>
                  </a:lnTo>
                  <a:lnTo>
                    <a:pt x="751" y="1443"/>
                  </a:lnTo>
                  <a:lnTo>
                    <a:pt x="815" y="1485"/>
                  </a:lnTo>
                  <a:lnTo>
                    <a:pt x="779" y="1525"/>
                  </a:lnTo>
                  <a:lnTo>
                    <a:pt x="814" y="1567"/>
                  </a:lnTo>
                  <a:lnTo>
                    <a:pt x="840" y="1621"/>
                  </a:lnTo>
                  <a:lnTo>
                    <a:pt x="883" y="1592"/>
                  </a:lnTo>
                  <a:lnTo>
                    <a:pt x="962" y="1654"/>
                  </a:lnTo>
                  <a:lnTo>
                    <a:pt x="1033" y="1651"/>
                  </a:lnTo>
                  <a:lnTo>
                    <a:pt x="1111" y="1619"/>
                  </a:lnTo>
                  <a:lnTo>
                    <a:pt x="1100" y="1566"/>
                  </a:lnTo>
                  <a:lnTo>
                    <a:pt x="1141" y="1525"/>
                  </a:lnTo>
                  <a:lnTo>
                    <a:pt x="1257" y="1446"/>
                  </a:lnTo>
                  <a:lnTo>
                    <a:pt x="1287" y="1440"/>
                  </a:lnTo>
                  <a:lnTo>
                    <a:pt x="1288" y="1399"/>
                  </a:lnTo>
                  <a:lnTo>
                    <a:pt x="1267" y="1358"/>
                  </a:lnTo>
                  <a:lnTo>
                    <a:pt x="1284" y="1296"/>
                  </a:lnTo>
                  <a:lnTo>
                    <a:pt x="1261" y="1270"/>
                  </a:lnTo>
                  <a:lnTo>
                    <a:pt x="1256" y="1242"/>
                  </a:lnTo>
                  <a:lnTo>
                    <a:pt x="1221" y="1258"/>
                  </a:lnTo>
                  <a:lnTo>
                    <a:pt x="1179" y="1267"/>
                  </a:lnTo>
                  <a:lnTo>
                    <a:pt x="1156" y="1241"/>
                  </a:lnTo>
                  <a:lnTo>
                    <a:pt x="1153" y="1183"/>
                  </a:lnTo>
                  <a:lnTo>
                    <a:pt x="1192" y="1123"/>
                  </a:lnTo>
                  <a:lnTo>
                    <a:pt x="1178" y="1120"/>
                  </a:lnTo>
                  <a:lnTo>
                    <a:pt x="1167" y="1119"/>
                  </a:lnTo>
                  <a:lnTo>
                    <a:pt x="1159" y="1120"/>
                  </a:lnTo>
                  <a:lnTo>
                    <a:pt x="1155" y="1121"/>
                  </a:lnTo>
                  <a:lnTo>
                    <a:pt x="1154" y="1124"/>
                  </a:lnTo>
                  <a:lnTo>
                    <a:pt x="1151" y="1129"/>
                  </a:lnTo>
                  <a:lnTo>
                    <a:pt x="1152" y="1138"/>
                  </a:lnTo>
                  <a:lnTo>
                    <a:pt x="1155" y="1147"/>
                  </a:lnTo>
                  <a:lnTo>
                    <a:pt x="1162" y="1160"/>
                  </a:lnTo>
                  <a:lnTo>
                    <a:pt x="1160" y="1161"/>
                  </a:lnTo>
                  <a:lnTo>
                    <a:pt x="1122" y="1118"/>
                  </a:lnTo>
                  <a:lnTo>
                    <a:pt x="1076" y="1116"/>
                  </a:lnTo>
                  <a:lnTo>
                    <a:pt x="1053" y="1096"/>
                  </a:lnTo>
                  <a:lnTo>
                    <a:pt x="977" y="1109"/>
                  </a:lnTo>
                  <a:lnTo>
                    <a:pt x="941" y="1081"/>
                  </a:lnTo>
                  <a:lnTo>
                    <a:pt x="900" y="1036"/>
                  </a:lnTo>
                  <a:lnTo>
                    <a:pt x="863" y="1022"/>
                  </a:lnTo>
                  <a:lnTo>
                    <a:pt x="841" y="974"/>
                  </a:lnTo>
                  <a:lnTo>
                    <a:pt x="829" y="971"/>
                  </a:lnTo>
                  <a:lnTo>
                    <a:pt x="819" y="967"/>
                  </a:lnTo>
                  <a:lnTo>
                    <a:pt x="812" y="962"/>
                  </a:lnTo>
                  <a:lnTo>
                    <a:pt x="807" y="957"/>
                  </a:lnTo>
                  <a:lnTo>
                    <a:pt x="803" y="950"/>
                  </a:lnTo>
                  <a:lnTo>
                    <a:pt x="802" y="946"/>
                  </a:lnTo>
                  <a:lnTo>
                    <a:pt x="803" y="943"/>
                  </a:lnTo>
                  <a:lnTo>
                    <a:pt x="804" y="934"/>
                  </a:lnTo>
                  <a:lnTo>
                    <a:pt x="810" y="925"/>
                  </a:lnTo>
                  <a:lnTo>
                    <a:pt x="809" y="921"/>
                  </a:lnTo>
                  <a:lnTo>
                    <a:pt x="807" y="917"/>
                  </a:lnTo>
                  <a:lnTo>
                    <a:pt x="831" y="826"/>
                  </a:lnTo>
                  <a:lnTo>
                    <a:pt x="820" y="829"/>
                  </a:lnTo>
                  <a:lnTo>
                    <a:pt x="813" y="832"/>
                  </a:lnTo>
                  <a:lnTo>
                    <a:pt x="805" y="832"/>
                  </a:lnTo>
                  <a:lnTo>
                    <a:pt x="801" y="831"/>
                  </a:lnTo>
                  <a:lnTo>
                    <a:pt x="796" y="826"/>
                  </a:lnTo>
                  <a:lnTo>
                    <a:pt x="794" y="821"/>
                  </a:lnTo>
                  <a:lnTo>
                    <a:pt x="792" y="812"/>
                  </a:lnTo>
                  <a:lnTo>
                    <a:pt x="793" y="803"/>
                  </a:lnTo>
                  <a:lnTo>
                    <a:pt x="794" y="794"/>
                  </a:lnTo>
                  <a:lnTo>
                    <a:pt x="797" y="785"/>
                  </a:lnTo>
                  <a:lnTo>
                    <a:pt x="831" y="744"/>
                  </a:lnTo>
                  <a:lnTo>
                    <a:pt x="817" y="714"/>
                  </a:lnTo>
                  <a:lnTo>
                    <a:pt x="836" y="661"/>
                  </a:lnTo>
                  <a:lnTo>
                    <a:pt x="781" y="636"/>
                  </a:lnTo>
                  <a:lnTo>
                    <a:pt x="752" y="595"/>
                  </a:lnTo>
                  <a:lnTo>
                    <a:pt x="773" y="552"/>
                  </a:lnTo>
                  <a:lnTo>
                    <a:pt x="715" y="509"/>
                  </a:lnTo>
                  <a:lnTo>
                    <a:pt x="659" y="444"/>
                  </a:lnTo>
                  <a:lnTo>
                    <a:pt x="734" y="428"/>
                  </a:lnTo>
                  <a:lnTo>
                    <a:pt x="716" y="402"/>
                  </a:lnTo>
                  <a:lnTo>
                    <a:pt x="697" y="394"/>
                  </a:lnTo>
                  <a:lnTo>
                    <a:pt x="684" y="388"/>
                  </a:lnTo>
                  <a:lnTo>
                    <a:pt x="675" y="382"/>
                  </a:lnTo>
                  <a:lnTo>
                    <a:pt x="671" y="376"/>
                  </a:lnTo>
                  <a:lnTo>
                    <a:pt x="670" y="369"/>
                  </a:lnTo>
                  <a:lnTo>
                    <a:pt x="674" y="363"/>
                  </a:lnTo>
                  <a:lnTo>
                    <a:pt x="683" y="357"/>
                  </a:lnTo>
                  <a:lnTo>
                    <a:pt x="696" y="351"/>
                  </a:lnTo>
                  <a:lnTo>
                    <a:pt x="731" y="306"/>
                  </a:lnTo>
                  <a:lnTo>
                    <a:pt x="728" y="263"/>
                  </a:lnTo>
                  <a:lnTo>
                    <a:pt x="780" y="215"/>
                  </a:lnTo>
                  <a:lnTo>
                    <a:pt x="813" y="195"/>
                  </a:lnTo>
                  <a:lnTo>
                    <a:pt x="852" y="216"/>
                  </a:lnTo>
                  <a:lnTo>
                    <a:pt x="879" y="166"/>
                  </a:lnTo>
                  <a:lnTo>
                    <a:pt x="831" y="134"/>
                  </a:lnTo>
                  <a:lnTo>
                    <a:pt x="839" y="115"/>
                  </a:lnTo>
                  <a:lnTo>
                    <a:pt x="845" y="100"/>
                  </a:lnTo>
                  <a:lnTo>
                    <a:pt x="845" y="94"/>
                  </a:lnTo>
                  <a:lnTo>
                    <a:pt x="845" y="90"/>
                  </a:lnTo>
                  <a:lnTo>
                    <a:pt x="844" y="86"/>
                  </a:lnTo>
                  <a:lnTo>
                    <a:pt x="842" y="84"/>
                  </a:lnTo>
                  <a:lnTo>
                    <a:pt x="837" y="82"/>
                  </a:lnTo>
                  <a:lnTo>
                    <a:pt x="832" y="81"/>
                  </a:lnTo>
                  <a:lnTo>
                    <a:pt x="826" y="81"/>
                  </a:lnTo>
                  <a:lnTo>
                    <a:pt x="818" y="82"/>
                  </a:lnTo>
                  <a:lnTo>
                    <a:pt x="785" y="140"/>
                  </a:lnTo>
                  <a:lnTo>
                    <a:pt x="711" y="160"/>
                  </a:lnTo>
                  <a:lnTo>
                    <a:pt x="706" y="168"/>
                  </a:lnTo>
                  <a:lnTo>
                    <a:pt x="702" y="175"/>
                  </a:lnTo>
                  <a:lnTo>
                    <a:pt x="699" y="177"/>
                  </a:lnTo>
                  <a:lnTo>
                    <a:pt x="697" y="180"/>
                  </a:lnTo>
                  <a:lnTo>
                    <a:pt x="691" y="184"/>
                  </a:lnTo>
                  <a:lnTo>
                    <a:pt x="684" y="186"/>
                  </a:lnTo>
                  <a:lnTo>
                    <a:pt x="680" y="186"/>
                  </a:lnTo>
                  <a:lnTo>
                    <a:pt x="677" y="186"/>
                  </a:lnTo>
                  <a:lnTo>
                    <a:pt x="676" y="186"/>
                  </a:lnTo>
                  <a:lnTo>
                    <a:pt x="676" y="187"/>
                  </a:lnTo>
                  <a:lnTo>
                    <a:pt x="674" y="186"/>
                  </a:lnTo>
                  <a:lnTo>
                    <a:pt x="673" y="186"/>
                  </a:lnTo>
                  <a:lnTo>
                    <a:pt x="671" y="186"/>
                  </a:lnTo>
                  <a:lnTo>
                    <a:pt x="667" y="186"/>
                  </a:lnTo>
                  <a:lnTo>
                    <a:pt x="658" y="184"/>
                  </a:lnTo>
                  <a:lnTo>
                    <a:pt x="645" y="137"/>
                  </a:lnTo>
                  <a:lnTo>
                    <a:pt x="578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00000000-0008-0000-0000-00005D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605"/>
              <a:ext cx="106" cy="72"/>
            </a:xfrm>
            <a:custGeom>
              <a:avLst/>
              <a:gdLst/>
              <a:ahLst/>
              <a:cxnLst>
                <a:cxn ang="0">
                  <a:pos x="1006" y="117"/>
                </a:cxn>
                <a:cxn ang="0">
                  <a:pos x="981" y="110"/>
                </a:cxn>
                <a:cxn ang="0">
                  <a:pos x="749" y="75"/>
                </a:cxn>
                <a:cxn ang="0">
                  <a:pos x="709" y="69"/>
                </a:cxn>
                <a:cxn ang="0">
                  <a:pos x="606" y="96"/>
                </a:cxn>
                <a:cxn ang="0">
                  <a:pos x="344" y="16"/>
                </a:cxn>
                <a:cxn ang="0">
                  <a:pos x="317" y="1"/>
                </a:cxn>
                <a:cxn ang="0">
                  <a:pos x="305" y="21"/>
                </a:cxn>
                <a:cxn ang="0">
                  <a:pos x="292" y="33"/>
                </a:cxn>
                <a:cxn ang="0">
                  <a:pos x="270" y="14"/>
                </a:cxn>
                <a:cxn ang="0">
                  <a:pos x="182" y="47"/>
                </a:cxn>
                <a:cxn ang="0">
                  <a:pos x="157" y="86"/>
                </a:cxn>
                <a:cxn ang="0">
                  <a:pos x="13" y="154"/>
                </a:cxn>
                <a:cxn ang="0">
                  <a:pos x="27" y="175"/>
                </a:cxn>
                <a:cxn ang="0">
                  <a:pos x="101" y="231"/>
                </a:cxn>
                <a:cxn ang="0">
                  <a:pos x="140" y="231"/>
                </a:cxn>
                <a:cxn ang="0">
                  <a:pos x="247" y="482"/>
                </a:cxn>
                <a:cxn ang="0">
                  <a:pos x="261" y="532"/>
                </a:cxn>
                <a:cxn ang="0">
                  <a:pos x="273" y="561"/>
                </a:cxn>
                <a:cxn ang="0">
                  <a:pos x="304" y="640"/>
                </a:cxn>
                <a:cxn ang="0">
                  <a:pos x="322" y="665"/>
                </a:cxn>
                <a:cxn ang="0">
                  <a:pos x="428" y="866"/>
                </a:cxn>
                <a:cxn ang="0">
                  <a:pos x="668" y="867"/>
                </a:cxn>
                <a:cxn ang="0">
                  <a:pos x="704" y="885"/>
                </a:cxn>
                <a:cxn ang="0">
                  <a:pos x="705" y="925"/>
                </a:cxn>
                <a:cxn ang="0">
                  <a:pos x="763" y="940"/>
                </a:cxn>
                <a:cxn ang="0">
                  <a:pos x="779" y="939"/>
                </a:cxn>
                <a:cxn ang="0">
                  <a:pos x="876" y="1020"/>
                </a:cxn>
                <a:cxn ang="0">
                  <a:pos x="948" y="1080"/>
                </a:cxn>
                <a:cxn ang="0">
                  <a:pos x="1010" y="1041"/>
                </a:cxn>
                <a:cxn ang="0">
                  <a:pos x="1016" y="1038"/>
                </a:cxn>
                <a:cxn ang="0">
                  <a:pos x="1022" y="1015"/>
                </a:cxn>
                <a:cxn ang="0">
                  <a:pos x="1090" y="966"/>
                </a:cxn>
                <a:cxn ang="0">
                  <a:pos x="1092" y="962"/>
                </a:cxn>
                <a:cxn ang="0">
                  <a:pos x="1154" y="874"/>
                </a:cxn>
                <a:cxn ang="0">
                  <a:pos x="1374" y="770"/>
                </a:cxn>
                <a:cxn ang="0">
                  <a:pos x="1487" y="700"/>
                </a:cxn>
                <a:cxn ang="0">
                  <a:pos x="1536" y="618"/>
                </a:cxn>
                <a:cxn ang="0">
                  <a:pos x="1577" y="496"/>
                </a:cxn>
                <a:cxn ang="0">
                  <a:pos x="1584" y="492"/>
                </a:cxn>
                <a:cxn ang="0">
                  <a:pos x="1570" y="459"/>
                </a:cxn>
                <a:cxn ang="0">
                  <a:pos x="1564" y="434"/>
                </a:cxn>
                <a:cxn ang="0">
                  <a:pos x="1607" y="436"/>
                </a:cxn>
                <a:cxn ang="0">
                  <a:pos x="1565" y="249"/>
                </a:cxn>
                <a:cxn ang="0">
                  <a:pos x="1449" y="93"/>
                </a:cxn>
                <a:cxn ang="0">
                  <a:pos x="1281" y="59"/>
                </a:cxn>
                <a:cxn ang="0">
                  <a:pos x="1285" y="72"/>
                </a:cxn>
                <a:cxn ang="0">
                  <a:pos x="1270" y="80"/>
                </a:cxn>
                <a:cxn ang="0">
                  <a:pos x="1253" y="77"/>
                </a:cxn>
                <a:cxn ang="0">
                  <a:pos x="1177" y="125"/>
                </a:cxn>
                <a:cxn ang="0">
                  <a:pos x="1140" y="103"/>
                </a:cxn>
                <a:cxn ang="0">
                  <a:pos x="1021" y="96"/>
                </a:cxn>
              </a:cxnLst>
              <a:rect l="0" t="0" r="r" b="b"/>
              <a:pathLst>
                <a:path w="1687" h="1080">
                  <a:moveTo>
                    <a:pt x="1021" y="96"/>
                  </a:moveTo>
                  <a:lnTo>
                    <a:pt x="1019" y="95"/>
                  </a:lnTo>
                  <a:lnTo>
                    <a:pt x="1019" y="96"/>
                  </a:lnTo>
                  <a:lnTo>
                    <a:pt x="1012" y="108"/>
                  </a:lnTo>
                  <a:lnTo>
                    <a:pt x="1006" y="117"/>
                  </a:lnTo>
                  <a:lnTo>
                    <a:pt x="999" y="123"/>
                  </a:lnTo>
                  <a:lnTo>
                    <a:pt x="995" y="125"/>
                  </a:lnTo>
                  <a:lnTo>
                    <a:pt x="990" y="123"/>
                  </a:lnTo>
                  <a:lnTo>
                    <a:pt x="985" y="118"/>
                  </a:lnTo>
                  <a:lnTo>
                    <a:pt x="981" y="110"/>
                  </a:lnTo>
                  <a:lnTo>
                    <a:pt x="979" y="98"/>
                  </a:lnTo>
                  <a:lnTo>
                    <a:pt x="907" y="83"/>
                  </a:lnTo>
                  <a:lnTo>
                    <a:pt x="871" y="44"/>
                  </a:lnTo>
                  <a:lnTo>
                    <a:pt x="840" y="103"/>
                  </a:lnTo>
                  <a:lnTo>
                    <a:pt x="749" y="75"/>
                  </a:lnTo>
                  <a:lnTo>
                    <a:pt x="738" y="69"/>
                  </a:lnTo>
                  <a:lnTo>
                    <a:pt x="729" y="66"/>
                  </a:lnTo>
                  <a:lnTo>
                    <a:pt x="722" y="65"/>
                  </a:lnTo>
                  <a:lnTo>
                    <a:pt x="716" y="66"/>
                  </a:lnTo>
                  <a:lnTo>
                    <a:pt x="709" y="69"/>
                  </a:lnTo>
                  <a:lnTo>
                    <a:pt x="704" y="74"/>
                  </a:lnTo>
                  <a:lnTo>
                    <a:pt x="700" y="81"/>
                  </a:lnTo>
                  <a:lnTo>
                    <a:pt x="697" y="92"/>
                  </a:lnTo>
                  <a:lnTo>
                    <a:pt x="649" y="132"/>
                  </a:lnTo>
                  <a:lnTo>
                    <a:pt x="606" y="96"/>
                  </a:lnTo>
                  <a:lnTo>
                    <a:pt x="580" y="37"/>
                  </a:lnTo>
                  <a:lnTo>
                    <a:pt x="503" y="2"/>
                  </a:lnTo>
                  <a:lnTo>
                    <a:pt x="448" y="34"/>
                  </a:lnTo>
                  <a:lnTo>
                    <a:pt x="351" y="27"/>
                  </a:lnTo>
                  <a:lnTo>
                    <a:pt x="344" y="16"/>
                  </a:lnTo>
                  <a:lnTo>
                    <a:pt x="338" y="9"/>
                  </a:lnTo>
                  <a:lnTo>
                    <a:pt x="332" y="4"/>
                  </a:lnTo>
                  <a:lnTo>
                    <a:pt x="327" y="1"/>
                  </a:lnTo>
                  <a:lnTo>
                    <a:pt x="321" y="0"/>
                  </a:lnTo>
                  <a:lnTo>
                    <a:pt x="317" y="1"/>
                  </a:lnTo>
                  <a:lnTo>
                    <a:pt x="312" y="4"/>
                  </a:lnTo>
                  <a:lnTo>
                    <a:pt x="308" y="11"/>
                  </a:lnTo>
                  <a:lnTo>
                    <a:pt x="306" y="16"/>
                  </a:lnTo>
                  <a:lnTo>
                    <a:pt x="305" y="18"/>
                  </a:lnTo>
                  <a:lnTo>
                    <a:pt x="305" y="21"/>
                  </a:lnTo>
                  <a:lnTo>
                    <a:pt x="303" y="24"/>
                  </a:lnTo>
                  <a:lnTo>
                    <a:pt x="302" y="28"/>
                  </a:lnTo>
                  <a:lnTo>
                    <a:pt x="299" y="30"/>
                  </a:lnTo>
                  <a:lnTo>
                    <a:pt x="296" y="32"/>
                  </a:lnTo>
                  <a:lnTo>
                    <a:pt x="292" y="33"/>
                  </a:lnTo>
                  <a:lnTo>
                    <a:pt x="288" y="31"/>
                  </a:lnTo>
                  <a:lnTo>
                    <a:pt x="286" y="30"/>
                  </a:lnTo>
                  <a:lnTo>
                    <a:pt x="285" y="30"/>
                  </a:lnTo>
                  <a:lnTo>
                    <a:pt x="278" y="24"/>
                  </a:lnTo>
                  <a:lnTo>
                    <a:pt x="270" y="14"/>
                  </a:lnTo>
                  <a:lnTo>
                    <a:pt x="261" y="2"/>
                  </a:lnTo>
                  <a:lnTo>
                    <a:pt x="212" y="50"/>
                  </a:lnTo>
                  <a:lnTo>
                    <a:pt x="200" y="47"/>
                  </a:lnTo>
                  <a:lnTo>
                    <a:pt x="191" y="46"/>
                  </a:lnTo>
                  <a:lnTo>
                    <a:pt x="182" y="47"/>
                  </a:lnTo>
                  <a:lnTo>
                    <a:pt x="176" y="52"/>
                  </a:lnTo>
                  <a:lnTo>
                    <a:pt x="168" y="57"/>
                  </a:lnTo>
                  <a:lnTo>
                    <a:pt x="163" y="64"/>
                  </a:lnTo>
                  <a:lnTo>
                    <a:pt x="159" y="73"/>
                  </a:lnTo>
                  <a:lnTo>
                    <a:pt x="157" y="86"/>
                  </a:lnTo>
                  <a:lnTo>
                    <a:pt x="117" y="95"/>
                  </a:lnTo>
                  <a:lnTo>
                    <a:pt x="112" y="103"/>
                  </a:lnTo>
                  <a:lnTo>
                    <a:pt x="23" y="108"/>
                  </a:lnTo>
                  <a:lnTo>
                    <a:pt x="22" y="150"/>
                  </a:lnTo>
                  <a:lnTo>
                    <a:pt x="13" y="154"/>
                  </a:lnTo>
                  <a:lnTo>
                    <a:pt x="12" y="157"/>
                  </a:lnTo>
                  <a:lnTo>
                    <a:pt x="13" y="161"/>
                  </a:lnTo>
                  <a:lnTo>
                    <a:pt x="14" y="165"/>
                  </a:lnTo>
                  <a:lnTo>
                    <a:pt x="19" y="170"/>
                  </a:lnTo>
                  <a:lnTo>
                    <a:pt x="27" y="175"/>
                  </a:lnTo>
                  <a:lnTo>
                    <a:pt x="36" y="181"/>
                  </a:lnTo>
                  <a:lnTo>
                    <a:pt x="0" y="211"/>
                  </a:lnTo>
                  <a:lnTo>
                    <a:pt x="101" y="220"/>
                  </a:lnTo>
                  <a:lnTo>
                    <a:pt x="100" y="226"/>
                  </a:lnTo>
                  <a:lnTo>
                    <a:pt x="101" y="231"/>
                  </a:lnTo>
                  <a:lnTo>
                    <a:pt x="104" y="234"/>
                  </a:lnTo>
                  <a:lnTo>
                    <a:pt x="111" y="236"/>
                  </a:lnTo>
                  <a:lnTo>
                    <a:pt x="118" y="235"/>
                  </a:lnTo>
                  <a:lnTo>
                    <a:pt x="128" y="234"/>
                  </a:lnTo>
                  <a:lnTo>
                    <a:pt x="140" y="231"/>
                  </a:lnTo>
                  <a:lnTo>
                    <a:pt x="155" y="226"/>
                  </a:lnTo>
                  <a:lnTo>
                    <a:pt x="168" y="278"/>
                  </a:lnTo>
                  <a:lnTo>
                    <a:pt x="207" y="338"/>
                  </a:lnTo>
                  <a:lnTo>
                    <a:pt x="237" y="431"/>
                  </a:lnTo>
                  <a:lnTo>
                    <a:pt x="247" y="482"/>
                  </a:lnTo>
                  <a:lnTo>
                    <a:pt x="336" y="508"/>
                  </a:lnTo>
                  <a:lnTo>
                    <a:pt x="291" y="522"/>
                  </a:lnTo>
                  <a:lnTo>
                    <a:pt x="248" y="510"/>
                  </a:lnTo>
                  <a:lnTo>
                    <a:pt x="253" y="531"/>
                  </a:lnTo>
                  <a:lnTo>
                    <a:pt x="261" y="532"/>
                  </a:lnTo>
                  <a:lnTo>
                    <a:pt x="269" y="536"/>
                  </a:lnTo>
                  <a:lnTo>
                    <a:pt x="273" y="540"/>
                  </a:lnTo>
                  <a:lnTo>
                    <a:pt x="276" y="546"/>
                  </a:lnTo>
                  <a:lnTo>
                    <a:pt x="275" y="552"/>
                  </a:lnTo>
                  <a:lnTo>
                    <a:pt x="273" y="561"/>
                  </a:lnTo>
                  <a:lnTo>
                    <a:pt x="268" y="570"/>
                  </a:lnTo>
                  <a:lnTo>
                    <a:pt x="260" y="581"/>
                  </a:lnTo>
                  <a:lnTo>
                    <a:pt x="271" y="633"/>
                  </a:lnTo>
                  <a:lnTo>
                    <a:pt x="307" y="635"/>
                  </a:lnTo>
                  <a:lnTo>
                    <a:pt x="304" y="640"/>
                  </a:lnTo>
                  <a:lnTo>
                    <a:pt x="304" y="646"/>
                  </a:lnTo>
                  <a:lnTo>
                    <a:pt x="306" y="652"/>
                  </a:lnTo>
                  <a:lnTo>
                    <a:pt x="308" y="655"/>
                  </a:lnTo>
                  <a:lnTo>
                    <a:pt x="312" y="659"/>
                  </a:lnTo>
                  <a:lnTo>
                    <a:pt x="322" y="665"/>
                  </a:lnTo>
                  <a:lnTo>
                    <a:pt x="337" y="671"/>
                  </a:lnTo>
                  <a:lnTo>
                    <a:pt x="337" y="720"/>
                  </a:lnTo>
                  <a:lnTo>
                    <a:pt x="377" y="743"/>
                  </a:lnTo>
                  <a:lnTo>
                    <a:pt x="397" y="806"/>
                  </a:lnTo>
                  <a:lnTo>
                    <a:pt x="428" y="866"/>
                  </a:lnTo>
                  <a:lnTo>
                    <a:pt x="431" y="897"/>
                  </a:lnTo>
                  <a:lnTo>
                    <a:pt x="498" y="973"/>
                  </a:lnTo>
                  <a:lnTo>
                    <a:pt x="596" y="938"/>
                  </a:lnTo>
                  <a:lnTo>
                    <a:pt x="627" y="867"/>
                  </a:lnTo>
                  <a:lnTo>
                    <a:pt x="668" y="867"/>
                  </a:lnTo>
                  <a:lnTo>
                    <a:pt x="677" y="866"/>
                  </a:lnTo>
                  <a:lnTo>
                    <a:pt x="681" y="867"/>
                  </a:lnTo>
                  <a:lnTo>
                    <a:pt x="686" y="870"/>
                  </a:lnTo>
                  <a:lnTo>
                    <a:pt x="695" y="877"/>
                  </a:lnTo>
                  <a:lnTo>
                    <a:pt x="704" y="885"/>
                  </a:lnTo>
                  <a:lnTo>
                    <a:pt x="709" y="893"/>
                  </a:lnTo>
                  <a:lnTo>
                    <a:pt x="713" y="901"/>
                  </a:lnTo>
                  <a:lnTo>
                    <a:pt x="712" y="909"/>
                  </a:lnTo>
                  <a:lnTo>
                    <a:pt x="710" y="917"/>
                  </a:lnTo>
                  <a:lnTo>
                    <a:pt x="705" y="925"/>
                  </a:lnTo>
                  <a:lnTo>
                    <a:pt x="699" y="934"/>
                  </a:lnTo>
                  <a:lnTo>
                    <a:pt x="748" y="934"/>
                  </a:lnTo>
                  <a:lnTo>
                    <a:pt x="750" y="933"/>
                  </a:lnTo>
                  <a:lnTo>
                    <a:pt x="756" y="937"/>
                  </a:lnTo>
                  <a:lnTo>
                    <a:pt x="763" y="940"/>
                  </a:lnTo>
                  <a:lnTo>
                    <a:pt x="765" y="940"/>
                  </a:lnTo>
                  <a:lnTo>
                    <a:pt x="766" y="940"/>
                  </a:lnTo>
                  <a:lnTo>
                    <a:pt x="768" y="941"/>
                  </a:lnTo>
                  <a:lnTo>
                    <a:pt x="774" y="941"/>
                  </a:lnTo>
                  <a:lnTo>
                    <a:pt x="779" y="939"/>
                  </a:lnTo>
                  <a:lnTo>
                    <a:pt x="784" y="937"/>
                  </a:lnTo>
                  <a:lnTo>
                    <a:pt x="787" y="933"/>
                  </a:lnTo>
                  <a:lnTo>
                    <a:pt x="791" y="928"/>
                  </a:lnTo>
                  <a:lnTo>
                    <a:pt x="824" y="989"/>
                  </a:lnTo>
                  <a:lnTo>
                    <a:pt x="876" y="1020"/>
                  </a:lnTo>
                  <a:lnTo>
                    <a:pt x="882" y="1043"/>
                  </a:lnTo>
                  <a:lnTo>
                    <a:pt x="882" y="1044"/>
                  </a:lnTo>
                  <a:lnTo>
                    <a:pt x="884" y="1044"/>
                  </a:lnTo>
                  <a:lnTo>
                    <a:pt x="889" y="1042"/>
                  </a:lnTo>
                  <a:lnTo>
                    <a:pt x="948" y="1080"/>
                  </a:lnTo>
                  <a:lnTo>
                    <a:pt x="993" y="1048"/>
                  </a:lnTo>
                  <a:lnTo>
                    <a:pt x="1000" y="1046"/>
                  </a:lnTo>
                  <a:lnTo>
                    <a:pt x="1008" y="1044"/>
                  </a:lnTo>
                  <a:lnTo>
                    <a:pt x="1010" y="1042"/>
                  </a:lnTo>
                  <a:lnTo>
                    <a:pt x="1010" y="1041"/>
                  </a:lnTo>
                  <a:lnTo>
                    <a:pt x="1011" y="1041"/>
                  </a:lnTo>
                  <a:lnTo>
                    <a:pt x="1013" y="1041"/>
                  </a:lnTo>
                  <a:lnTo>
                    <a:pt x="1015" y="1039"/>
                  </a:lnTo>
                  <a:lnTo>
                    <a:pt x="1015" y="1038"/>
                  </a:lnTo>
                  <a:lnTo>
                    <a:pt x="1016" y="1038"/>
                  </a:lnTo>
                  <a:lnTo>
                    <a:pt x="1019" y="1038"/>
                  </a:lnTo>
                  <a:lnTo>
                    <a:pt x="1021" y="1033"/>
                  </a:lnTo>
                  <a:lnTo>
                    <a:pt x="1023" y="1028"/>
                  </a:lnTo>
                  <a:lnTo>
                    <a:pt x="1023" y="1021"/>
                  </a:lnTo>
                  <a:lnTo>
                    <a:pt x="1022" y="1015"/>
                  </a:lnTo>
                  <a:lnTo>
                    <a:pt x="1069" y="941"/>
                  </a:lnTo>
                  <a:lnTo>
                    <a:pt x="1075" y="951"/>
                  </a:lnTo>
                  <a:lnTo>
                    <a:pt x="1081" y="959"/>
                  </a:lnTo>
                  <a:lnTo>
                    <a:pt x="1086" y="963"/>
                  </a:lnTo>
                  <a:lnTo>
                    <a:pt x="1090" y="966"/>
                  </a:lnTo>
                  <a:lnTo>
                    <a:pt x="1090" y="965"/>
                  </a:lnTo>
                  <a:lnTo>
                    <a:pt x="1091" y="965"/>
                  </a:lnTo>
                  <a:lnTo>
                    <a:pt x="1091" y="963"/>
                  </a:lnTo>
                  <a:lnTo>
                    <a:pt x="1091" y="962"/>
                  </a:lnTo>
                  <a:lnTo>
                    <a:pt x="1092" y="962"/>
                  </a:lnTo>
                  <a:lnTo>
                    <a:pt x="1091" y="958"/>
                  </a:lnTo>
                  <a:lnTo>
                    <a:pt x="1091" y="955"/>
                  </a:lnTo>
                  <a:lnTo>
                    <a:pt x="1089" y="946"/>
                  </a:lnTo>
                  <a:lnTo>
                    <a:pt x="1131" y="942"/>
                  </a:lnTo>
                  <a:lnTo>
                    <a:pt x="1154" y="874"/>
                  </a:lnTo>
                  <a:lnTo>
                    <a:pt x="1209" y="878"/>
                  </a:lnTo>
                  <a:lnTo>
                    <a:pt x="1238" y="864"/>
                  </a:lnTo>
                  <a:lnTo>
                    <a:pt x="1305" y="867"/>
                  </a:lnTo>
                  <a:lnTo>
                    <a:pt x="1331" y="846"/>
                  </a:lnTo>
                  <a:lnTo>
                    <a:pt x="1374" y="770"/>
                  </a:lnTo>
                  <a:lnTo>
                    <a:pt x="1395" y="715"/>
                  </a:lnTo>
                  <a:lnTo>
                    <a:pt x="1478" y="709"/>
                  </a:lnTo>
                  <a:lnTo>
                    <a:pt x="1482" y="707"/>
                  </a:lnTo>
                  <a:lnTo>
                    <a:pt x="1486" y="705"/>
                  </a:lnTo>
                  <a:lnTo>
                    <a:pt x="1487" y="700"/>
                  </a:lnTo>
                  <a:lnTo>
                    <a:pt x="1488" y="696"/>
                  </a:lnTo>
                  <a:lnTo>
                    <a:pt x="1487" y="692"/>
                  </a:lnTo>
                  <a:lnTo>
                    <a:pt x="1484" y="689"/>
                  </a:lnTo>
                  <a:lnTo>
                    <a:pt x="1484" y="617"/>
                  </a:lnTo>
                  <a:lnTo>
                    <a:pt x="1536" y="618"/>
                  </a:lnTo>
                  <a:lnTo>
                    <a:pt x="1571" y="594"/>
                  </a:lnTo>
                  <a:lnTo>
                    <a:pt x="1530" y="559"/>
                  </a:lnTo>
                  <a:lnTo>
                    <a:pt x="1542" y="505"/>
                  </a:lnTo>
                  <a:lnTo>
                    <a:pt x="1575" y="498"/>
                  </a:lnTo>
                  <a:lnTo>
                    <a:pt x="1577" y="496"/>
                  </a:lnTo>
                  <a:lnTo>
                    <a:pt x="1577" y="495"/>
                  </a:lnTo>
                  <a:lnTo>
                    <a:pt x="1578" y="495"/>
                  </a:lnTo>
                  <a:lnTo>
                    <a:pt x="1581" y="495"/>
                  </a:lnTo>
                  <a:lnTo>
                    <a:pt x="1582" y="493"/>
                  </a:lnTo>
                  <a:lnTo>
                    <a:pt x="1584" y="492"/>
                  </a:lnTo>
                  <a:lnTo>
                    <a:pt x="1585" y="484"/>
                  </a:lnTo>
                  <a:lnTo>
                    <a:pt x="1585" y="478"/>
                  </a:lnTo>
                  <a:lnTo>
                    <a:pt x="1581" y="467"/>
                  </a:lnTo>
                  <a:lnTo>
                    <a:pt x="1575" y="462"/>
                  </a:lnTo>
                  <a:lnTo>
                    <a:pt x="1570" y="459"/>
                  </a:lnTo>
                  <a:lnTo>
                    <a:pt x="1562" y="456"/>
                  </a:lnTo>
                  <a:lnTo>
                    <a:pt x="1554" y="454"/>
                  </a:lnTo>
                  <a:lnTo>
                    <a:pt x="1555" y="445"/>
                  </a:lnTo>
                  <a:lnTo>
                    <a:pt x="1559" y="439"/>
                  </a:lnTo>
                  <a:lnTo>
                    <a:pt x="1564" y="434"/>
                  </a:lnTo>
                  <a:lnTo>
                    <a:pt x="1570" y="431"/>
                  </a:lnTo>
                  <a:lnTo>
                    <a:pt x="1576" y="429"/>
                  </a:lnTo>
                  <a:lnTo>
                    <a:pt x="1586" y="430"/>
                  </a:lnTo>
                  <a:lnTo>
                    <a:pt x="1596" y="431"/>
                  </a:lnTo>
                  <a:lnTo>
                    <a:pt x="1607" y="436"/>
                  </a:lnTo>
                  <a:lnTo>
                    <a:pt x="1623" y="475"/>
                  </a:lnTo>
                  <a:lnTo>
                    <a:pt x="1654" y="470"/>
                  </a:lnTo>
                  <a:lnTo>
                    <a:pt x="1687" y="282"/>
                  </a:lnTo>
                  <a:lnTo>
                    <a:pt x="1608" y="220"/>
                  </a:lnTo>
                  <a:lnTo>
                    <a:pt x="1565" y="249"/>
                  </a:lnTo>
                  <a:lnTo>
                    <a:pt x="1539" y="195"/>
                  </a:lnTo>
                  <a:lnTo>
                    <a:pt x="1504" y="153"/>
                  </a:lnTo>
                  <a:lnTo>
                    <a:pt x="1540" y="113"/>
                  </a:lnTo>
                  <a:lnTo>
                    <a:pt x="1476" y="71"/>
                  </a:lnTo>
                  <a:lnTo>
                    <a:pt x="1449" y="93"/>
                  </a:lnTo>
                  <a:lnTo>
                    <a:pt x="1392" y="48"/>
                  </a:lnTo>
                  <a:lnTo>
                    <a:pt x="1320" y="39"/>
                  </a:lnTo>
                  <a:lnTo>
                    <a:pt x="1280" y="56"/>
                  </a:lnTo>
                  <a:lnTo>
                    <a:pt x="1280" y="57"/>
                  </a:lnTo>
                  <a:lnTo>
                    <a:pt x="1281" y="59"/>
                  </a:lnTo>
                  <a:lnTo>
                    <a:pt x="1283" y="63"/>
                  </a:lnTo>
                  <a:lnTo>
                    <a:pt x="1283" y="64"/>
                  </a:lnTo>
                  <a:lnTo>
                    <a:pt x="1284" y="66"/>
                  </a:lnTo>
                  <a:lnTo>
                    <a:pt x="1286" y="70"/>
                  </a:lnTo>
                  <a:lnTo>
                    <a:pt x="1285" y="72"/>
                  </a:lnTo>
                  <a:lnTo>
                    <a:pt x="1285" y="75"/>
                  </a:lnTo>
                  <a:lnTo>
                    <a:pt x="1283" y="79"/>
                  </a:lnTo>
                  <a:lnTo>
                    <a:pt x="1280" y="79"/>
                  </a:lnTo>
                  <a:lnTo>
                    <a:pt x="1278" y="80"/>
                  </a:lnTo>
                  <a:lnTo>
                    <a:pt x="1270" y="80"/>
                  </a:lnTo>
                  <a:lnTo>
                    <a:pt x="1268" y="79"/>
                  </a:lnTo>
                  <a:lnTo>
                    <a:pt x="1267" y="79"/>
                  </a:lnTo>
                  <a:lnTo>
                    <a:pt x="1265" y="79"/>
                  </a:lnTo>
                  <a:lnTo>
                    <a:pt x="1260" y="79"/>
                  </a:lnTo>
                  <a:lnTo>
                    <a:pt x="1253" y="77"/>
                  </a:lnTo>
                  <a:lnTo>
                    <a:pt x="1251" y="76"/>
                  </a:lnTo>
                  <a:lnTo>
                    <a:pt x="1250" y="76"/>
                  </a:lnTo>
                  <a:lnTo>
                    <a:pt x="1248" y="76"/>
                  </a:lnTo>
                  <a:lnTo>
                    <a:pt x="1229" y="96"/>
                  </a:lnTo>
                  <a:lnTo>
                    <a:pt x="1177" y="125"/>
                  </a:lnTo>
                  <a:lnTo>
                    <a:pt x="1168" y="113"/>
                  </a:lnTo>
                  <a:lnTo>
                    <a:pt x="1160" y="106"/>
                  </a:lnTo>
                  <a:lnTo>
                    <a:pt x="1153" y="101"/>
                  </a:lnTo>
                  <a:lnTo>
                    <a:pt x="1147" y="101"/>
                  </a:lnTo>
                  <a:lnTo>
                    <a:pt x="1140" y="103"/>
                  </a:lnTo>
                  <a:lnTo>
                    <a:pt x="1135" y="110"/>
                  </a:lnTo>
                  <a:lnTo>
                    <a:pt x="1131" y="120"/>
                  </a:lnTo>
                  <a:lnTo>
                    <a:pt x="1127" y="134"/>
                  </a:lnTo>
                  <a:lnTo>
                    <a:pt x="1075" y="68"/>
                  </a:lnTo>
                  <a:lnTo>
                    <a:pt x="1021" y="96"/>
                  </a:ln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00000000-0008-0000-0000-00005E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" y="581"/>
              <a:ext cx="121" cy="150"/>
            </a:xfrm>
            <a:custGeom>
              <a:avLst/>
              <a:gdLst/>
              <a:ahLst/>
              <a:cxnLst>
                <a:cxn ang="0">
                  <a:pos x="901" y="433"/>
                </a:cxn>
                <a:cxn ang="0">
                  <a:pos x="894" y="404"/>
                </a:cxn>
                <a:cxn ang="0">
                  <a:pos x="876" y="405"/>
                </a:cxn>
                <a:cxn ang="0">
                  <a:pos x="667" y="381"/>
                </a:cxn>
                <a:cxn ang="0">
                  <a:pos x="520" y="169"/>
                </a:cxn>
                <a:cxn ang="0">
                  <a:pos x="298" y="14"/>
                </a:cxn>
                <a:cxn ang="0">
                  <a:pos x="277" y="181"/>
                </a:cxn>
                <a:cxn ang="0">
                  <a:pos x="255" y="359"/>
                </a:cxn>
                <a:cxn ang="0">
                  <a:pos x="205" y="636"/>
                </a:cxn>
                <a:cxn ang="0">
                  <a:pos x="189" y="711"/>
                </a:cxn>
                <a:cxn ang="0">
                  <a:pos x="128" y="958"/>
                </a:cxn>
                <a:cxn ang="0">
                  <a:pos x="53" y="1294"/>
                </a:cxn>
                <a:cxn ang="0">
                  <a:pos x="58" y="1373"/>
                </a:cxn>
                <a:cxn ang="0">
                  <a:pos x="268" y="1404"/>
                </a:cxn>
                <a:cxn ang="0">
                  <a:pos x="255" y="1410"/>
                </a:cxn>
                <a:cxn ang="0">
                  <a:pos x="282" y="1421"/>
                </a:cxn>
                <a:cxn ang="0">
                  <a:pos x="179" y="1485"/>
                </a:cxn>
                <a:cxn ang="0">
                  <a:pos x="0" y="1632"/>
                </a:cxn>
                <a:cxn ang="0">
                  <a:pos x="281" y="1706"/>
                </a:cxn>
                <a:cxn ang="0">
                  <a:pos x="315" y="1699"/>
                </a:cxn>
                <a:cxn ang="0">
                  <a:pos x="331" y="1719"/>
                </a:cxn>
                <a:cxn ang="0">
                  <a:pos x="445" y="1838"/>
                </a:cxn>
                <a:cxn ang="0">
                  <a:pos x="528" y="1854"/>
                </a:cxn>
                <a:cxn ang="0">
                  <a:pos x="696" y="1815"/>
                </a:cxn>
                <a:cxn ang="0">
                  <a:pos x="890" y="2002"/>
                </a:cxn>
                <a:cxn ang="0">
                  <a:pos x="1057" y="2221"/>
                </a:cxn>
                <a:cxn ang="0">
                  <a:pos x="1286" y="2132"/>
                </a:cxn>
                <a:cxn ang="0">
                  <a:pos x="1474" y="2134"/>
                </a:cxn>
                <a:cxn ang="0">
                  <a:pos x="1540" y="1937"/>
                </a:cxn>
                <a:cxn ang="0">
                  <a:pos x="1516" y="1762"/>
                </a:cxn>
                <a:cxn ang="0">
                  <a:pos x="1542" y="1688"/>
                </a:cxn>
                <a:cxn ang="0">
                  <a:pos x="1621" y="1694"/>
                </a:cxn>
                <a:cxn ang="0">
                  <a:pos x="1717" y="1554"/>
                </a:cxn>
                <a:cxn ang="0">
                  <a:pos x="1734" y="1553"/>
                </a:cxn>
                <a:cxn ang="0">
                  <a:pos x="1748" y="1541"/>
                </a:cxn>
                <a:cxn ang="0">
                  <a:pos x="1756" y="1528"/>
                </a:cxn>
                <a:cxn ang="0">
                  <a:pos x="1759" y="1511"/>
                </a:cxn>
                <a:cxn ang="0">
                  <a:pos x="1679" y="1480"/>
                </a:cxn>
                <a:cxn ang="0">
                  <a:pos x="1706" y="1437"/>
                </a:cxn>
                <a:cxn ang="0">
                  <a:pos x="1711" y="1437"/>
                </a:cxn>
                <a:cxn ang="0">
                  <a:pos x="1715" y="1423"/>
                </a:cxn>
                <a:cxn ang="0">
                  <a:pos x="1716" y="1412"/>
                </a:cxn>
                <a:cxn ang="0">
                  <a:pos x="1749" y="1398"/>
                </a:cxn>
                <a:cxn ang="0">
                  <a:pos x="1767" y="1389"/>
                </a:cxn>
                <a:cxn ang="0">
                  <a:pos x="1797" y="1399"/>
                </a:cxn>
                <a:cxn ang="0">
                  <a:pos x="1840" y="1358"/>
                </a:cxn>
                <a:cxn ang="0">
                  <a:pos x="1932" y="1222"/>
                </a:cxn>
                <a:cxn ang="0">
                  <a:pos x="1693" y="1263"/>
                </a:cxn>
                <a:cxn ang="0">
                  <a:pos x="1602" y="1107"/>
                </a:cxn>
                <a:cxn ang="0">
                  <a:pos x="1632" y="796"/>
                </a:cxn>
                <a:cxn ang="0">
                  <a:pos x="1396" y="820"/>
                </a:cxn>
                <a:cxn ang="0">
                  <a:pos x="1216" y="716"/>
                </a:cxn>
                <a:cxn ang="0">
                  <a:pos x="1196" y="735"/>
                </a:cxn>
                <a:cxn ang="0">
                  <a:pos x="1075" y="624"/>
                </a:cxn>
                <a:cxn ang="0">
                  <a:pos x="1078" y="554"/>
                </a:cxn>
                <a:cxn ang="0">
                  <a:pos x="1071" y="549"/>
                </a:cxn>
                <a:cxn ang="0">
                  <a:pos x="1078" y="530"/>
                </a:cxn>
              </a:cxnLst>
              <a:rect l="0" t="0" r="r" b="b"/>
              <a:pathLst>
                <a:path w="1932" h="2247">
                  <a:moveTo>
                    <a:pt x="1002" y="478"/>
                  </a:moveTo>
                  <a:lnTo>
                    <a:pt x="966" y="488"/>
                  </a:lnTo>
                  <a:lnTo>
                    <a:pt x="895" y="446"/>
                  </a:lnTo>
                  <a:lnTo>
                    <a:pt x="901" y="433"/>
                  </a:lnTo>
                  <a:lnTo>
                    <a:pt x="903" y="422"/>
                  </a:lnTo>
                  <a:lnTo>
                    <a:pt x="902" y="416"/>
                  </a:lnTo>
                  <a:lnTo>
                    <a:pt x="900" y="412"/>
                  </a:lnTo>
                  <a:lnTo>
                    <a:pt x="894" y="404"/>
                  </a:lnTo>
                  <a:lnTo>
                    <a:pt x="886" y="398"/>
                  </a:lnTo>
                  <a:lnTo>
                    <a:pt x="884" y="396"/>
                  </a:lnTo>
                  <a:lnTo>
                    <a:pt x="883" y="395"/>
                  </a:lnTo>
                  <a:lnTo>
                    <a:pt x="876" y="405"/>
                  </a:lnTo>
                  <a:lnTo>
                    <a:pt x="874" y="407"/>
                  </a:lnTo>
                  <a:lnTo>
                    <a:pt x="682" y="419"/>
                  </a:lnTo>
                  <a:lnTo>
                    <a:pt x="674" y="399"/>
                  </a:lnTo>
                  <a:lnTo>
                    <a:pt x="667" y="381"/>
                  </a:lnTo>
                  <a:lnTo>
                    <a:pt x="658" y="364"/>
                  </a:lnTo>
                  <a:lnTo>
                    <a:pt x="649" y="349"/>
                  </a:lnTo>
                  <a:lnTo>
                    <a:pt x="586" y="258"/>
                  </a:lnTo>
                  <a:lnTo>
                    <a:pt x="520" y="169"/>
                  </a:lnTo>
                  <a:lnTo>
                    <a:pt x="484" y="125"/>
                  </a:lnTo>
                  <a:lnTo>
                    <a:pt x="449" y="83"/>
                  </a:lnTo>
                  <a:lnTo>
                    <a:pt x="374" y="0"/>
                  </a:lnTo>
                  <a:lnTo>
                    <a:pt x="298" y="14"/>
                  </a:lnTo>
                  <a:lnTo>
                    <a:pt x="285" y="132"/>
                  </a:lnTo>
                  <a:lnTo>
                    <a:pt x="281" y="160"/>
                  </a:lnTo>
                  <a:lnTo>
                    <a:pt x="278" y="174"/>
                  </a:lnTo>
                  <a:lnTo>
                    <a:pt x="277" y="181"/>
                  </a:lnTo>
                  <a:lnTo>
                    <a:pt x="277" y="189"/>
                  </a:lnTo>
                  <a:lnTo>
                    <a:pt x="271" y="247"/>
                  </a:lnTo>
                  <a:lnTo>
                    <a:pt x="262" y="303"/>
                  </a:lnTo>
                  <a:lnTo>
                    <a:pt x="255" y="359"/>
                  </a:lnTo>
                  <a:lnTo>
                    <a:pt x="238" y="468"/>
                  </a:lnTo>
                  <a:lnTo>
                    <a:pt x="219" y="573"/>
                  </a:lnTo>
                  <a:lnTo>
                    <a:pt x="208" y="624"/>
                  </a:lnTo>
                  <a:lnTo>
                    <a:pt x="205" y="636"/>
                  </a:lnTo>
                  <a:lnTo>
                    <a:pt x="203" y="649"/>
                  </a:lnTo>
                  <a:lnTo>
                    <a:pt x="198" y="675"/>
                  </a:lnTo>
                  <a:lnTo>
                    <a:pt x="192" y="699"/>
                  </a:lnTo>
                  <a:lnTo>
                    <a:pt x="189" y="711"/>
                  </a:lnTo>
                  <a:lnTo>
                    <a:pt x="187" y="724"/>
                  </a:lnTo>
                  <a:lnTo>
                    <a:pt x="176" y="773"/>
                  </a:lnTo>
                  <a:lnTo>
                    <a:pt x="153" y="868"/>
                  </a:lnTo>
                  <a:lnTo>
                    <a:pt x="128" y="958"/>
                  </a:lnTo>
                  <a:lnTo>
                    <a:pt x="107" y="1047"/>
                  </a:lnTo>
                  <a:lnTo>
                    <a:pt x="86" y="1132"/>
                  </a:lnTo>
                  <a:lnTo>
                    <a:pt x="69" y="1215"/>
                  </a:lnTo>
                  <a:lnTo>
                    <a:pt x="53" y="1294"/>
                  </a:lnTo>
                  <a:lnTo>
                    <a:pt x="40" y="1371"/>
                  </a:lnTo>
                  <a:lnTo>
                    <a:pt x="28" y="1444"/>
                  </a:lnTo>
                  <a:lnTo>
                    <a:pt x="18" y="1515"/>
                  </a:lnTo>
                  <a:lnTo>
                    <a:pt x="58" y="1373"/>
                  </a:lnTo>
                  <a:lnTo>
                    <a:pt x="117" y="1295"/>
                  </a:lnTo>
                  <a:lnTo>
                    <a:pt x="139" y="1274"/>
                  </a:lnTo>
                  <a:lnTo>
                    <a:pt x="192" y="1306"/>
                  </a:lnTo>
                  <a:lnTo>
                    <a:pt x="268" y="1404"/>
                  </a:lnTo>
                  <a:lnTo>
                    <a:pt x="259" y="1404"/>
                  </a:lnTo>
                  <a:lnTo>
                    <a:pt x="255" y="1406"/>
                  </a:lnTo>
                  <a:lnTo>
                    <a:pt x="253" y="1407"/>
                  </a:lnTo>
                  <a:lnTo>
                    <a:pt x="255" y="1410"/>
                  </a:lnTo>
                  <a:lnTo>
                    <a:pt x="260" y="1413"/>
                  </a:lnTo>
                  <a:lnTo>
                    <a:pt x="271" y="1419"/>
                  </a:lnTo>
                  <a:lnTo>
                    <a:pt x="274" y="1419"/>
                  </a:lnTo>
                  <a:lnTo>
                    <a:pt x="282" y="1421"/>
                  </a:lnTo>
                  <a:lnTo>
                    <a:pt x="297" y="1435"/>
                  </a:lnTo>
                  <a:lnTo>
                    <a:pt x="301" y="1490"/>
                  </a:lnTo>
                  <a:lnTo>
                    <a:pt x="278" y="1471"/>
                  </a:lnTo>
                  <a:lnTo>
                    <a:pt x="179" y="1485"/>
                  </a:lnTo>
                  <a:lnTo>
                    <a:pt x="137" y="1477"/>
                  </a:lnTo>
                  <a:lnTo>
                    <a:pt x="152" y="1457"/>
                  </a:lnTo>
                  <a:lnTo>
                    <a:pt x="96" y="1449"/>
                  </a:lnTo>
                  <a:lnTo>
                    <a:pt x="0" y="1632"/>
                  </a:lnTo>
                  <a:lnTo>
                    <a:pt x="0" y="1755"/>
                  </a:lnTo>
                  <a:lnTo>
                    <a:pt x="184" y="1708"/>
                  </a:lnTo>
                  <a:lnTo>
                    <a:pt x="213" y="1663"/>
                  </a:lnTo>
                  <a:lnTo>
                    <a:pt x="281" y="1706"/>
                  </a:lnTo>
                  <a:lnTo>
                    <a:pt x="290" y="1701"/>
                  </a:lnTo>
                  <a:lnTo>
                    <a:pt x="300" y="1699"/>
                  </a:lnTo>
                  <a:lnTo>
                    <a:pt x="307" y="1698"/>
                  </a:lnTo>
                  <a:lnTo>
                    <a:pt x="315" y="1699"/>
                  </a:lnTo>
                  <a:lnTo>
                    <a:pt x="320" y="1701"/>
                  </a:lnTo>
                  <a:lnTo>
                    <a:pt x="324" y="1706"/>
                  </a:lnTo>
                  <a:lnTo>
                    <a:pt x="328" y="1711"/>
                  </a:lnTo>
                  <a:lnTo>
                    <a:pt x="331" y="1719"/>
                  </a:lnTo>
                  <a:lnTo>
                    <a:pt x="272" y="1841"/>
                  </a:lnTo>
                  <a:lnTo>
                    <a:pt x="406" y="1814"/>
                  </a:lnTo>
                  <a:lnTo>
                    <a:pt x="426" y="1827"/>
                  </a:lnTo>
                  <a:lnTo>
                    <a:pt x="445" y="1838"/>
                  </a:lnTo>
                  <a:lnTo>
                    <a:pt x="465" y="1846"/>
                  </a:lnTo>
                  <a:lnTo>
                    <a:pt x="486" y="1852"/>
                  </a:lnTo>
                  <a:lnTo>
                    <a:pt x="507" y="1854"/>
                  </a:lnTo>
                  <a:lnTo>
                    <a:pt x="528" y="1854"/>
                  </a:lnTo>
                  <a:lnTo>
                    <a:pt x="549" y="1851"/>
                  </a:lnTo>
                  <a:lnTo>
                    <a:pt x="572" y="1846"/>
                  </a:lnTo>
                  <a:lnTo>
                    <a:pt x="586" y="1827"/>
                  </a:lnTo>
                  <a:lnTo>
                    <a:pt x="696" y="1815"/>
                  </a:lnTo>
                  <a:lnTo>
                    <a:pt x="749" y="1821"/>
                  </a:lnTo>
                  <a:lnTo>
                    <a:pt x="741" y="1898"/>
                  </a:lnTo>
                  <a:lnTo>
                    <a:pt x="878" y="1961"/>
                  </a:lnTo>
                  <a:lnTo>
                    <a:pt x="890" y="2002"/>
                  </a:lnTo>
                  <a:lnTo>
                    <a:pt x="993" y="2033"/>
                  </a:lnTo>
                  <a:lnTo>
                    <a:pt x="993" y="2064"/>
                  </a:lnTo>
                  <a:lnTo>
                    <a:pt x="1049" y="2093"/>
                  </a:lnTo>
                  <a:lnTo>
                    <a:pt x="1057" y="2221"/>
                  </a:lnTo>
                  <a:lnTo>
                    <a:pt x="1180" y="2247"/>
                  </a:lnTo>
                  <a:lnTo>
                    <a:pt x="1241" y="2230"/>
                  </a:lnTo>
                  <a:lnTo>
                    <a:pt x="1241" y="2137"/>
                  </a:lnTo>
                  <a:lnTo>
                    <a:pt x="1286" y="2132"/>
                  </a:lnTo>
                  <a:lnTo>
                    <a:pt x="1343" y="2201"/>
                  </a:lnTo>
                  <a:lnTo>
                    <a:pt x="1369" y="2185"/>
                  </a:lnTo>
                  <a:lnTo>
                    <a:pt x="1435" y="2172"/>
                  </a:lnTo>
                  <a:lnTo>
                    <a:pt x="1474" y="2134"/>
                  </a:lnTo>
                  <a:lnTo>
                    <a:pt x="1477" y="2093"/>
                  </a:lnTo>
                  <a:lnTo>
                    <a:pt x="1427" y="2000"/>
                  </a:lnTo>
                  <a:lnTo>
                    <a:pt x="1540" y="1984"/>
                  </a:lnTo>
                  <a:lnTo>
                    <a:pt x="1540" y="1937"/>
                  </a:lnTo>
                  <a:lnTo>
                    <a:pt x="1519" y="1908"/>
                  </a:lnTo>
                  <a:lnTo>
                    <a:pt x="1521" y="1873"/>
                  </a:lnTo>
                  <a:lnTo>
                    <a:pt x="1534" y="1837"/>
                  </a:lnTo>
                  <a:lnTo>
                    <a:pt x="1516" y="1762"/>
                  </a:lnTo>
                  <a:lnTo>
                    <a:pt x="1556" y="1719"/>
                  </a:lnTo>
                  <a:lnTo>
                    <a:pt x="1549" y="1703"/>
                  </a:lnTo>
                  <a:lnTo>
                    <a:pt x="1543" y="1690"/>
                  </a:lnTo>
                  <a:lnTo>
                    <a:pt x="1542" y="1688"/>
                  </a:lnTo>
                  <a:lnTo>
                    <a:pt x="1545" y="1689"/>
                  </a:lnTo>
                  <a:lnTo>
                    <a:pt x="1548" y="1693"/>
                  </a:lnTo>
                  <a:lnTo>
                    <a:pt x="1555" y="1701"/>
                  </a:lnTo>
                  <a:lnTo>
                    <a:pt x="1621" y="1694"/>
                  </a:lnTo>
                  <a:lnTo>
                    <a:pt x="1649" y="1634"/>
                  </a:lnTo>
                  <a:lnTo>
                    <a:pt x="1725" y="1602"/>
                  </a:lnTo>
                  <a:lnTo>
                    <a:pt x="1715" y="1550"/>
                  </a:lnTo>
                  <a:lnTo>
                    <a:pt x="1717" y="1554"/>
                  </a:lnTo>
                  <a:lnTo>
                    <a:pt x="1720" y="1557"/>
                  </a:lnTo>
                  <a:lnTo>
                    <a:pt x="1724" y="1558"/>
                  </a:lnTo>
                  <a:lnTo>
                    <a:pt x="1728" y="1558"/>
                  </a:lnTo>
                  <a:lnTo>
                    <a:pt x="1734" y="1553"/>
                  </a:lnTo>
                  <a:lnTo>
                    <a:pt x="1741" y="1549"/>
                  </a:lnTo>
                  <a:lnTo>
                    <a:pt x="1743" y="1546"/>
                  </a:lnTo>
                  <a:lnTo>
                    <a:pt x="1746" y="1544"/>
                  </a:lnTo>
                  <a:lnTo>
                    <a:pt x="1748" y="1541"/>
                  </a:lnTo>
                  <a:lnTo>
                    <a:pt x="1751" y="1539"/>
                  </a:lnTo>
                  <a:lnTo>
                    <a:pt x="1752" y="1535"/>
                  </a:lnTo>
                  <a:lnTo>
                    <a:pt x="1755" y="1532"/>
                  </a:lnTo>
                  <a:lnTo>
                    <a:pt x="1756" y="1528"/>
                  </a:lnTo>
                  <a:lnTo>
                    <a:pt x="1758" y="1525"/>
                  </a:lnTo>
                  <a:lnTo>
                    <a:pt x="1759" y="1517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9" y="1510"/>
                  </a:lnTo>
                  <a:lnTo>
                    <a:pt x="1760" y="1510"/>
                  </a:lnTo>
                  <a:lnTo>
                    <a:pt x="1716" y="1511"/>
                  </a:lnTo>
                  <a:lnTo>
                    <a:pt x="1679" y="1480"/>
                  </a:lnTo>
                  <a:lnTo>
                    <a:pt x="1680" y="1437"/>
                  </a:lnTo>
                  <a:lnTo>
                    <a:pt x="1692" y="1434"/>
                  </a:lnTo>
                  <a:lnTo>
                    <a:pt x="1704" y="1437"/>
                  </a:lnTo>
                  <a:lnTo>
                    <a:pt x="1706" y="1437"/>
                  </a:lnTo>
                  <a:lnTo>
                    <a:pt x="1708" y="1438"/>
                  </a:lnTo>
                  <a:lnTo>
                    <a:pt x="1708" y="1437"/>
                  </a:lnTo>
                  <a:lnTo>
                    <a:pt x="1709" y="1437"/>
                  </a:lnTo>
                  <a:lnTo>
                    <a:pt x="1711" y="1437"/>
                  </a:lnTo>
                  <a:lnTo>
                    <a:pt x="1713" y="1435"/>
                  </a:lnTo>
                  <a:lnTo>
                    <a:pt x="1715" y="1432"/>
                  </a:lnTo>
                  <a:lnTo>
                    <a:pt x="1715" y="1427"/>
                  </a:lnTo>
                  <a:lnTo>
                    <a:pt x="1715" y="1423"/>
                  </a:lnTo>
                  <a:lnTo>
                    <a:pt x="1715" y="1421"/>
                  </a:lnTo>
                  <a:lnTo>
                    <a:pt x="1715" y="1420"/>
                  </a:lnTo>
                  <a:lnTo>
                    <a:pt x="1716" y="1420"/>
                  </a:lnTo>
                  <a:lnTo>
                    <a:pt x="1716" y="1412"/>
                  </a:lnTo>
                  <a:lnTo>
                    <a:pt x="1716" y="1403"/>
                  </a:lnTo>
                  <a:lnTo>
                    <a:pt x="1748" y="1399"/>
                  </a:lnTo>
                  <a:lnTo>
                    <a:pt x="1748" y="1398"/>
                  </a:lnTo>
                  <a:lnTo>
                    <a:pt x="1749" y="1398"/>
                  </a:lnTo>
                  <a:lnTo>
                    <a:pt x="1751" y="1398"/>
                  </a:lnTo>
                  <a:lnTo>
                    <a:pt x="1755" y="1398"/>
                  </a:lnTo>
                  <a:lnTo>
                    <a:pt x="1761" y="1392"/>
                  </a:lnTo>
                  <a:lnTo>
                    <a:pt x="1767" y="1389"/>
                  </a:lnTo>
                  <a:lnTo>
                    <a:pt x="1774" y="1388"/>
                  </a:lnTo>
                  <a:lnTo>
                    <a:pt x="1782" y="1390"/>
                  </a:lnTo>
                  <a:lnTo>
                    <a:pt x="1789" y="1393"/>
                  </a:lnTo>
                  <a:lnTo>
                    <a:pt x="1797" y="1399"/>
                  </a:lnTo>
                  <a:lnTo>
                    <a:pt x="1806" y="1407"/>
                  </a:lnTo>
                  <a:lnTo>
                    <a:pt x="1814" y="1418"/>
                  </a:lnTo>
                  <a:lnTo>
                    <a:pt x="1814" y="1371"/>
                  </a:lnTo>
                  <a:lnTo>
                    <a:pt x="1840" y="1358"/>
                  </a:lnTo>
                  <a:lnTo>
                    <a:pt x="1911" y="1362"/>
                  </a:lnTo>
                  <a:lnTo>
                    <a:pt x="1885" y="1326"/>
                  </a:lnTo>
                  <a:lnTo>
                    <a:pt x="1883" y="1260"/>
                  </a:lnTo>
                  <a:lnTo>
                    <a:pt x="1932" y="1222"/>
                  </a:lnTo>
                  <a:lnTo>
                    <a:pt x="1893" y="1193"/>
                  </a:lnTo>
                  <a:lnTo>
                    <a:pt x="1875" y="1193"/>
                  </a:lnTo>
                  <a:lnTo>
                    <a:pt x="1780" y="1264"/>
                  </a:lnTo>
                  <a:lnTo>
                    <a:pt x="1693" y="1263"/>
                  </a:lnTo>
                  <a:lnTo>
                    <a:pt x="1653" y="1245"/>
                  </a:lnTo>
                  <a:lnTo>
                    <a:pt x="1600" y="1242"/>
                  </a:lnTo>
                  <a:lnTo>
                    <a:pt x="1521" y="1198"/>
                  </a:lnTo>
                  <a:lnTo>
                    <a:pt x="1602" y="1107"/>
                  </a:lnTo>
                  <a:lnTo>
                    <a:pt x="1571" y="1047"/>
                  </a:lnTo>
                  <a:lnTo>
                    <a:pt x="1601" y="1010"/>
                  </a:lnTo>
                  <a:lnTo>
                    <a:pt x="1658" y="853"/>
                  </a:lnTo>
                  <a:lnTo>
                    <a:pt x="1632" y="796"/>
                  </a:lnTo>
                  <a:lnTo>
                    <a:pt x="1549" y="785"/>
                  </a:lnTo>
                  <a:lnTo>
                    <a:pt x="1524" y="804"/>
                  </a:lnTo>
                  <a:lnTo>
                    <a:pt x="1452" y="774"/>
                  </a:lnTo>
                  <a:lnTo>
                    <a:pt x="1396" y="820"/>
                  </a:lnTo>
                  <a:lnTo>
                    <a:pt x="1265" y="776"/>
                  </a:lnTo>
                  <a:lnTo>
                    <a:pt x="1241" y="731"/>
                  </a:lnTo>
                  <a:lnTo>
                    <a:pt x="1227" y="721"/>
                  </a:lnTo>
                  <a:lnTo>
                    <a:pt x="1216" y="716"/>
                  </a:lnTo>
                  <a:lnTo>
                    <a:pt x="1206" y="716"/>
                  </a:lnTo>
                  <a:lnTo>
                    <a:pt x="1200" y="722"/>
                  </a:lnTo>
                  <a:lnTo>
                    <a:pt x="1200" y="724"/>
                  </a:lnTo>
                  <a:lnTo>
                    <a:pt x="1196" y="735"/>
                  </a:lnTo>
                  <a:lnTo>
                    <a:pt x="1194" y="733"/>
                  </a:lnTo>
                  <a:lnTo>
                    <a:pt x="1138" y="681"/>
                  </a:lnTo>
                  <a:lnTo>
                    <a:pt x="1113" y="723"/>
                  </a:lnTo>
                  <a:lnTo>
                    <a:pt x="1075" y="624"/>
                  </a:lnTo>
                  <a:lnTo>
                    <a:pt x="1091" y="556"/>
                  </a:lnTo>
                  <a:lnTo>
                    <a:pt x="1090" y="555"/>
                  </a:lnTo>
                  <a:lnTo>
                    <a:pt x="1085" y="554"/>
                  </a:lnTo>
                  <a:lnTo>
                    <a:pt x="1078" y="554"/>
                  </a:lnTo>
                  <a:lnTo>
                    <a:pt x="1075" y="555"/>
                  </a:lnTo>
                  <a:lnTo>
                    <a:pt x="1072" y="554"/>
                  </a:lnTo>
                  <a:lnTo>
                    <a:pt x="1071" y="554"/>
                  </a:lnTo>
                  <a:lnTo>
                    <a:pt x="1071" y="549"/>
                  </a:lnTo>
                  <a:lnTo>
                    <a:pt x="1071" y="546"/>
                  </a:lnTo>
                  <a:lnTo>
                    <a:pt x="1077" y="534"/>
                  </a:lnTo>
                  <a:lnTo>
                    <a:pt x="1077" y="533"/>
                  </a:lnTo>
                  <a:lnTo>
                    <a:pt x="1078" y="530"/>
                  </a:lnTo>
                  <a:lnTo>
                    <a:pt x="1081" y="528"/>
                  </a:lnTo>
                  <a:lnTo>
                    <a:pt x="1002" y="478"/>
                  </a:ln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00000000-0008-0000-0000-00005F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795"/>
              <a:ext cx="77" cy="99"/>
            </a:xfrm>
            <a:custGeom>
              <a:avLst/>
              <a:gdLst/>
              <a:ahLst/>
              <a:cxnLst>
                <a:cxn ang="0">
                  <a:pos x="1059" y="462"/>
                </a:cxn>
                <a:cxn ang="0">
                  <a:pos x="970" y="460"/>
                </a:cxn>
                <a:cxn ang="0">
                  <a:pos x="939" y="451"/>
                </a:cxn>
                <a:cxn ang="0">
                  <a:pos x="899" y="429"/>
                </a:cxn>
                <a:cxn ang="0">
                  <a:pos x="856" y="412"/>
                </a:cxn>
                <a:cxn ang="0">
                  <a:pos x="806" y="363"/>
                </a:cxn>
                <a:cxn ang="0">
                  <a:pos x="615" y="285"/>
                </a:cxn>
                <a:cxn ang="0">
                  <a:pos x="589" y="148"/>
                </a:cxn>
                <a:cxn ang="0">
                  <a:pos x="567" y="159"/>
                </a:cxn>
                <a:cxn ang="0">
                  <a:pos x="557" y="143"/>
                </a:cxn>
                <a:cxn ang="0">
                  <a:pos x="528" y="141"/>
                </a:cxn>
                <a:cxn ang="0">
                  <a:pos x="501" y="126"/>
                </a:cxn>
                <a:cxn ang="0">
                  <a:pos x="440" y="16"/>
                </a:cxn>
                <a:cxn ang="0">
                  <a:pos x="346" y="95"/>
                </a:cxn>
                <a:cxn ang="0">
                  <a:pos x="373" y="95"/>
                </a:cxn>
                <a:cxn ang="0">
                  <a:pos x="394" y="131"/>
                </a:cxn>
                <a:cxn ang="0">
                  <a:pos x="376" y="292"/>
                </a:cxn>
                <a:cxn ang="0">
                  <a:pos x="358" y="303"/>
                </a:cxn>
                <a:cxn ang="0">
                  <a:pos x="387" y="313"/>
                </a:cxn>
                <a:cxn ang="0">
                  <a:pos x="458" y="439"/>
                </a:cxn>
                <a:cxn ang="0">
                  <a:pos x="378" y="506"/>
                </a:cxn>
                <a:cxn ang="0">
                  <a:pos x="391" y="520"/>
                </a:cxn>
                <a:cxn ang="0">
                  <a:pos x="292" y="690"/>
                </a:cxn>
                <a:cxn ang="0">
                  <a:pos x="182" y="778"/>
                </a:cxn>
                <a:cxn ang="0">
                  <a:pos x="184" y="786"/>
                </a:cxn>
                <a:cxn ang="0">
                  <a:pos x="179" y="794"/>
                </a:cxn>
                <a:cxn ang="0">
                  <a:pos x="133" y="902"/>
                </a:cxn>
                <a:cxn ang="0">
                  <a:pos x="101" y="894"/>
                </a:cxn>
                <a:cxn ang="0">
                  <a:pos x="93" y="913"/>
                </a:cxn>
                <a:cxn ang="0">
                  <a:pos x="0" y="1089"/>
                </a:cxn>
                <a:cxn ang="0">
                  <a:pos x="192" y="1305"/>
                </a:cxn>
                <a:cxn ang="0">
                  <a:pos x="233" y="1344"/>
                </a:cxn>
                <a:cxn ang="0">
                  <a:pos x="316" y="1433"/>
                </a:cxn>
                <a:cxn ang="0">
                  <a:pos x="346" y="1469"/>
                </a:cxn>
                <a:cxn ang="0">
                  <a:pos x="408" y="1467"/>
                </a:cxn>
                <a:cxn ang="0">
                  <a:pos x="429" y="1449"/>
                </a:cxn>
                <a:cxn ang="0">
                  <a:pos x="511" y="1429"/>
                </a:cxn>
                <a:cxn ang="0">
                  <a:pos x="725" y="1452"/>
                </a:cxn>
                <a:cxn ang="0">
                  <a:pos x="753" y="1491"/>
                </a:cxn>
                <a:cxn ang="0">
                  <a:pos x="807" y="1457"/>
                </a:cxn>
                <a:cxn ang="0">
                  <a:pos x="911" y="1472"/>
                </a:cxn>
                <a:cxn ang="0">
                  <a:pos x="963" y="1483"/>
                </a:cxn>
                <a:cxn ang="0">
                  <a:pos x="984" y="1229"/>
                </a:cxn>
                <a:cxn ang="0">
                  <a:pos x="1211" y="1047"/>
                </a:cxn>
                <a:cxn ang="0">
                  <a:pos x="1182" y="962"/>
                </a:cxn>
                <a:cxn ang="0">
                  <a:pos x="1158" y="942"/>
                </a:cxn>
                <a:cxn ang="0">
                  <a:pos x="1089" y="982"/>
                </a:cxn>
                <a:cxn ang="0">
                  <a:pos x="1083" y="943"/>
                </a:cxn>
                <a:cxn ang="0">
                  <a:pos x="1126" y="937"/>
                </a:cxn>
                <a:cxn ang="0">
                  <a:pos x="1046" y="822"/>
                </a:cxn>
                <a:cxn ang="0">
                  <a:pos x="1023" y="806"/>
                </a:cxn>
                <a:cxn ang="0">
                  <a:pos x="989" y="812"/>
                </a:cxn>
                <a:cxn ang="0">
                  <a:pos x="1146" y="642"/>
                </a:cxn>
                <a:cxn ang="0">
                  <a:pos x="1133" y="601"/>
                </a:cxn>
                <a:cxn ang="0">
                  <a:pos x="1226" y="519"/>
                </a:cxn>
                <a:cxn ang="0">
                  <a:pos x="1213" y="508"/>
                </a:cxn>
                <a:cxn ang="0">
                  <a:pos x="1081" y="462"/>
                </a:cxn>
              </a:cxnLst>
              <a:rect l="0" t="0" r="r" b="b"/>
              <a:pathLst>
                <a:path w="1226" h="1494">
                  <a:moveTo>
                    <a:pt x="1081" y="462"/>
                  </a:moveTo>
                  <a:lnTo>
                    <a:pt x="1072" y="458"/>
                  </a:lnTo>
                  <a:lnTo>
                    <a:pt x="1065" y="458"/>
                  </a:lnTo>
                  <a:lnTo>
                    <a:pt x="1059" y="462"/>
                  </a:lnTo>
                  <a:lnTo>
                    <a:pt x="1056" y="470"/>
                  </a:lnTo>
                  <a:lnTo>
                    <a:pt x="992" y="445"/>
                  </a:lnTo>
                  <a:lnTo>
                    <a:pt x="980" y="454"/>
                  </a:lnTo>
                  <a:lnTo>
                    <a:pt x="970" y="460"/>
                  </a:lnTo>
                  <a:lnTo>
                    <a:pt x="961" y="462"/>
                  </a:lnTo>
                  <a:lnTo>
                    <a:pt x="953" y="462"/>
                  </a:lnTo>
                  <a:lnTo>
                    <a:pt x="946" y="458"/>
                  </a:lnTo>
                  <a:lnTo>
                    <a:pt x="939" y="451"/>
                  </a:lnTo>
                  <a:lnTo>
                    <a:pt x="934" y="440"/>
                  </a:lnTo>
                  <a:lnTo>
                    <a:pt x="931" y="427"/>
                  </a:lnTo>
                  <a:lnTo>
                    <a:pt x="913" y="428"/>
                  </a:lnTo>
                  <a:lnTo>
                    <a:pt x="899" y="429"/>
                  </a:lnTo>
                  <a:lnTo>
                    <a:pt x="885" y="428"/>
                  </a:lnTo>
                  <a:lnTo>
                    <a:pt x="874" y="425"/>
                  </a:lnTo>
                  <a:lnTo>
                    <a:pt x="864" y="419"/>
                  </a:lnTo>
                  <a:lnTo>
                    <a:pt x="856" y="412"/>
                  </a:lnTo>
                  <a:lnTo>
                    <a:pt x="850" y="403"/>
                  </a:lnTo>
                  <a:lnTo>
                    <a:pt x="847" y="392"/>
                  </a:lnTo>
                  <a:lnTo>
                    <a:pt x="821" y="395"/>
                  </a:lnTo>
                  <a:lnTo>
                    <a:pt x="806" y="363"/>
                  </a:lnTo>
                  <a:lnTo>
                    <a:pt x="728" y="393"/>
                  </a:lnTo>
                  <a:lnTo>
                    <a:pt x="659" y="376"/>
                  </a:lnTo>
                  <a:lnTo>
                    <a:pt x="650" y="337"/>
                  </a:lnTo>
                  <a:lnTo>
                    <a:pt x="615" y="285"/>
                  </a:lnTo>
                  <a:lnTo>
                    <a:pt x="646" y="258"/>
                  </a:lnTo>
                  <a:lnTo>
                    <a:pt x="609" y="218"/>
                  </a:lnTo>
                  <a:lnTo>
                    <a:pt x="609" y="185"/>
                  </a:lnTo>
                  <a:lnTo>
                    <a:pt x="589" y="148"/>
                  </a:lnTo>
                  <a:lnTo>
                    <a:pt x="582" y="153"/>
                  </a:lnTo>
                  <a:lnTo>
                    <a:pt x="577" y="156"/>
                  </a:lnTo>
                  <a:lnTo>
                    <a:pt x="572" y="158"/>
                  </a:lnTo>
                  <a:lnTo>
                    <a:pt x="567" y="159"/>
                  </a:lnTo>
                  <a:lnTo>
                    <a:pt x="563" y="157"/>
                  </a:lnTo>
                  <a:lnTo>
                    <a:pt x="560" y="154"/>
                  </a:lnTo>
                  <a:lnTo>
                    <a:pt x="558" y="149"/>
                  </a:lnTo>
                  <a:lnTo>
                    <a:pt x="557" y="143"/>
                  </a:lnTo>
                  <a:lnTo>
                    <a:pt x="553" y="139"/>
                  </a:lnTo>
                  <a:lnTo>
                    <a:pt x="547" y="137"/>
                  </a:lnTo>
                  <a:lnTo>
                    <a:pt x="536" y="140"/>
                  </a:lnTo>
                  <a:lnTo>
                    <a:pt x="528" y="141"/>
                  </a:lnTo>
                  <a:lnTo>
                    <a:pt x="519" y="140"/>
                  </a:lnTo>
                  <a:lnTo>
                    <a:pt x="513" y="138"/>
                  </a:lnTo>
                  <a:lnTo>
                    <a:pt x="506" y="133"/>
                  </a:lnTo>
                  <a:lnTo>
                    <a:pt x="501" y="126"/>
                  </a:lnTo>
                  <a:lnTo>
                    <a:pt x="497" y="117"/>
                  </a:lnTo>
                  <a:lnTo>
                    <a:pt x="494" y="107"/>
                  </a:lnTo>
                  <a:lnTo>
                    <a:pt x="449" y="66"/>
                  </a:lnTo>
                  <a:lnTo>
                    <a:pt x="440" y="16"/>
                  </a:lnTo>
                  <a:lnTo>
                    <a:pt x="362" y="0"/>
                  </a:lnTo>
                  <a:lnTo>
                    <a:pt x="333" y="35"/>
                  </a:lnTo>
                  <a:lnTo>
                    <a:pt x="339" y="100"/>
                  </a:lnTo>
                  <a:lnTo>
                    <a:pt x="346" y="95"/>
                  </a:lnTo>
                  <a:lnTo>
                    <a:pt x="354" y="93"/>
                  </a:lnTo>
                  <a:lnTo>
                    <a:pt x="360" y="92"/>
                  </a:lnTo>
                  <a:lnTo>
                    <a:pt x="368" y="93"/>
                  </a:lnTo>
                  <a:lnTo>
                    <a:pt x="373" y="95"/>
                  </a:lnTo>
                  <a:lnTo>
                    <a:pt x="378" y="100"/>
                  </a:lnTo>
                  <a:lnTo>
                    <a:pt x="383" y="105"/>
                  </a:lnTo>
                  <a:lnTo>
                    <a:pt x="388" y="113"/>
                  </a:lnTo>
                  <a:lnTo>
                    <a:pt x="394" y="131"/>
                  </a:lnTo>
                  <a:lnTo>
                    <a:pt x="398" y="150"/>
                  </a:lnTo>
                  <a:lnTo>
                    <a:pt x="409" y="213"/>
                  </a:lnTo>
                  <a:lnTo>
                    <a:pt x="364" y="227"/>
                  </a:lnTo>
                  <a:lnTo>
                    <a:pt x="376" y="292"/>
                  </a:lnTo>
                  <a:lnTo>
                    <a:pt x="367" y="298"/>
                  </a:lnTo>
                  <a:lnTo>
                    <a:pt x="361" y="300"/>
                  </a:lnTo>
                  <a:lnTo>
                    <a:pt x="359" y="302"/>
                  </a:lnTo>
                  <a:lnTo>
                    <a:pt x="358" y="303"/>
                  </a:lnTo>
                  <a:lnTo>
                    <a:pt x="361" y="304"/>
                  </a:lnTo>
                  <a:lnTo>
                    <a:pt x="375" y="308"/>
                  </a:lnTo>
                  <a:lnTo>
                    <a:pt x="381" y="310"/>
                  </a:lnTo>
                  <a:lnTo>
                    <a:pt x="387" y="313"/>
                  </a:lnTo>
                  <a:lnTo>
                    <a:pt x="437" y="260"/>
                  </a:lnTo>
                  <a:lnTo>
                    <a:pt x="436" y="334"/>
                  </a:lnTo>
                  <a:lnTo>
                    <a:pt x="444" y="344"/>
                  </a:lnTo>
                  <a:lnTo>
                    <a:pt x="458" y="439"/>
                  </a:lnTo>
                  <a:lnTo>
                    <a:pt x="405" y="443"/>
                  </a:lnTo>
                  <a:lnTo>
                    <a:pt x="377" y="488"/>
                  </a:lnTo>
                  <a:lnTo>
                    <a:pt x="378" y="500"/>
                  </a:lnTo>
                  <a:lnTo>
                    <a:pt x="378" y="506"/>
                  </a:lnTo>
                  <a:lnTo>
                    <a:pt x="380" y="513"/>
                  </a:lnTo>
                  <a:lnTo>
                    <a:pt x="381" y="515"/>
                  </a:lnTo>
                  <a:lnTo>
                    <a:pt x="384" y="518"/>
                  </a:lnTo>
                  <a:lnTo>
                    <a:pt x="391" y="520"/>
                  </a:lnTo>
                  <a:lnTo>
                    <a:pt x="401" y="521"/>
                  </a:lnTo>
                  <a:lnTo>
                    <a:pt x="352" y="614"/>
                  </a:lnTo>
                  <a:lnTo>
                    <a:pt x="342" y="678"/>
                  </a:lnTo>
                  <a:lnTo>
                    <a:pt x="292" y="690"/>
                  </a:lnTo>
                  <a:lnTo>
                    <a:pt x="241" y="760"/>
                  </a:lnTo>
                  <a:lnTo>
                    <a:pt x="200" y="786"/>
                  </a:lnTo>
                  <a:lnTo>
                    <a:pt x="188" y="779"/>
                  </a:lnTo>
                  <a:lnTo>
                    <a:pt x="182" y="778"/>
                  </a:lnTo>
                  <a:lnTo>
                    <a:pt x="182" y="781"/>
                  </a:lnTo>
                  <a:lnTo>
                    <a:pt x="183" y="783"/>
                  </a:lnTo>
                  <a:lnTo>
                    <a:pt x="183" y="784"/>
                  </a:lnTo>
                  <a:lnTo>
                    <a:pt x="184" y="786"/>
                  </a:lnTo>
                  <a:lnTo>
                    <a:pt x="184" y="790"/>
                  </a:lnTo>
                  <a:lnTo>
                    <a:pt x="182" y="791"/>
                  </a:lnTo>
                  <a:lnTo>
                    <a:pt x="181" y="793"/>
                  </a:lnTo>
                  <a:lnTo>
                    <a:pt x="179" y="794"/>
                  </a:lnTo>
                  <a:lnTo>
                    <a:pt x="177" y="796"/>
                  </a:lnTo>
                  <a:lnTo>
                    <a:pt x="174" y="867"/>
                  </a:lnTo>
                  <a:lnTo>
                    <a:pt x="136" y="907"/>
                  </a:lnTo>
                  <a:lnTo>
                    <a:pt x="133" y="902"/>
                  </a:lnTo>
                  <a:lnTo>
                    <a:pt x="129" y="901"/>
                  </a:lnTo>
                  <a:lnTo>
                    <a:pt x="117" y="896"/>
                  </a:lnTo>
                  <a:lnTo>
                    <a:pt x="109" y="895"/>
                  </a:lnTo>
                  <a:lnTo>
                    <a:pt x="101" y="894"/>
                  </a:lnTo>
                  <a:lnTo>
                    <a:pt x="97" y="897"/>
                  </a:lnTo>
                  <a:lnTo>
                    <a:pt x="94" y="900"/>
                  </a:lnTo>
                  <a:lnTo>
                    <a:pt x="93" y="906"/>
                  </a:lnTo>
                  <a:lnTo>
                    <a:pt x="93" y="913"/>
                  </a:lnTo>
                  <a:lnTo>
                    <a:pt x="96" y="923"/>
                  </a:lnTo>
                  <a:lnTo>
                    <a:pt x="55" y="950"/>
                  </a:lnTo>
                  <a:lnTo>
                    <a:pt x="53" y="1070"/>
                  </a:lnTo>
                  <a:lnTo>
                    <a:pt x="0" y="1089"/>
                  </a:lnTo>
                  <a:lnTo>
                    <a:pt x="12" y="1198"/>
                  </a:lnTo>
                  <a:lnTo>
                    <a:pt x="98" y="1244"/>
                  </a:lnTo>
                  <a:lnTo>
                    <a:pt x="181" y="1305"/>
                  </a:lnTo>
                  <a:lnTo>
                    <a:pt x="192" y="1305"/>
                  </a:lnTo>
                  <a:lnTo>
                    <a:pt x="204" y="1310"/>
                  </a:lnTo>
                  <a:lnTo>
                    <a:pt x="214" y="1318"/>
                  </a:lnTo>
                  <a:lnTo>
                    <a:pt x="225" y="1330"/>
                  </a:lnTo>
                  <a:lnTo>
                    <a:pt x="233" y="1344"/>
                  </a:lnTo>
                  <a:lnTo>
                    <a:pt x="244" y="1363"/>
                  </a:lnTo>
                  <a:lnTo>
                    <a:pt x="253" y="1385"/>
                  </a:lnTo>
                  <a:lnTo>
                    <a:pt x="262" y="1412"/>
                  </a:lnTo>
                  <a:lnTo>
                    <a:pt x="316" y="1433"/>
                  </a:lnTo>
                  <a:lnTo>
                    <a:pt x="319" y="1445"/>
                  </a:lnTo>
                  <a:lnTo>
                    <a:pt x="326" y="1456"/>
                  </a:lnTo>
                  <a:lnTo>
                    <a:pt x="335" y="1463"/>
                  </a:lnTo>
                  <a:lnTo>
                    <a:pt x="346" y="1469"/>
                  </a:lnTo>
                  <a:lnTo>
                    <a:pt x="358" y="1471"/>
                  </a:lnTo>
                  <a:lnTo>
                    <a:pt x="373" y="1472"/>
                  </a:lnTo>
                  <a:lnTo>
                    <a:pt x="389" y="1470"/>
                  </a:lnTo>
                  <a:lnTo>
                    <a:pt x="408" y="1467"/>
                  </a:lnTo>
                  <a:lnTo>
                    <a:pt x="410" y="1460"/>
                  </a:lnTo>
                  <a:lnTo>
                    <a:pt x="414" y="1455"/>
                  </a:lnTo>
                  <a:lnTo>
                    <a:pt x="423" y="1450"/>
                  </a:lnTo>
                  <a:lnTo>
                    <a:pt x="429" y="1449"/>
                  </a:lnTo>
                  <a:lnTo>
                    <a:pt x="436" y="1451"/>
                  </a:lnTo>
                  <a:lnTo>
                    <a:pt x="444" y="1454"/>
                  </a:lnTo>
                  <a:lnTo>
                    <a:pt x="453" y="1459"/>
                  </a:lnTo>
                  <a:lnTo>
                    <a:pt x="511" y="1429"/>
                  </a:lnTo>
                  <a:lnTo>
                    <a:pt x="595" y="1420"/>
                  </a:lnTo>
                  <a:lnTo>
                    <a:pt x="633" y="1405"/>
                  </a:lnTo>
                  <a:lnTo>
                    <a:pt x="722" y="1437"/>
                  </a:lnTo>
                  <a:lnTo>
                    <a:pt x="725" y="1452"/>
                  </a:lnTo>
                  <a:lnTo>
                    <a:pt x="730" y="1466"/>
                  </a:lnTo>
                  <a:lnTo>
                    <a:pt x="736" y="1477"/>
                  </a:lnTo>
                  <a:lnTo>
                    <a:pt x="744" y="1486"/>
                  </a:lnTo>
                  <a:lnTo>
                    <a:pt x="753" y="1491"/>
                  </a:lnTo>
                  <a:lnTo>
                    <a:pt x="763" y="1494"/>
                  </a:lnTo>
                  <a:lnTo>
                    <a:pt x="775" y="1494"/>
                  </a:lnTo>
                  <a:lnTo>
                    <a:pt x="789" y="1492"/>
                  </a:lnTo>
                  <a:lnTo>
                    <a:pt x="807" y="1457"/>
                  </a:lnTo>
                  <a:lnTo>
                    <a:pt x="850" y="1430"/>
                  </a:lnTo>
                  <a:lnTo>
                    <a:pt x="893" y="1451"/>
                  </a:lnTo>
                  <a:lnTo>
                    <a:pt x="900" y="1462"/>
                  </a:lnTo>
                  <a:lnTo>
                    <a:pt x="911" y="1472"/>
                  </a:lnTo>
                  <a:lnTo>
                    <a:pt x="921" y="1478"/>
                  </a:lnTo>
                  <a:lnTo>
                    <a:pt x="934" y="1483"/>
                  </a:lnTo>
                  <a:lnTo>
                    <a:pt x="947" y="1484"/>
                  </a:lnTo>
                  <a:lnTo>
                    <a:pt x="963" y="1483"/>
                  </a:lnTo>
                  <a:lnTo>
                    <a:pt x="979" y="1478"/>
                  </a:lnTo>
                  <a:lnTo>
                    <a:pt x="997" y="1472"/>
                  </a:lnTo>
                  <a:lnTo>
                    <a:pt x="966" y="1414"/>
                  </a:lnTo>
                  <a:lnTo>
                    <a:pt x="984" y="1229"/>
                  </a:lnTo>
                  <a:lnTo>
                    <a:pt x="1007" y="1186"/>
                  </a:lnTo>
                  <a:lnTo>
                    <a:pt x="1109" y="1216"/>
                  </a:lnTo>
                  <a:lnTo>
                    <a:pt x="1170" y="1102"/>
                  </a:lnTo>
                  <a:lnTo>
                    <a:pt x="1211" y="1047"/>
                  </a:lnTo>
                  <a:lnTo>
                    <a:pt x="1197" y="1012"/>
                  </a:lnTo>
                  <a:lnTo>
                    <a:pt x="1194" y="994"/>
                  </a:lnTo>
                  <a:lnTo>
                    <a:pt x="1190" y="978"/>
                  </a:lnTo>
                  <a:lnTo>
                    <a:pt x="1182" y="962"/>
                  </a:lnTo>
                  <a:lnTo>
                    <a:pt x="1170" y="947"/>
                  </a:lnTo>
                  <a:lnTo>
                    <a:pt x="1162" y="941"/>
                  </a:lnTo>
                  <a:lnTo>
                    <a:pt x="1159" y="940"/>
                  </a:lnTo>
                  <a:lnTo>
                    <a:pt x="1158" y="942"/>
                  </a:lnTo>
                  <a:lnTo>
                    <a:pt x="1157" y="947"/>
                  </a:lnTo>
                  <a:lnTo>
                    <a:pt x="1158" y="959"/>
                  </a:lnTo>
                  <a:lnTo>
                    <a:pt x="1094" y="991"/>
                  </a:lnTo>
                  <a:lnTo>
                    <a:pt x="1089" y="982"/>
                  </a:lnTo>
                  <a:lnTo>
                    <a:pt x="1086" y="975"/>
                  </a:lnTo>
                  <a:lnTo>
                    <a:pt x="1081" y="962"/>
                  </a:lnTo>
                  <a:lnTo>
                    <a:pt x="1080" y="951"/>
                  </a:lnTo>
                  <a:lnTo>
                    <a:pt x="1083" y="943"/>
                  </a:lnTo>
                  <a:lnTo>
                    <a:pt x="1089" y="937"/>
                  </a:lnTo>
                  <a:lnTo>
                    <a:pt x="1098" y="934"/>
                  </a:lnTo>
                  <a:lnTo>
                    <a:pt x="1110" y="934"/>
                  </a:lnTo>
                  <a:lnTo>
                    <a:pt x="1126" y="937"/>
                  </a:lnTo>
                  <a:lnTo>
                    <a:pt x="1117" y="869"/>
                  </a:lnTo>
                  <a:lnTo>
                    <a:pt x="1050" y="839"/>
                  </a:lnTo>
                  <a:lnTo>
                    <a:pt x="1048" y="829"/>
                  </a:lnTo>
                  <a:lnTo>
                    <a:pt x="1046" y="822"/>
                  </a:lnTo>
                  <a:lnTo>
                    <a:pt x="1042" y="815"/>
                  </a:lnTo>
                  <a:lnTo>
                    <a:pt x="1038" y="811"/>
                  </a:lnTo>
                  <a:lnTo>
                    <a:pt x="1030" y="807"/>
                  </a:lnTo>
                  <a:lnTo>
                    <a:pt x="1023" y="806"/>
                  </a:lnTo>
                  <a:lnTo>
                    <a:pt x="1013" y="806"/>
                  </a:lnTo>
                  <a:lnTo>
                    <a:pt x="1002" y="809"/>
                  </a:lnTo>
                  <a:lnTo>
                    <a:pt x="995" y="811"/>
                  </a:lnTo>
                  <a:lnTo>
                    <a:pt x="989" y="812"/>
                  </a:lnTo>
                  <a:lnTo>
                    <a:pt x="982" y="773"/>
                  </a:lnTo>
                  <a:lnTo>
                    <a:pt x="1060" y="675"/>
                  </a:lnTo>
                  <a:lnTo>
                    <a:pt x="1081" y="656"/>
                  </a:lnTo>
                  <a:lnTo>
                    <a:pt x="1146" y="642"/>
                  </a:lnTo>
                  <a:lnTo>
                    <a:pt x="1139" y="627"/>
                  </a:lnTo>
                  <a:lnTo>
                    <a:pt x="1135" y="616"/>
                  </a:lnTo>
                  <a:lnTo>
                    <a:pt x="1131" y="607"/>
                  </a:lnTo>
                  <a:lnTo>
                    <a:pt x="1133" y="601"/>
                  </a:lnTo>
                  <a:lnTo>
                    <a:pt x="1220" y="529"/>
                  </a:lnTo>
                  <a:lnTo>
                    <a:pt x="1223" y="525"/>
                  </a:lnTo>
                  <a:lnTo>
                    <a:pt x="1225" y="523"/>
                  </a:lnTo>
                  <a:lnTo>
                    <a:pt x="1226" y="519"/>
                  </a:lnTo>
                  <a:lnTo>
                    <a:pt x="1226" y="517"/>
                  </a:lnTo>
                  <a:lnTo>
                    <a:pt x="1222" y="512"/>
                  </a:lnTo>
                  <a:lnTo>
                    <a:pt x="1218" y="510"/>
                  </a:lnTo>
                  <a:lnTo>
                    <a:pt x="1213" y="508"/>
                  </a:lnTo>
                  <a:lnTo>
                    <a:pt x="1204" y="506"/>
                  </a:lnTo>
                  <a:lnTo>
                    <a:pt x="1199" y="502"/>
                  </a:lnTo>
                  <a:lnTo>
                    <a:pt x="1192" y="498"/>
                  </a:lnTo>
                  <a:lnTo>
                    <a:pt x="1081" y="4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00000000-0008-0000-0000-000060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" y="826"/>
              <a:ext cx="5" cy="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0" y="1"/>
                </a:cxn>
                <a:cxn ang="0">
                  <a:pos x="23" y="4"/>
                </a:cxn>
                <a:cxn ang="0">
                  <a:pos x="17" y="9"/>
                </a:cxn>
                <a:cxn ang="0">
                  <a:pos x="12" y="16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5"/>
                </a:cxn>
                <a:cxn ang="0">
                  <a:pos x="2" y="76"/>
                </a:cxn>
                <a:cxn ang="0">
                  <a:pos x="5" y="85"/>
                </a:cxn>
                <a:cxn ang="0">
                  <a:pos x="12" y="94"/>
                </a:cxn>
                <a:cxn ang="0">
                  <a:pos x="17" y="101"/>
                </a:cxn>
                <a:cxn ang="0">
                  <a:pos x="23" y="106"/>
                </a:cxn>
                <a:cxn ang="0">
                  <a:pos x="30" y="109"/>
                </a:cxn>
                <a:cxn ang="0">
                  <a:pos x="38" y="110"/>
                </a:cxn>
                <a:cxn ang="0">
                  <a:pos x="45" y="109"/>
                </a:cxn>
                <a:cxn ang="0">
                  <a:pos x="48" y="107"/>
                </a:cxn>
                <a:cxn ang="0">
                  <a:pos x="52" y="106"/>
                </a:cxn>
                <a:cxn ang="0">
                  <a:pos x="59" y="101"/>
                </a:cxn>
                <a:cxn ang="0">
                  <a:pos x="62" y="97"/>
                </a:cxn>
                <a:cxn ang="0">
                  <a:pos x="66" y="94"/>
                </a:cxn>
                <a:cxn ang="0">
                  <a:pos x="70" y="85"/>
                </a:cxn>
                <a:cxn ang="0">
                  <a:pos x="70" y="82"/>
                </a:cxn>
                <a:cxn ang="0">
                  <a:pos x="71" y="80"/>
                </a:cxn>
                <a:cxn ang="0">
                  <a:pos x="73" y="76"/>
                </a:cxn>
                <a:cxn ang="0">
                  <a:pos x="76" y="65"/>
                </a:cxn>
                <a:cxn ang="0">
                  <a:pos x="77" y="55"/>
                </a:cxn>
                <a:cxn ang="0">
                  <a:pos x="76" y="43"/>
                </a:cxn>
                <a:cxn ang="0">
                  <a:pos x="73" y="33"/>
                </a:cxn>
                <a:cxn ang="0">
                  <a:pos x="70" y="24"/>
                </a:cxn>
                <a:cxn ang="0">
                  <a:pos x="66" y="16"/>
                </a:cxn>
                <a:cxn ang="0">
                  <a:pos x="59" y="9"/>
                </a:cxn>
                <a:cxn ang="0">
                  <a:pos x="52" y="4"/>
                </a:cxn>
                <a:cxn ang="0">
                  <a:pos x="45" y="1"/>
                </a:cxn>
                <a:cxn ang="0">
                  <a:pos x="38" y="0"/>
                </a:cxn>
              </a:cxnLst>
              <a:rect l="0" t="0" r="r" b="b"/>
              <a:pathLst>
                <a:path w="77" h="110">
                  <a:moveTo>
                    <a:pt x="38" y="0"/>
                  </a:moveTo>
                  <a:lnTo>
                    <a:pt x="30" y="1"/>
                  </a:lnTo>
                  <a:lnTo>
                    <a:pt x="23" y="4"/>
                  </a:lnTo>
                  <a:lnTo>
                    <a:pt x="17" y="9"/>
                  </a:lnTo>
                  <a:lnTo>
                    <a:pt x="12" y="16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5"/>
                  </a:lnTo>
                  <a:lnTo>
                    <a:pt x="2" y="76"/>
                  </a:lnTo>
                  <a:lnTo>
                    <a:pt x="5" y="85"/>
                  </a:lnTo>
                  <a:lnTo>
                    <a:pt x="12" y="94"/>
                  </a:lnTo>
                  <a:lnTo>
                    <a:pt x="17" y="101"/>
                  </a:lnTo>
                  <a:lnTo>
                    <a:pt x="23" y="106"/>
                  </a:lnTo>
                  <a:lnTo>
                    <a:pt x="30" y="109"/>
                  </a:lnTo>
                  <a:lnTo>
                    <a:pt x="38" y="110"/>
                  </a:lnTo>
                  <a:lnTo>
                    <a:pt x="45" y="109"/>
                  </a:lnTo>
                  <a:lnTo>
                    <a:pt x="48" y="107"/>
                  </a:lnTo>
                  <a:lnTo>
                    <a:pt x="52" y="106"/>
                  </a:lnTo>
                  <a:lnTo>
                    <a:pt x="59" y="101"/>
                  </a:lnTo>
                  <a:lnTo>
                    <a:pt x="62" y="97"/>
                  </a:lnTo>
                  <a:lnTo>
                    <a:pt x="66" y="94"/>
                  </a:lnTo>
                  <a:lnTo>
                    <a:pt x="70" y="85"/>
                  </a:lnTo>
                  <a:lnTo>
                    <a:pt x="70" y="82"/>
                  </a:lnTo>
                  <a:lnTo>
                    <a:pt x="71" y="80"/>
                  </a:lnTo>
                  <a:lnTo>
                    <a:pt x="73" y="76"/>
                  </a:lnTo>
                  <a:lnTo>
                    <a:pt x="76" y="65"/>
                  </a:lnTo>
                  <a:lnTo>
                    <a:pt x="77" y="55"/>
                  </a:lnTo>
                  <a:lnTo>
                    <a:pt x="76" y="43"/>
                  </a:lnTo>
                  <a:lnTo>
                    <a:pt x="73" y="33"/>
                  </a:lnTo>
                  <a:lnTo>
                    <a:pt x="70" y="24"/>
                  </a:lnTo>
                  <a:lnTo>
                    <a:pt x="66" y="16"/>
                  </a:lnTo>
                  <a:lnTo>
                    <a:pt x="59" y="9"/>
                  </a:lnTo>
                  <a:lnTo>
                    <a:pt x="52" y="4"/>
                  </a:lnTo>
                  <a:lnTo>
                    <a:pt x="45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0000000-0008-0000-0000-000061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819"/>
              <a:ext cx="5" cy="7"/>
            </a:xfrm>
            <a:custGeom>
              <a:avLst/>
              <a:gdLst/>
              <a:ahLst/>
              <a:cxnLst>
                <a:cxn ang="0">
                  <a:pos x="57" y="101"/>
                </a:cxn>
                <a:cxn ang="0">
                  <a:pos x="67" y="43"/>
                </a:cxn>
                <a:cxn ang="0">
                  <a:pos x="21" y="0"/>
                </a:cxn>
                <a:cxn ang="0">
                  <a:pos x="34" y="31"/>
                </a:cxn>
                <a:cxn ang="0">
                  <a:pos x="0" y="79"/>
                </a:cxn>
                <a:cxn ang="0">
                  <a:pos x="57" y="101"/>
                </a:cxn>
              </a:cxnLst>
              <a:rect l="0" t="0" r="r" b="b"/>
              <a:pathLst>
                <a:path w="67" h="101">
                  <a:moveTo>
                    <a:pt x="57" y="101"/>
                  </a:moveTo>
                  <a:lnTo>
                    <a:pt x="67" y="43"/>
                  </a:lnTo>
                  <a:lnTo>
                    <a:pt x="21" y="0"/>
                  </a:lnTo>
                  <a:lnTo>
                    <a:pt x="34" y="31"/>
                  </a:lnTo>
                  <a:lnTo>
                    <a:pt x="0" y="79"/>
                  </a:lnTo>
                  <a:lnTo>
                    <a:pt x="57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0000000-0008-0000-0000-000062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" y="765"/>
              <a:ext cx="126" cy="129"/>
            </a:xfrm>
            <a:custGeom>
              <a:avLst/>
              <a:gdLst/>
              <a:ahLst/>
              <a:cxnLst>
                <a:cxn ang="0">
                  <a:pos x="260" y="966"/>
                </a:cxn>
                <a:cxn ang="0">
                  <a:pos x="173" y="1074"/>
                </a:cxn>
                <a:cxn ang="0">
                  <a:pos x="36" y="1256"/>
                </a:cxn>
                <a:cxn ang="0">
                  <a:pos x="82" y="1276"/>
                </a:cxn>
                <a:cxn ang="0">
                  <a:pos x="117" y="1390"/>
                </a:cxn>
                <a:cxn ang="0">
                  <a:pos x="191" y="1394"/>
                </a:cxn>
                <a:cxn ang="0">
                  <a:pos x="228" y="1441"/>
                </a:cxn>
                <a:cxn ang="0">
                  <a:pos x="0" y="1861"/>
                </a:cxn>
                <a:cxn ang="0">
                  <a:pos x="243" y="1836"/>
                </a:cxn>
                <a:cxn ang="0">
                  <a:pos x="258" y="1798"/>
                </a:cxn>
                <a:cxn ang="0">
                  <a:pos x="516" y="1731"/>
                </a:cxn>
                <a:cxn ang="0">
                  <a:pos x="686" y="1375"/>
                </a:cxn>
                <a:cxn ang="0">
                  <a:pos x="769" y="1263"/>
                </a:cxn>
                <a:cxn ang="0">
                  <a:pos x="817" y="1238"/>
                </a:cxn>
                <a:cxn ang="0">
                  <a:pos x="1080" y="1266"/>
                </a:cxn>
                <a:cxn ang="0">
                  <a:pos x="1110" y="1157"/>
                </a:cxn>
                <a:cxn ang="0">
                  <a:pos x="1121" y="1145"/>
                </a:cxn>
                <a:cxn ang="0">
                  <a:pos x="1118" y="1052"/>
                </a:cxn>
                <a:cxn ang="0">
                  <a:pos x="1090" y="1043"/>
                </a:cxn>
                <a:cxn ang="0">
                  <a:pos x="1084" y="1002"/>
                </a:cxn>
                <a:cxn ang="0">
                  <a:pos x="1126" y="965"/>
                </a:cxn>
                <a:cxn ang="0">
                  <a:pos x="1241" y="1083"/>
                </a:cxn>
                <a:cxn ang="0">
                  <a:pos x="1265" y="1125"/>
                </a:cxn>
                <a:cxn ang="0">
                  <a:pos x="1376" y="1029"/>
                </a:cxn>
                <a:cxn ang="0">
                  <a:pos x="1408" y="1053"/>
                </a:cxn>
                <a:cxn ang="0">
                  <a:pos x="1423" y="1046"/>
                </a:cxn>
                <a:cxn ang="0">
                  <a:pos x="1504" y="1081"/>
                </a:cxn>
                <a:cxn ang="0">
                  <a:pos x="1606" y="1001"/>
                </a:cxn>
                <a:cxn ang="0">
                  <a:pos x="1836" y="842"/>
                </a:cxn>
                <a:cxn ang="0">
                  <a:pos x="1984" y="814"/>
                </a:cxn>
                <a:cxn ang="0">
                  <a:pos x="2002" y="780"/>
                </a:cxn>
                <a:cxn ang="0">
                  <a:pos x="2015" y="662"/>
                </a:cxn>
                <a:cxn ang="0">
                  <a:pos x="2012" y="680"/>
                </a:cxn>
                <a:cxn ang="0">
                  <a:pos x="1986" y="667"/>
                </a:cxn>
                <a:cxn ang="0">
                  <a:pos x="1979" y="704"/>
                </a:cxn>
                <a:cxn ang="0">
                  <a:pos x="1946" y="710"/>
                </a:cxn>
                <a:cxn ang="0">
                  <a:pos x="1825" y="628"/>
                </a:cxn>
                <a:cxn ang="0">
                  <a:pos x="1624" y="370"/>
                </a:cxn>
                <a:cxn ang="0">
                  <a:pos x="1569" y="349"/>
                </a:cxn>
                <a:cxn ang="0">
                  <a:pos x="1585" y="300"/>
                </a:cxn>
                <a:cxn ang="0">
                  <a:pos x="1466" y="119"/>
                </a:cxn>
                <a:cxn ang="0">
                  <a:pos x="1343" y="25"/>
                </a:cxn>
                <a:cxn ang="0">
                  <a:pos x="1183" y="85"/>
                </a:cxn>
                <a:cxn ang="0">
                  <a:pos x="1075" y="183"/>
                </a:cxn>
                <a:cxn ang="0">
                  <a:pos x="995" y="213"/>
                </a:cxn>
                <a:cxn ang="0">
                  <a:pos x="973" y="188"/>
                </a:cxn>
                <a:cxn ang="0">
                  <a:pos x="768" y="319"/>
                </a:cxn>
                <a:cxn ang="0">
                  <a:pos x="850" y="397"/>
                </a:cxn>
                <a:cxn ang="0">
                  <a:pos x="957" y="482"/>
                </a:cxn>
                <a:cxn ang="0">
                  <a:pos x="927" y="552"/>
                </a:cxn>
                <a:cxn ang="0">
                  <a:pos x="869" y="580"/>
                </a:cxn>
                <a:cxn ang="0">
                  <a:pos x="856" y="602"/>
                </a:cxn>
                <a:cxn ang="0">
                  <a:pos x="816" y="612"/>
                </a:cxn>
                <a:cxn ang="0">
                  <a:pos x="809" y="615"/>
                </a:cxn>
                <a:cxn ang="0">
                  <a:pos x="799" y="637"/>
                </a:cxn>
                <a:cxn ang="0">
                  <a:pos x="757" y="684"/>
                </a:cxn>
                <a:cxn ang="0">
                  <a:pos x="774" y="719"/>
                </a:cxn>
                <a:cxn ang="0">
                  <a:pos x="751" y="788"/>
                </a:cxn>
                <a:cxn ang="0">
                  <a:pos x="668" y="835"/>
                </a:cxn>
                <a:cxn ang="0">
                  <a:pos x="495" y="783"/>
                </a:cxn>
                <a:cxn ang="0">
                  <a:pos x="387" y="853"/>
                </a:cxn>
              </a:cxnLst>
              <a:rect l="0" t="0" r="r" b="b"/>
              <a:pathLst>
                <a:path w="2026" h="1935">
                  <a:moveTo>
                    <a:pt x="233" y="949"/>
                  </a:moveTo>
                  <a:lnTo>
                    <a:pt x="238" y="953"/>
                  </a:lnTo>
                  <a:lnTo>
                    <a:pt x="247" y="955"/>
                  </a:lnTo>
                  <a:lnTo>
                    <a:pt x="252" y="957"/>
                  </a:lnTo>
                  <a:lnTo>
                    <a:pt x="256" y="959"/>
                  </a:lnTo>
                  <a:lnTo>
                    <a:pt x="260" y="964"/>
                  </a:lnTo>
                  <a:lnTo>
                    <a:pt x="260" y="966"/>
                  </a:lnTo>
                  <a:lnTo>
                    <a:pt x="259" y="970"/>
                  </a:lnTo>
                  <a:lnTo>
                    <a:pt x="257" y="972"/>
                  </a:lnTo>
                  <a:lnTo>
                    <a:pt x="254" y="976"/>
                  </a:lnTo>
                  <a:lnTo>
                    <a:pt x="167" y="1048"/>
                  </a:lnTo>
                  <a:lnTo>
                    <a:pt x="165" y="1054"/>
                  </a:lnTo>
                  <a:lnTo>
                    <a:pt x="169" y="1063"/>
                  </a:lnTo>
                  <a:lnTo>
                    <a:pt x="173" y="1074"/>
                  </a:lnTo>
                  <a:lnTo>
                    <a:pt x="180" y="1089"/>
                  </a:lnTo>
                  <a:lnTo>
                    <a:pt x="115" y="1103"/>
                  </a:lnTo>
                  <a:lnTo>
                    <a:pt x="94" y="1122"/>
                  </a:lnTo>
                  <a:lnTo>
                    <a:pt x="16" y="1220"/>
                  </a:lnTo>
                  <a:lnTo>
                    <a:pt x="23" y="1259"/>
                  </a:lnTo>
                  <a:lnTo>
                    <a:pt x="29" y="1258"/>
                  </a:lnTo>
                  <a:lnTo>
                    <a:pt x="36" y="1256"/>
                  </a:lnTo>
                  <a:lnTo>
                    <a:pt x="47" y="1253"/>
                  </a:lnTo>
                  <a:lnTo>
                    <a:pt x="57" y="1253"/>
                  </a:lnTo>
                  <a:lnTo>
                    <a:pt x="64" y="1254"/>
                  </a:lnTo>
                  <a:lnTo>
                    <a:pt x="72" y="1258"/>
                  </a:lnTo>
                  <a:lnTo>
                    <a:pt x="76" y="1262"/>
                  </a:lnTo>
                  <a:lnTo>
                    <a:pt x="80" y="1269"/>
                  </a:lnTo>
                  <a:lnTo>
                    <a:pt x="82" y="1276"/>
                  </a:lnTo>
                  <a:lnTo>
                    <a:pt x="84" y="1286"/>
                  </a:lnTo>
                  <a:lnTo>
                    <a:pt x="151" y="1316"/>
                  </a:lnTo>
                  <a:lnTo>
                    <a:pt x="160" y="1384"/>
                  </a:lnTo>
                  <a:lnTo>
                    <a:pt x="144" y="1381"/>
                  </a:lnTo>
                  <a:lnTo>
                    <a:pt x="132" y="1381"/>
                  </a:lnTo>
                  <a:lnTo>
                    <a:pt x="123" y="1384"/>
                  </a:lnTo>
                  <a:lnTo>
                    <a:pt x="117" y="1390"/>
                  </a:lnTo>
                  <a:lnTo>
                    <a:pt x="114" y="1398"/>
                  </a:lnTo>
                  <a:lnTo>
                    <a:pt x="115" y="1409"/>
                  </a:lnTo>
                  <a:lnTo>
                    <a:pt x="120" y="1422"/>
                  </a:lnTo>
                  <a:lnTo>
                    <a:pt x="123" y="1429"/>
                  </a:lnTo>
                  <a:lnTo>
                    <a:pt x="128" y="1438"/>
                  </a:lnTo>
                  <a:lnTo>
                    <a:pt x="192" y="1406"/>
                  </a:lnTo>
                  <a:lnTo>
                    <a:pt x="191" y="1394"/>
                  </a:lnTo>
                  <a:lnTo>
                    <a:pt x="192" y="1389"/>
                  </a:lnTo>
                  <a:lnTo>
                    <a:pt x="193" y="1387"/>
                  </a:lnTo>
                  <a:lnTo>
                    <a:pt x="196" y="1388"/>
                  </a:lnTo>
                  <a:lnTo>
                    <a:pt x="204" y="1394"/>
                  </a:lnTo>
                  <a:lnTo>
                    <a:pt x="216" y="1409"/>
                  </a:lnTo>
                  <a:lnTo>
                    <a:pt x="224" y="1425"/>
                  </a:lnTo>
                  <a:lnTo>
                    <a:pt x="228" y="1441"/>
                  </a:lnTo>
                  <a:lnTo>
                    <a:pt x="231" y="1459"/>
                  </a:lnTo>
                  <a:lnTo>
                    <a:pt x="245" y="1494"/>
                  </a:lnTo>
                  <a:lnTo>
                    <a:pt x="204" y="1549"/>
                  </a:lnTo>
                  <a:lnTo>
                    <a:pt x="143" y="1663"/>
                  </a:lnTo>
                  <a:lnTo>
                    <a:pt x="41" y="1633"/>
                  </a:lnTo>
                  <a:lnTo>
                    <a:pt x="18" y="1676"/>
                  </a:lnTo>
                  <a:lnTo>
                    <a:pt x="0" y="1861"/>
                  </a:lnTo>
                  <a:lnTo>
                    <a:pt x="31" y="1919"/>
                  </a:lnTo>
                  <a:lnTo>
                    <a:pt x="63" y="1931"/>
                  </a:lnTo>
                  <a:lnTo>
                    <a:pt x="97" y="1916"/>
                  </a:lnTo>
                  <a:lnTo>
                    <a:pt x="179" y="1916"/>
                  </a:lnTo>
                  <a:lnTo>
                    <a:pt x="281" y="1935"/>
                  </a:lnTo>
                  <a:lnTo>
                    <a:pt x="285" y="1882"/>
                  </a:lnTo>
                  <a:lnTo>
                    <a:pt x="243" y="1836"/>
                  </a:lnTo>
                  <a:lnTo>
                    <a:pt x="253" y="1821"/>
                  </a:lnTo>
                  <a:lnTo>
                    <a:pt x="267" y="1809"/>
                  </a:lnTo>
                  <a:lnTo>
                    <a:pt x="269" y="1805"/>
                  </a:lnTo>
                  <a:lnTo>
                    <a:pt x="269" y="1803"/>
                  </a:lnTo>
                  <a:lnTo>
                    <a:pt x="267" y="1801"/>
                  </a:lnTo>
                  <a:lnTo>
                    <a:pt x="265" y="1800"/>
                  </a:lnTo>
                  <a:lnTo>
                    <a:pt x="258" y="1798"/>
                  </a:lnTo>
                  <a:lnTo>
                    <a:pt x="248" y="1792"/>
                  </a:lnTo>
                  <a:lnTo>
                    <a:pt x="279" y="1762"/>
                  </a:lnTo>
                  <a:lnTo>
                    <a:pt x="273" y="1698"/>
                  </a:lnTo>
                  <a:lnTo>
                    <a:pt x="329" y="1669"/>
                  </a:lnTo>
                  <a:lnTo>
                    <a:pt x="418" y="1712"/>
                  </a:lnTo>
                  <a:lnTo>
                    <a:pt x="447" y="1705"/>
                  </a:lnTo>
                  <a:lnTo>
                    <a:pt x="516" y="1731"/>
                  </a:lnTo>
                  <a:lnTo>
                    <a:pt x="491" y="1578"/>
                  </a:lnTo>
                  <a:lnTo>
                    <a:pt x="554" y="1562"/>
                  </a:lnTo>
                  <a:lnTo>
                    <a:pt x="552" y="1518"/>
                  </a:lnTo>
                  <a:lnTo>
                    <a:pt x="674" y="1497"/>
                  </a:lnTo>
                  <a:lnTo>
                    <a:pt x="719" y="1443"/>
                  </a:lnTo>
                  <a:lnTo>
                    <a:pt x="687" y="1411"/>
                  </a:lnTo>
                  <a:lnTo>
                    <a:pt x="686" y="1375"/>
                  </a:lnTo>
                  <a:lnTo>
                    <a:pt x="723" y="1282"/>
                  </a:lnTo>
                  <a:lnTo>
                    <a:pt x="733" y="1282"/>
                  </a:lnTo>
                  <a:lnTo>
                    <a:pt x="739" y="1284"/>
                  </a:lnTo>
                  <a:lnTo>
                    <a:pt x="749" y="1280"/>
                  </a:lnTo>
                  <a:lnTo>
                    <a:pt x="757" y="1275"/>
                  </a:lnTo>
                  <a:lnTo>
                    <a:pt x="764" y="1269"/>
                  </a:lnTo>
                  <a:lnTo>
                    <a:pt x="769" y="1263"/>
                  </a:lnTo>
                  <a:lnTo>
                    <a:pt x="769" y="1260"/>
                  </a:lnTo>
                  <a:lnTo>
                    <a:pt x="770" y="1258"/>
                  </a:lnTo>
                  <a:lnTo>
                    <a:pt x="772" y="1254"/>
                  </a:lnTo>
                  <a:lnTo>
                    <a:pt x="774" y="1245"/>
                  </a:lnTo>
                  <a:lnTo>
                    <a:pt x="776" y="1235"/>
                  </a:lnTo>
                  <a:lnTo>
                    <a:pt x="776" y="1225"/>
                  </a:lnTo>
                  <a:lnTo>
                    <a:pt x="817" y="1238"/>
                  </a:lnTo>
                  <a:lnTo>
                    <a:pt x="867" y="1210"/>
                  </a:lnTo>
                  <a:lnTo>
                    <a:pt x="891" y="1239"/>
                  </a:lnTo>
                  <a:lnTo>
                    <a:pt x="928" y="1235"/>
                  </a:lnTo>
                  <a:lnTo>
                    <a:pt x="965" y="1269"/>
                  </a:lnTo>
                  <a:lnTo>
                    <a:pt x="987" y="1325"/>
                  </a:lnTo>
                  <a:lnTo>
                    <a:pt x="1035" y="1316"/>
                  </a:lnTo>
                  <a:lnTo>
                    <a:pt x="1080" y="1266"/>
                  </a:lnTo>
                  <a:lnTo>
                    <a:pt x="1049" y="1226"/>
                  </a:lnTo>
                  <a:lnTo>
                    <a:pt x="980" y="1213"/>
                  </a:lnTo>
                  <a:lnTo>
                    <a:pt x="996" y="1163"/>
                  </a:lnTo>
                  <a:lnTo>
                    <a:pt x="1028" y="1168"/>
                  </a:lnTo>
                  <a:lnTo>
                    <a:pt x="1104" y="1160"/>
                  </a:lnTo>
                  <a:lnTo>
                    <a:pt x="1108" y="1158"/>
                  </a:lnTo>
                  <a:lnTo>
                    <a:pt x="1110" y="1157"/>
                  </a:lnTo>
                  <a:lnTo>
                    <a:pt x="1114" y="1157"/>
                  </a:lnTo>
                  <a:lnTo>
                    <a:pt x="1115" y="1155"/>
                  </a:lnTo>
                  <a:lnTo>
                    <a:pt x="1117" y="1154"/>
                  </a:lnTo>
                  <a:lnTo>
                    <a:pt x="1120" y="1152"/>
                  </a:lnTo>
                  <a:lnTo>
                    <a:pt x="1121" y="1148"/>
                  </a:lnTo>
                  <a:lnTo>
                    <a:pt x="1121" y="1146"/>
                  </a:lnTo>
                  <a:lnTo>
                    <a:pt x="1121" y="1145"/>
                  </a:lnTo>
                  <a:lnTo>
                    <a:pt x="1122" y="1145"/>
                  </a:lnTo>
                  <a:lnTo>
                    <a:pt x="1121" y="1137"/>
                  </a:lnTo>
                  <a:lnTo>
                    <a:pt x="1169" y="1129"/>
                  </a:lnTo>
                  <a:lnTo>
                    <a:pt x="1182" y="1085"/>
                  </a:lnTo>
                  <a:lnTo>
                    <a:pt x="1112" y="1062"/>
                  </a:lnTo>
                  <a:lnTo>
                    <a:pt x="1116" y="1056"/>
                  </a:lnTo>
                  <a:lnTo>
                    <a:pt x="1118" y="1052"/>
                  </a:lnTo>
                  <a:lnTo>
                    <a:pt x="1119" y="1050"/>
                  </a:lnTo>
                  <a:lnTo>
                    <a:pt x="1121" y="1049"/>
                  </a:lnTo>
                  <a:lnTo>
                    <a:pt x="1121" y="1045"/>
                  </a:lnTo>
                  <a:lnTo>
                    <a:pt x="1118" y="1043"/>
                  </a:lnTo>
                  <a:lnTo>
                    <a:pt x="1109" y="1041"/>
                  </a:lnTo>
                  <a:lnTo>
                    <a:pt x="1099" y="1041"/>
                  </a:lnTo>
                  <a:lnTo>
                    <a:pt x="1090" y="1043"/>
                  </a:lnTo>
                  <a:lnTo>
                    <a:pt x="1085" y="1044"/>
                  </a:lnTo>
                  <a:lnTo>
                    <a:pt x="1082" y="1043"/>
                  </a:lnTo>
                  <a:lnTo>
                    <a:pt x="1081" y="1040"/>
                  </a:lnTo>
                  <a:lnTo>
                    <a:pt x="1078" y="1027"/>
                  </a:lnTo>
                  <a:lnTo>
                    <a:pt x="1078" y="1017"/>
                  </a:lnTo>
                  <a:lnTo>
                    <a:pt x="1080" y="1008"/>
                  </a:lnTo>
                  <a:lnTo>
                    <a:pt x="1084" y="1002"/>
                  </a:lnTo>
                  <a:lnTo>
                    <a:pt x="1087" y="996"/>
                  </a:lnTo>
                  <a:lnTo>
                    <a:pt x="1093" y="993"/>
                  </a:lnTo>
                  <a:lnTo>
                    <a:pt x="1101" y="990"/>
                  </a:lnTo>
                  <a:lnTo>
                    <a:pt x="1110" y="990"/>
                  </a:lnTo>
                  <a:lnTo>
                    <a:pt x="1114" y="979"/>
                  </a:lnTo>
                  <a:lnTo>
                    <a:pt x="1120" y="971"/>
                  </a:lnTo>
                  <a:lnTo>
                    <a:pt x="1126" y="965"/>
                  </a:lnTo>
                  <a:lnTo>
                    <a:pt x="1135" y="962"/>
                  </a:lnTo>
                  <a:lnTo>
                    <a:pt x="1144" y="960"/>
                  </a:lnTo>
                  <a:lnTo>
                    <a:pt x="1155" y="961"/>
                  </a:lnTo>
                  <a:lnTo>
                    <a:pt x="1167" y="964"/>
                  </a:lnTo>
                  <a:lnTo>
                    <a:pt x="1181" y="971"/>
                  </a:lnTo>
                  <a:lnTo>
                    <a:pt x="1246" y="1075"/>
                  </a:lnTo>
                  <a:lnTo>
                    <a:pt x="1241" y="1083"/>
                  </a:lnTo>
                  <a:lnTo>
                    <a:pt x="1238" y="1091"/>
                  </a:lnTo>
                  <a:lnTo>
                    <a:pt x="1240" y="1099"/>
                  </a:lnTo>
                  <a:lnTo>
                    <a:pt x="1242" y="1106"/>
                  </a:lnTo>
                  <a:lnTo>
                    <a:pt x="1246" y="1113"/>
                  </a:lnTo>
                  <a:lnTo>
                    <a:pt x="1250" y="1117"/>
                  </a:lnTo>
                  <a:lnTo>
                    <a:pt x="1258" y="1122"/>
                  </a:lnTo>
                  <a:lnTo>
                    <a:pt x="1265" y="1125"/>
                  </a:lnTo>
                  <a:lnTo>
                    <a:pt x="1276" y="1128"/>
                  </a:lnTo>
                  <a:lnTo>
                    <a:pt x="1342" y="1110"/>
                  </a:lnTo>
                  <a:lnTo>
                    <a:pt x="1340" y="1064"/>
                  </a:lnTo>
                  <a:lnTo>
                    <a:pt x="1350" y="1002"/>
                  </a:lnTo>
                  <a:lnTo>
                    <a:pt x="1368" y="1035"/>
                  </a:lnTo>
                  <a:lnTo>
                    <a:pt x="1372" y="1031"/>
                  </a:lnTo>
                  <a:lnTo>
                    <a:pt x="1376" y="1029"/>
                  </a:lnTo>
                  <a:lnTo>
                    <a:pt x="1378" y="1028"/>
                  </a:lnTo>
                  <a:lnTo>
                    <a:pt x="1380" y="1029"/>
                  </a:lnTo>
                  <a:lnTo>
                    <a:pt x="1391" y="1040"/>
                  </a:lnTo>
                  <a:lnTo>
                    <a:pt x="1395" y="1044"/>
                  </a:lnTo>
                  <a:lnTo>
                    <a:pt x="1401" y="1048"/>
                  </a:lnTo>
                  <a:lnTo>
                    <a:pt x="1404" y="1050"/>
                  </a:lnTo>
                  <a:lnTo>
                    <a:pt x="1408" y="1053"/>
                  </a:lnTo>
                  <a:lnTo>
                    <a:pt x="1409" y="1053"/>
                  </a:lnTo>
                  <a:lnTo>
                    <a:pt x="1411" y="1054"/>
                  </a:lnTo>
                  <a:lnTo>
                    <a:pt x="1416" y="1056"/>
                  </a:lnTo>
                  <a:lnTo>
                    <a:pt x="1420" y="1054"/>
                  </a:lnTo>
                  <a:lnTo>
                    <a:pt x="1421" y="1052"/>
                  </a:lnTo>
                  <a:lnTo>
                    <a:pt x="1423" y="1050"/>
                  </a:lnTo>
                  <a:lnTo>
                    <a:pt x="1423" y="1046"/>
                  </a:lnTo>
                  <a:lnTo>
                    <a:pt x="1423" y="1044"/>
                  </a:lnTo>
                  <a:lnTo>
                    <a:pt x="1423" y="1043"/>
                  </a:lnTo>
                  <a:lnTo>
                    <a:pt x="1424" y="1043"/>
                  </a:lnTo>
                  <a:lnTo>
                    <a:pt x="1424" y="1033"/>
                  </a:lnTo>
                  <a:lnTo>
                    <a:pt x="1509" y="1063"/>
                  </a:lnTo>
                  <a:lnTo>
                    <a:pt x="1505" y="1072"/>
                  </a:lnTo>
                  <a:lnTo>
                    <a:pt x="1504" y="1081"/>
                  </a:lnTo>
                  <a:lnTo>
                    <a:pt x="1504" y="1086"/>
                  </a:lnTo>
                  <a:lnTo>
                    <a:pt x="1507" y="1091"/>
                  </a:lnTo>
                  <a:lnTo>
                    <a:pt x="1509" y="1092"/>
                  </a:lnTo>
                  <a:lnTo>
                    <a:pt x="1515" y="1091"/>
                  </a:lnTo>
                  <a:lnTo>
                    <a:pt x="1521" y="1087"/>
                  </a:lnTo>
                  <a:lnTo>
                    <a:pt x="1531" y="1082"/>
                  </a:lnTo>
                  <a:lnTo>
                    <a:pt x="1606" y="1001"/>
                  </a:lnTo>
                  <a:lnTo>
                    <a:pt x="1626" y="934"/>
                  </a:lnTo>
                  <a:lnTo>
                    <a:pt x="1680" y="935"/>
                  </a:lnTo>
                  <a:lnTo>
                    <a:pt x="1734" y="921"/>
                  </a:lnTo>
                  <a:lnTo>
                    <a:pt x="1721" y="848"/>
                  </a:lnTo>
                  <a:lnTo>
                    <a:pt x="1743" y="834"/>
                  </a:lnTo>
                  <a:lnTo>
                    <a:pt x="1783" y="776"/>
                  </a:lnTo>
                  <a:lnTo>
                    <a:pt x="1836" y="842"/>
                  </a:lnTo>
                  <a:lnTo>
                    <a:pt x="1867" y="809"/>
                  </a:lnTo>
                  <a:lnTo>
                    <a:pt x="1915" y="796"/>
                  </a:lnTo>
                  <a:lnTo>
                    <a:pt x="1957" y="821"/>
                  </a:lnTo>
                  <a:lnTo>
                    <a:pt x="1961" y="819"/>
                  </a:lnTo>
                  <a:lnTo>
                    <a:pt x="1966" y="817"/>
                  </a:lnTo>
                  <a:lnTo>
                    <a:pt x="1972" y="816"/>
                  </a:lnTo>
                  <a:lnTo>
                    <a:pt x="1984" y="814"/>
                  </a:lnTo>
                  <a:lnTo>
                    <a:pt x="1993" y="810"/>
                  </a:lnTo>
                  <a:lnTo>
                    <a:pt x="2000" y="806"/>
                  </a:lnTo>
                  <a:lnTo>
                    <a:pt x="2003" y="800"/>
                  </a:lnTo>
                  <a:lnTo>
                    <a:pt x="2005" y="794"/>
                  </a:lnTo>
                  <a:lnTo>
                    <a:pt x="2004" y="786"/>
                  </a:lnTo>
                  <a:lnTo>
                    <a:pt x="2003" y="782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1" y="715"/>
                  </a:lnTo>
                  <a:lnTo>
                    <a:pt x="2026" y="670"/>
                  </a:lnTo>
                  <a:lnTo>
                    <a:pt x="2021" y="661"/>
                  </a:lnTo>
                  <a:lnTo>
                    <a:pt x="2019" y="658"/>
                  </a:lnTo>
                  <a:lnTo>
                    <a:pt x="2017" y="659"/>
                  </a:lnTo>
                  <a:lnTo>
                    <a:pt x="2015" y="662"/>
                  </a:lnTo>
                  <a:lnTo>
                    <a:pt x="2015" y="668"/>
                  </a:lnTo>
                  <a:lnTo>
                    <a:pt x="2016" y="670"/>
                  </a:lnTo>
                  <a:lnTo>
                    <a:pt x="2019" y="675"/>
                  </a:lnTo>
                  <a:lnTo>
                    <a:pt x="2015" y="678"/>
                  </a:lnTo>
                  <a:lnTo>
                    <a:pt x="2013" y="679"/>
                  </a:lnTo>
                  <a:lnTo>
                    <a:pt x="2012" y="679"/>
                  </a:lnTo>
                  <a:lnTo>
                    <a:pt x="2012" y="680"/>
                  </a:lnTo>
                  <a:lnTo>
                    <a:pt x="2010" y="679"/>
                  </a:lnTo>
                  <a:lnTo>
                    <a:pt x="2009" y="679"/>
                  </a:lnTo>
                  <a:lnTo>
                    <a:pt x="2006" y="679"/>
                  </a:lnTo>
                  <a:lnTo>
                    <a:pt x="2002" y="676"/>
                  </a:lnTo>
                  <a:lnTo>
                    <a:pt x="1995" y="671"/>
                  </a:lnTo>
                  <a:lnTo>
                    <a:pt x="1990" y="668"/>
                  </a:lnTo>
                  <a:lnTo>
                    <a:pt x="1986" y="667"/>
                  </a:lnTo>
                  <a:lnTo>
                    <a:pt x="1984" y="669"/>
                  </a:lnTo>
                  <a:lnTo>
                    <a:pt x="1982" y="672"/>
                  </a:lnTo>
                  <a:lnTo>
                    <a:pt x="1982" y="678"/>
                  </a:lnTo>
                  <a:lnTo>
                    <a:pt x="1983" y="685"/>
                  </a:lnTo>
                  <a:lnTo>
                    <a:pt x="1986" y="696"/>
                  </a:lnTo>
                  <a:lnTo>
                    <a:pt x="1982" y="700"/>
                  </a:lnTo>
                  <a:lnTo>
                    <a:pt x="1979" y="704"/>
                  </a:lnTo>
                  <a:lnTo>
                    <a:pt x="1974" y="707"/>
                  </a:lnTo>
                  <a:lnTo>
                    <a:pt x="1970" y="710"/>
                  </a:lnTo>
                  <a:lnTo>
                    <a:pt x="1964" y="711"/>
                  </a:lnTo>
                  <a:lnTo>
                    <a:pt x="1961" y="711"/>
                  </a:lnTo>
                  <a:lnTo>
                    <a:pt x="1958" y="712"/>
                  </a:lnTo>
                  <a:lnTo>
                    <a:pt x="1952" y="711"/>
                  </a:lnTo>
                  <a:lnTo>
                    <a:pt x="1946" y="710"/>
                  </a:lnTo>
                  <a:lnTo>
                    <a:pt x="1921" y="701"/>
                  </a:lnTo>
                  <a:lnTo>
                    <a:pt x="1899" y="692"/>
                  </a:lnTo>
                  <a:lnTo>
                    <a:pt x="1878" y="681"/>
                  </a:lnTo>
                  <a:lnTo>
                    <a:pt x="1862" y="670"/>
                  </a:lnTo>
                  <a:lnTo>
                    <a:pt x="1846" y="657"/>
                  </a:lnTo>
                  <a:lnTo>
                    <a:pt x="1835" y="643"/>
                  </a:lnTo>
                  <a:lnTo>
                    <a:pt x="1825" y="628"/>
                  </a:lnTo>
                  <a:lnTo>
                    <a:pt x="1819" y="612"/>
                  </a:lnTo>
                  <a:lnTo>
                    <a:pt x="1783" y="596"/>
                  </a:lnTo>
                  <a:lnTo>
                    <a:pt x="1772" y="559"/>
                  </a:lnTo>
                  <a:lnTo>
                    <a:pt x="1679" y="508"/>
                  </a:lnTo>
                  <a:lnTo>
                    <a:pt x="1594" y="479"/>
                  </a:lnTo>
                  <a:lnTo>
                    <a:pt x="1630" y="422"/>
                  </a:lnTo>
                  <a:lnTo>
                    <a:pt x="1624" y="370"/>
                  </a:lnTo>
                  <a:lnTo>
                    <a:pt x="1555" y="360"/>
                  </a:lnTo>
                  <a:lnTo>
                    <a:pt x="1557" y="354"/>
                  </a:lnTo>
                  <a:lnTo>
                    <a:pt x="1558" y="349"/>
                  </a:lnTo>
                  <a:lnTo>
                    <a:pt x="1557" y="345"/>
                  </a:lnTo>
                  <a:lnTo>
                    <a:pt x="1555" y="341"/>
                  </a:lnTo>
                  <a:lnTo>
                    <a:pt x="1564" y="346"/>
                  </a:lnTo>
                  <a:lnTo>
                    <a:pt x="1569" y="349"/>
                  </a:lnTo>
                  <a:lnTo>
                    <a:pt x="1570" y="349"/>
                  </a:lnTo>
                  <a:lnTo>
                    <a:pt x="1581" y="339"/>
                  </a:lnTo>
                  <a:lnTo>
                    <a:pt x="1589" y="329"/>
                  </a:lnTo>
                  <a:lnTo>
                    <a:pt x="1592" y="319"/>
                  </a:lnTo>
                  <a:lnTo>
                    <a:pt x="1592" y="314"/>
                  </a:lnTo>
                  <a:lnTo>
                    <a:pt x="1592" y="310"/>
                  </a:lnTo>
                  <a:lnTo>
                    <a:pt x="1585" y="300"/>
                  </a:lnTo>
                  <a:lnTo>
                    <a:pt x="1574" y="290"/>
                  </a:lnTo>
                  <a:lnTo>
                    <a:pt x="1560" y="280"/>
                  </a:lnTo>
                  <a:lnTo>
                    <a:pt x="1551" y="275"/>
                  </a:lnTo>
                  <a:lnTo>
                    <a:pt x="1541" y="271"/>
                  </a:lnTo>
                  <a:lnTo>
                    <a:pt x="1534" y="194"/>
                  </a:lnTo>
                  <a:lnTo>
                    <a:pt x="1466" y="162"/>
                  </a:lnTo>
                  <a:lnTo>
                    <a:pt x="1466" y="119"/>
                  </a:lnTo>
                  <a:lnTo>
                    <a:pt x="1426" y="76"/>
                  </a:lnTo>
                  <a:lnTo>
                    <a:pt x="1417" y="25"/>
                  </a:lnTo>
                  <a:lnTo>
                    <a:pt x="1428" y="0"/>
                  </a:lnTo>
                  <a:lnTo>
                    <a:pt x="1345" y="35"/>
                  </a:lnTo>
                  <a:lnTo>
                    <a:pt x="1344" y="30"/>
                  </a:lnTo>
                  <a:lnTo>
                    <a:pt x="1344" y="27"/>
                  </a:lnTo>
                  <a:lnTo>
                    <a:pt x="1343" y="25"/>
                  </a:lnTo>
                  <a:lnTo>
                    <a:pt x="1343" y="26"/>
                  </a:lnTo>
                  <a:lnTo>
                    <a:pt x="1327" y="34"/>
                  </a:lnTo>
                  <a:lnTo>
                    <a:pt x="1312" y="45"/>
                  </a:lnTo>
                  <a:lnTo>
                    <a:pt x="1295" y="56"/>
                  </a:lnTo>
                  <a:lnTo>
                    <a:pt x="1279" y="70"/>
                  </a:lnTo>
                  <a:lnTo>
                    <a:pt x="1192" y="41"/>
                  </a:lnTo>
                  <a:lnTo>
                    <a:pt x="1183" y="85"/>
                  </a:lnTo>
                  <a:lnTo>
                    <a:pt x="1135" y="91"/>
                  </a:lnTo>
                  <a:lnTo>
                    <a:pt x="1108" y="110"/>
                  </a:lnTo>
                  <a:lnTo>
                    <a:pt x="1180" y="130"/>
                  </a:lnTo>
                  <a:lnTo>
                    <a:pt x="1105" y="184"/>
                  </a:lnTo>
                  <a:lnTo>
                    <a:pt x="1092" y="183"/>
                  </a:lnTo>
                  <a:lnTo>
                    <a:pt x="1083" y="183"/>
                  </a:lnTo>
                  <a:lnTo>
                    <a:pt x="1075" y="183"/>
                  </a:lnTo>
                  <a:lnTo>
                    <a:pt x="1072" y="185"/>
                  </a:lnTo>
                  <a:lnTo>
                    <a:pt x="1070" y="187"/>
                  </a:lnTo>
                  <a:lnTo>
                    <a:pt x="1072" y="190"/>
                  </a:lnTo>
                  <a:lnTo>
                    <a:pt x="1076" y="193"/>
                  </a:lnTo>
                  <a:lnTo>
                    <a:pt x="1084" y="198"/>
                  </a:lnTo>
                  <a:lnTo>
                    <a:pt x="994" y="214"/>
                  </a:lnTo>
                  <a:lnTo>
                    <a:pt x="995" y="213"/>
                  </a:lnTo>
                  <a:lnTo>
                    <a:pt x="1000" y="207"/>
                  </a:lnTo>
                  <a:lnTo>
                    <a:pt x="1002" y="202"/>
                  </a:lnTo>
                  <a:lnTo>
                    <a:pt x="1001" y="197"/>
                  </a:lnTo>
                  <a:lnTo>
                    <a:pt x="998" y="194"/>
                  </a:lnTo>
                  <a:lnTo>
                    <a:pt x="992" y="191"/>
                  </a:lnTo>
                  <a:lnTo>
                    <a:pt x="985" y="189"/>
                  </a:lnTo>
                  <a:lnTo>
                    <a:pt x="973" y="188"/>
                  </a:lnTo>
                  <a:lnTo>
                    <a:pt x="960" y="188"/>
                  </a:lnTo>
                  <a:lnTo>
                    <a:pt x="928" y="146"/>
                  </a:lnTo>
                  <a:lnTo>
                    <a:pt x="879" y="182"/>
                  </a:lnTo>
                  <a:lnTo>
                    <a:pt x="837" y="156"/>
                  </a:lnTo>
                  <a:lnTo>
                    <a:pt x="680" y="194"/>
                  </a:lnTo>
                  <a:lnTo>
                    <a:pt x="693" y="239"/>
                  </a:lnTo>
                  <a:lnTo>
                    <a:pt x="768" y="319"/>
                  </a:lnTo>
                  <a:lnTo>
                    <a:pt x="813" y="334"/>
                  </a:lnTo>
                  <a:lnTo>
                    <a:pt x="804" y="383"/>
                  </a:lnTo>
                  <a:lnTo>
                    <a:pt x="820" y="393"/>
                  </a:lnTo>
                  <a:lnTo>
                    <a:pt x="830" y="392"/>
                  </a:lnTo>
                  <a:lnTo>
                    <a:pt x="840" y="393"/>
                  </a:lnTo>
                  <a:lnTo>
                    <a:pt x="845" y="394"/>
                  </a:lnTo>
                  <a:lnTo>
                    <a:pt x="850" y="397"/>
                  </a:lnTo>
                  <a:lnTo>
                    <a:pt x="851" y="400"/>
                  </a:lnTo>
                  <a:lnTo>
                    <a:pt x="850" y="405"/>
                  </a:lnTo>
                  <a:lnTo>
                    <a:pt x="847" y="411"/>
                  </a:lnTo>
                  <a:lnTo>
                    <a:pt x="842" y="419"/>
                  </a:lnTo>
                  <a:lnTo>
                    <a:pt x="901" y="432"/>
                  </a:lnTo>
                  <a:lnTo>
                    <a:pt x="926" y="491"/>
                  </a:lnTo>
                  <a:lnTo>
                    <a:pt x="957" y="482"/>
                  </a:lnTo>
                  <a:lnTo>
                    <a:pt x="975" y="550"/>
                  </a:lnTo>
                  <a:lnTo>
                    <a:pt x="963" y="545"/>
                  </a:lnTo>
                  <a:lnTo>
                    <a:pt x="954" y="542"/>
                  </a:lnTo>
                  <a:lnTo>
                    <a:pt x="945" y="541"/>
                  </a:lnTo>
                  <a:lnTo>
                    <a:pt x="939" y="544"/>
                  </a:lnTo>
                  <a:lnTo>
                    <a:pt x="931" y="547"/>
                  </a:lnTo>
                  <a:lnTo>
                    <a:pt x="927" y="552"/>
                  </a:lnTo>
                  <a:lnTo>
                    <a:pt x="923" y="559"/>
                  </a:lnTo>
                  <a:lnTo>
                    <a:pt x="921" y="569"/>
                  </a:lnTo>
                  <a:lnTo>
                    <a:pt x="866" y="570"/>
                  </a:lnTo>
                  <a:lnTo>
                    <a:pt x="866" y="571"/>
                  </a:lnTo>
                  <a:lnTo>
                    <a:pt x="867" y="573"/>
                  </a:lnTo>
                  <a:lnTo>
                    <a:pt x="869" y="577"/>
                  </a:lnTo>
                  <a:lnTo>
                    <a:pt x="869" y="580"/>
                  </a:lnTo>
                  <a:lnTo>
                    <a:pt x="870" y="584"/>
                  </a:lnTo>
                  <a:lnTo>
                    <a:pt x="869" y="590"/>
                  </a:lnTo>
                  <a:lnTo>
                    <a:pt x="867" y="592"/>
                  </a:lnTo>
                  <a:lnTo>
                    <a:pt x="865" y="595"/>
                  </a:lnTo>
                  <a:lnTo>
                    <a:pt x="858" y="596"/>
                  </a:lnTo>
                  <a:lnTo>
                    <a:pt x="856" y="598"/>
                  </a:lnTo>
                  <a:lnTo>
                    <a:pt x="856" y="602"/>
                  </a:lnTo>
                  <a:lnTo>
                    <a:pt x="804" y="599"/>
                  </a:lnTo>
                  <a:lnTo>
                    <a:pt x="806" y="601"/>
                  </a:lnTo>
                  <a:lnTo>
                    <a:pt x="808" y="602"/>
                  </a:lnTo>
                  <a:lnTo>
                    <a:pt x="810" y="604"/>
                  </a:lnTo>
                  <a:lnTo>
                    <a:pt x="814" y="608"/>
                  </a:lnTo>
                  <a:lnTo>
                    <a:pt x="816" y="611"/>
                  </a:lnTo>
                  <a:lnTo>
                    <a:pt x="816" y="612"/>
                  </a:lnTo>
                  <a:lnTo>
                    <a:pt x="817" y="614"/>
                  </a:lnTo>
                  <a:lnTo>
                    <a:pt x="815" y="615"/>
                  </a:lnTo>
                  <a:lnTo>
                    <a:pt x="813" y="615"/>
                  </a:lnTo>
                  <a:lnTo>
                    <a:pt x="812" y="615"/>
                  </a:lnTo>
                  <a:lnTo>
                    <a:pt x="812" y="616"/>
                  </a:lnTo>
                  <a:lnTo>
                    <a:pt x="810" y="615"/>
                  </a:lnTo>
                  <a:lnTo>
                    <a:pt x="809" y="615"/>
                  </a:lnTo>
                  <a:lnTo>
                    <a:pt x="806" y="615"/>
                  </a:lnTo>
                  <a:lnTo>
                    <a:pt x="800" y="614"/>
                  </a:lnTo>
                  <a:lnTo>
                    <a:pt x="790" y="621"/>
                  </a:lnTo>
                  <a:lnTo>
                    <a:pt x="789" y="632"/>
                  </a:lnTo>
                  <a:lnTo>
                    <a:pt x="795" y="633"/>
                  </a:lnTo>
                  <a:lnTo>
                    <a:pt x="798" y="635"/>
                  </a:lnTo>
                  <a:lnTo>
                    <a:pt x="799" y="637"/>
                  </a:lnTo>
                  <a:lnTo>
                    <a:pt x="800" y="641"/>
                  </a:lnTo>
                  <a:lnTo>
                    <a:pt x="792" y="653"/>
                  </a:lnTo>
                  <a:lnTo>
                    <a:pt x="785" y="664"/>
                  </a:lnTo>
                  <a:lnTo>
                    <a:pt x="777" y="672"/>
                  </a:lnTo>
                  <a:lnTo>
                    <a:pt x="770" y="679"/>
                  </a:lnTo>
                  <a:lnTo>
                    <a:pt x="768" y="680"/>
                  </a:lnTo>
                  <a:lnTo>
                    <a:pt x="757" y="684"/>
                  </a:lnTo>
                  <a:lnTo>
                    <a:pt x="751" y="689"/>
                  </a:lnTo>
                  <a:lnTo>
                    <a:pt x="747" y="693"/>
                  </a:lnTo>
                  <a:lnTo>
                    <a:pt x="747" y="699"/>
                  </a:lnTo>
                  <a:lnTo>
                    <a:pt x="749" y="703"/>
                  </a:lnTo>
                  <a:lnTo>
                    <a:pt x="754" y="709"/>
                  </a:lnTo>
                  <a:lnTo>
                    <a:pt x="763" y="713"/>
                  </a:lnTo>
                  <a:lnTo>
                    <a:pt x="774" y="719"/>
                  </a:lnTo>
                  <a:lnTo>
                    <a:pt x="745" y="768"/>
                  </a:lnTo>
                  <a:lnTo>
                    <a:pt x="748" y="773"/>
                  </a:lnTo>
                  <a:lnTo>
                    <a:pt x="752" y="781"/>
                  </a:lnTo>
                  <a:lnTo>
                    <a:pt x="751" y="781"/>
                  </a:lnTo>
                  <a:lnTo>
                    <a:pt x="751" y="782"/>
                  </a:lnTo>
                  <a:lnTo>
                    <a:pt x="751" y="784"/>
                  </a:lnTo>
                  <a:lnTo>
                    <a:pt x="751" y="788"/>
                  </a:lnTo>
                  <a:lnTo>
                    <a:pt x="750" y="790"/>
                  </a:lnTo>
                  <a:lnTo>
                    <a:pt x="750" y="793"/>
                  </a:lnTo>
                  <a:lnTo>
                    <a:pt x="746" y="796"/>
                  </a:lnTo>
                  <a:lnTo>
                    <a:pt x="742" y="796"/>
                  </a:lnTo>
                  <a:lnTo>
                    <a:pt x="740" y="797"/>
                  </a:lnTo>
                  <a:lnTo>
                    <a:pt x="710" y="869"/>
                  </a:lnTo>
                  <a:lnTo>
                    <a:pt x="668" y="835"/>
                  </a:lnTo>
                  <a:lnTo>
                    <a:pt x="617" y="808"/>
                  </a:lnTo>
                  <a:lnTo>
                    <a:pt x="556" y="790"/>
                  </a:lnTo>
                  <a:lnTo>
                    <a:pt x="526" y="795"/>
                  </a:lnTo>
                  <a:lnTo>
                    <a:pt x="516" y="788"/>
                  </a:lnTo>
                  <a:lnTo>
                    <a:pt x="508" y="784"/>
                  </a:lnTo>
                  <a:lnTo>
                    <a:pt x="500" y="782"/>
                  </a:lnTo>
                  <a:lnTo>
                    <a:pt x="495" y="783"/>
                  </a:lnTo>
                  <a:lnTo>
                    <a:pt x="490" y="786"/>
                  </a:lnTo>
                  <a:lnTo>
                    <a:pt x="485" y="791"/>
                  </a:lnTo>
                  <a:lnTo>
                    <a:pt x="482" y="798"/>
                  </a:lnTo>
                  <a:lnTo>
                    <a:pt x="481" y="809"/>
                  </a:lnTo>
                  <a:lnTo>
                    <a:pt x="416" y="780"/>
                  </a:lnTo>
                  <a:lnTo>
                    <a:pt x="420" y="800"/>
                  </a:lnTo>
                  <a:lnTo>
                    <a:pt x="387" y="853"/>
                  </a:lnTo>
                  <a:lnTo>
                    <a:pt x="288" y="937"/>
                  </a:lnTo>
                  <a:lnTo>
                    <a:pt x="226" y="945"/>
                  </a:lnTo>
                  <a:lnTo>
                    <a:pt x="233" y="949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00000000-0008-0000-0000-000063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" y="746"/>
              <a:ext cx="114" cy="82"/>
            </a:xfrm>
            <a:custGeom>
              <a:avLst/>
              <a:gdLst/>
              <a:ahLst/>
              <a:cxnLst>
                <a:cxn ang="0">
                  <a:pos x="72" y="249"/>
                </a:cxn>
                <a:cxn ang="0">
                  <a:pos x="120" y="357"/>
                </a:cxn>
                <a:cxn ang="0">
                  <a:pos x="116" y="392"/>
                </a:cxn>
                <a:cxn ang="0">
                  <a:pos x="104" y="396"/>
                </a:cxn>
                <a:cxn ang="0">
                  <a:pos x="88" y="490"/>
                </a:cxn>
                <a:cxn ang="0">
                  <a:pos x="102" y="521"/>
                </a:cxn>
                <a:cxn ang="0">
                  <a:pos x="43" y="556"/>
                </a:cxn>
                <a:cxn ang="0">
                  <a:pos x="8" y="694"/>
                </a:cxn>
                <a:cxn ang="0">
                  <a:pos x="38" y="729"/>
                </a:cxn>
                <a:cxn ang="0">
                  <a:pos x="254" y="728"/>
                </a:cxn>
                <a:cxn ang="0">
                  <a:pos x="393" y="854"/>
                </a:cxn>
                <a:cxn ang="0">
                  <a:pos x="428" y="868"/>
                </a:cxn>
                <a:cxn ang="0">
                  <a:pos x="452" y="882"/>
                </a:cxn>
                <a:cxn ang="0">
                  <a:pos x="474" y="881"/>
                </a:cxn>
                <a:cxn ang="0">
                  <a:pos x="507" y="1013"/>
                </a:cxn>
                <a:cxn ang="0">
                  <a:pos x="713" y="1123"/>
                </a:cxn>
                <a:cxn ang="0">
                  <a:pos x="766" y="1153"/>
                </a:cxn>
                <a:cxn ang="0">
                  <a:pos x="826" y="1168"/>
                </a:cxn>
                <a:cxn ang="0">
                  <a:pos x="862" y="1188"/>
                </a:cxn>
                <a:cxn ang="0">
                  <a:pos x="957" y="1186"/>
                </a:cxn>
                <a:cxn ang="0">
                  <a:pos x="1245" y="1134"/>
                </a:cxn>
                <a:cxn ang="0">
                  <a:pos x="1343" y="1072"/>
                </a:cxn>
                <a:cxn ang="0">
                  <a:pos x="1374" y="1069"/>
                </a:cxn>
                <a:cxn ang="0">
                  <a:pos x="1568" y="1150"/>
                </a:cxn>
                <a:cxn ang="0">
                  <a:pos x="1608" y="1071"/>
                </a:cxn>
                <a:cxn ang="0">
                  <a:pos x="1610" y="1062"/>
                </a:cxn>
                <a:cxn ang="0">
                  <a:pos x="1612" y="990"/>
                </a:cxn>
                <a:cxn ang="0">
                  <a:pos x="1615" y="965"/>
                </a:cxn>
                <a:cxn ang="0">
                  <a:pos x="1650" y="934"/>
                </a:cxn>
                <a:cxn ang="0">
                  <a:pos x="1647" y="913"/>
                </a:cxn>
                <a:cxn ang="0">
                  <a:pos x="1668" y="896"/>
                </a:cxn>
                <a:cxn ang="0">
                  <a:pos x="1675" y="895"/>
                </a:cxn>
                <a:cxn ang="0">
                  <a:pos x="1666" y="883"/>
                </a:cxn>
                <a:cxn ang="0">
                  <a:pos x="1716" y="877"/>
                </a:cxn>
                <a:cxn ang="0">
                  <a:pos x="1727" y="861"/>
                </a:cxn>
                <a:cxn ang="0">
                  <a:pos x="1779" y="850"/>
                </a:cxn>
                <a:cxn ang="0">
                  <a:pos x="1803" y="822"/>
                </a:cxn>
                <a:cxn ang="0">
                  <a:pos x="1784" y="772"/>
                </a:cxn>
                <a:cxn ang="0">
                  <a:pos x="1709" y="681"/>
                </a:cxn>
                <a:cxn ang="0">
                  <a:pos x="1678" y="674"/>
                </a:cxn>
                <a:cxn ang="0">
                  <a:pos x="1538" y="475"/>
                </a:cxn>
                <a:cxn ang="0">
                  <a:pos x="1419" y="256"/>
                </a:cxn>
                <a:cxn ang="0">
                  <a:pos x="1309" y="213"/>
                </a:cxn>
                <a:cxn ang="0">
                  <a:pos x="1391" y="131"/>
                </a:cxn>
                <a:cxn ang="0">
                  <a:pos x="1289" y="24"/>
                </a:cxn>
                <a:cxn ang="0">
                  <a:pos x="1201" y="82"/>
                </a:cxn>
                <a:cxn ang="0">
                  <a:pos x="1180" y="68"/>
                </a:cxn>
                <a:cxn ang="0">
                  <a:pos x="1002" y="24"/>
                </a:cxn>
                <a:cxn ang="0">
                  <a:pos x="989" y="25"/>
                </a:cxn>
                <a:cxn ang="0">
                  <a:pos x="660" y="73"/>
                </a:cxn>
                <a:cxn ang="0">
                  <a:pos x="438" y="180"/>
                </a:cxn>
                <a:cxn ang="0">
                  <a:pos x="358" y="148"/>
                </a:cxn>
                <a:cxn ang="0">
                  <a:pos x="324" y="139"/>
                </a:cxn>
                <a:cxn ang="0">
                  <a:pos x="251" y="185"/>
                </a:cxn>
                <a:cxn ang="0">
                  <a:pos x="151" y="193"/>
                </a:cxn>
              </a:cxnLst>
              <a:rect l="0" t="0" r="r" b="b"/>
              <a:pathLst>
                <a:path w="1833" h="1226">
                  <a:moveTo>
                    <a:pt x="151" y="193"/>
                  </a:moveTo>
                  <a:lnTo>
                    <a:pt x="91" y="227"/>
                  </a:lnTo>
                  <a:lnTo>
                    <a:pt x="80" y="235"/>
                  </a:lnTo>
                  <a:lnTo>
                    <a:pt x="74" y="245"/>
                  </a:lnTo>
                  <a:lnTo>
                    <a:pt x="72" y="249"/>
                  </a:lnTo>
                  <a:lnTo>
                    <a:pt x="73" y="254"/>
                  </a:lnTo>
                  <a:lnTo>
                    <a:pt x="78" y="264"/>
                  </a:lnTo>
                  <a:lnTo>
                    <a:pt x="119" y="299"/>
                  </a:lnTo>
                  <a:lnTo>
                    <a:pt x="125" y="354"/>
                  </a:lnTo>
                  <a:lnTo>
                    <a:pt x="120" y="357"/>
                  </a:lnTo>
                  <a:lnTo>
                    <a:pt x="118" y="364"/>
                  </a:lnTo>
                  <a:lnTo>
                    <a:pt x="116" y="371"/>
                  </a:lnTo>
                  <a:lnTo>
                    <a:pt x="117" y="381"/>
                  </a:lnTo>
                  <a:lnTo>
                    <a:pt x="116" y="387"/>
                  </a:lnTo>
                  <a:lnTo>
                    <a:pt x="116" y="392"/>
                  </a:lnTo>
                  <a:lnTo>
                    <a:pt x="114" y="395"/>
                  </a:lnTo>
                  <a:lnTo>
                    <a:pt x="112" y="397"/>
                  </a:lnTo>
                  <a:lnTo>
                    <a:pt x="107" y="397"/>
                  </a:lnTo>
                  <a:lnTo>
                    <a:pt x="105" y="396"/>
                  </a:lnTo>
                  <a:lnTo>
                    <a:pt x="104" y="396"/>
                  </a:lnTo>
                  <a:lnTo>
                    <a:pt x="101" y="394"/>
                  </a:lnTo>
                  <a:lnTo>
                    <a:pt x="99" y="393"/>
                  </a:lnTo>
                  <a:lnTo>
                    <a:pt x="96" y="391"/>
                  </a:lnTo>
                  <a:lnTo>
                    <a:pt x="93" y="390"/>
                  </a:lnTo>
                  <a:lnTo>
                    <a:pt x="88" y="490"/>
                  </a:lnTo>
                  <a:lnTo>
                    <a:pt x="93" y="493"/>
                  </a:lnTo>
                  <a:lnTo>
                    <a:pt x="98" y="497"/>
                  </a:lnTo>
                  <a:lnTo>
                    <a:pt x="104" y="505"/>
                  </a:lnTo>
                  <a:lnTo>
                    <a:pt x="104" y="513"/>
                  </a:lnTo>
                  <a:lnTo>
                    <a:pt x="102" y="521"/>
                  </a:lnTo>
                  <a:lnTo>
                    <a:pt x="93" y="529"/>
                  </a:lnTo>
                  <a:lnTo>
                    <a:pt x="88" y="533"/>
                  </a:lnTo>
                  <a:lnTo>
                    <a:pt x="82" y="538"/>
                  </a:lnTo>
                  <a:lnTo>
                    <a:pt x="65" y="546"/>
                  </a:lnTo>
                  <a:lnTo>
                    <a:pt x="43" y="556"/>
                  </a:lnTo>
                  <a:lnTo>
                    <a:pt x="54" y="614"/>
                  </a:lnTo>
                  <a:lnTo>
                    <a:pt x="9" y="664"/>
                  </a:lnTo>
                  <a:lnTo>
                    <a:pt x="0" y="689"/>
                  </a:lnTo>
                  <a:lnTo>
                    <a:pt x="0" y="691"/>
                  </a:lnTo>
                  <a:lnTo>
                    <a:pt x="8" y="694"/>
                  </a:lnTo>
                  <a:lnTo>
                    <a:pt x="17" y="699"/>
                  </a:lnTo>
                  <a:lnTo>
                    <a:pt x="23" y="704"/>
                  </a:lnTo>
                  <a:lnTo>
                    <a:pt x="29" y="712"/>
                  </a:lnTo>
                  <a:lnTo>
                    <a:pt x="34" y="719"/>
                  </a:lnTo>
                  <a:lnTo>
                    <a:pt x="38" y="729"/>
                  </a:lnTo>
                  <a:lnTo>
                    <a:pt x="40" y="739"/>
                  </a:lnTo>
                  <a:lnTo>
                    <a:pt x="43" y="752"/>
                  </a:lnTo>
                  <a:lnTo>
                    <a:pt x="126" y="737"/>
                  </a:lnTo>
                  <a:lnTo>
                    <a:pt x="225" y="763"/>
                  </a:lnTo>
                  <a:lnTo>
                    <a:pt x="254" y="728"/>
                  </a:lnTo>
                  <a:lnTo>
                    <a:pt x="332" y="744"/>
                  </a:lnTo>
                  <a:lnTo>
                    <a:pt x="341" y="794"/>
                  </a:lnTo>
                  <a:lnTo>
                    <a:pt x="386" y="835"/>
                  </a:lnTo>
                  <a:lnTo>
                    <a:pt x="389" y="845"/>
                  </a:lnTo>
                  <a:lnTo>
                    <a:pt x="393" y="854"/>
                  </a:lnTo>
                  <a:lnTo>
                    <a:pt x="398" y="861"/>
                  </a:lnTo>
                  <a:lnTo>
                    <a:pt x="405" y="866"/>
                  </a:lnTo>
                  <a:lnTo>
                    <a:pt x="411" y="868"/>
                  </a:lnTo>
                  <a:lnTo>
                    <a:pt x="420" y="869"/>
                  </a:lnTo>
                  <a:lnTo>
                    <a:pt x="428" y="868"/>
                  </a:lnTo>
                  <a:lnTo>
                    <a:pt x="439" y="865"/>
                  </a:lnTo>
                  <a:lnTo>
                    <a:pt x="445" y="867"/>
                  </a:lnTo>
                  <a:lnTo>
                    <a:pt x="449" y="871"/>
                  </a:lnTo>
                  <a:lnTo>
                    <a:pt x="450" y="877"/>
                  </a:lnTo>
                  <a:lnTo>
                    <a:pt x="452" y="882"/>
                  </a:lnTo>
                  <a:lnTo>
                    <a:pt x="455" y="885"/>
                  </a:lnTo>
                  <a:lnTo>
                    <a:pt x="459" y="887"/>
                  </a:lnTo>
                  <a:lnTo>
                    <a:pt x="464" y="886"/>
                  </a:lnTo>
                  <a:lnTo>
                    <a:pt x="469" y="884"/>
                  </a:lnTo>
                  <a:lnTo>
                    <a:pt x="474" y="881"/>
                  </a:lnTo>
                  <a:lnTo>
                    <a:pt x="481" y="876"/>
                  </a:lnTo>
                  <a:lnTo>
                    <a:pt x="501" y="913"/>
                  </a:lnTo>
                  <a:lnTo>
                    <a:pt x="501" y="946"/>
                  </a:lnTo>
                  <a:lnTo>
                    <a:pt x="538" y="986"/>
                  </a:lnTo>
                  <a:lnTo>
                    <a:pt x="507" y="1013"/>
                  </a:lnTo>
                  <a:lnTo>
                    <a:pt x="542" y="1065"/>
                  </a:lnTo>
                  <a:lnTo>
                    <a:pt x="551" y="1104"/>
                  </a:lnTo>
                  <a:lnTo>
                    <a:pt x="620" y="1121"/>
                  </a:lnTo>
                  <a:lnTo>
                    <a:pt x="698" y="1091"/>
                  </a:lnTo>
                  <a:lnTo>
                    <a:pt x="713" y="1123"/>
                  </a:lnTo>
                  <a:lnTo>
                    <a:pt x="739" y="1120"/>
                  </a:lnTo>
                  <a:lnTo>
                    <a:pt x="742" y="1131"/>
                  </a:lnTo>
                  <a:lnTo>
                    <a:pt x="748" y="1140"/>
                  </a:lnTo>
                  <a:lnTo>
                    <a:pt x="756" y="1147"/>
                  </a:lnTo>
                  <a:lnTo>
                    <a:pt x="766" y="1153"/>
                  </a:lnTo>
                  <a:lnTo>
                    <a:pt x="777" y="1156"/>
                  </a:lnTo>
                  <a:lnTo>
                    <a:pt x="791" y="1157"/>
                  </a:lnTo>
                  <a:lnTo>
                    <a:pt x="805" y="1156"/>
                  </a:lnTo>
                  <a:lnTo>
                    <a:pt x="823" y="1155"/>
                  </a:lnTo>
                  <a:lnTo>
                    <a:pt x="826" y="1168"/>
                  </a:lnTo>
                  <a:lnTo>
                    <a:pt x="831" y="1179"/>
                  </a:lnTo>
                  <a:lnTo>
                    <a:pt x="838" y="1186"/>
                  </a:lnTo>
                  <a:lnTo>
                    <a:pt x="845" y="1190"/>
                  </a:lnTo>
                  <a:lnTo>
                    <a:pt x="853" y="1190"/>
                  </a:lnTo>
                  <a:lnTo>
                    <a:pt x="862" y="1188"/>
                  </a:lnTo>
                  <a:lnTo>
                    <a:pt x="872" y="1182"/>
                  </a:lnTo>
                  <a:lnTo>
                    <a:pt x="884" y="1173"/>
                  </a:lnTo>
                  <a:lnTo>
                    <a:pt x="948" y="1198"/>
                  </a:lnTo>
                  <a:lnTo>
                    <a:pt x="951" y="1190"/>
                  </a:lnTo>
                  <a:lnTo>
                    <a:pt x="957" y="1186"/>
                  </a:lnTo>
                  <a:lnTo>
                    <a:pt x="964" y="1186"/>
                  </a:lnTo>
                  <a:lnTo>
                    <a:pt x="973" y="1190"/>
                  </a:lnTo>
                  <a:lnTo>
                    <a:pt x="1084" y="1226"/>
                  </a:lnTo>
                  <a:lnTo>
                    <a:pt x="1146" y="1218"/>
                  </a:lnTo>
                  <a:lnTo>
                    <a:pt x="1245" y="1134"/>
                  </a:lnTo>
                  <a:lnTo>
                    <a:pt x="1278" y="1081"/>
                  </a:lnTo>
                  <a:lnTo>
                    <a:pt x="1274" y="1061"/>
                  </a:lnTo>
                  <a:lnTo>
                    <a:pt x="1339" y="1090"/>
                  </a:lnTo>
                  <a:lnTo>
                    <a:pt x="1340" y="1079"/>
                  </a:lnTo>
                  <a:lnTo>
                    <a:pt x="1343" y="1072"/>
                  </a:lnTo>
                  <a:lnTo>
                    <a:pt x="1348" y="1067"/>
                  </a:lnTo>
                  <a:lnTo>
                    <a:pt x="1353" y="1064"/>
                  </a:lnTo>
                  <a:lnTo>
                    <a:pt x="1358" y="1063"/>
                  </a:lnTo>
                  <a:lnTo>
                    <a:pt x="1366" y="1065"/>
                  </a:lnTo>
                  <a:lnTo>
                    <a:pt x="1374" y="1069"/>
                  </a:lnTo>
                  <a:lnTo>
                    <a:pt x="1384" y="1076"/>
                  </a:lnTo>
                  <a:lnTo>
                    <a:pt x="1414" y="1071"/>
                  </a:lnTo>
                  <a:lnTo>
                    <a:pt x="1475" y="1089"/>
                  </a:lnTo>
                  <a:lnTo>
                    <a:pt x="1526" y="1116"/>
                  </a:lnTo>
                  <a:lnTo>
                    <a:pt x="1568" y="1150"/>
                  </a:lnTo>
                  <a:lnTo>
                    <a:pt x="1598" y="1078"/>
                  </a:lnTo>
                  <a:lnTo>
                    <a:pt x="1600" y="1077"/>
                  </a:lnTo>
                  <a:lnTo>
                    <a:pt x="1604" y="1077"/>
                  </a:lnTo>
                  <a:lnTo>
                    <a:pt x="1608" y="1074"/>
                  </a:lnTo>
                  <a:lnTo>
                    <a:pt x="1608" y="1071"/>
                  </a:lnTo>
                  <a:lnTo>
                    <a:pt x="1609" y="1069"/>
                  </a:lnTo>
                  <a:lnTo>
                    <a:pt x="1609" y="1065"/>
                  </a:lnTo>
                  <a:lnTo>
                    <a:pt x="1609" y="1063"/>
                  </a:lnTo>
                  <a:lnTo>
                    <a:pt x="1609" y="1062"/>
                  </a:lnTo>
                  <a:lnTo>
                    <a:pt x="1610" y="1062"/>
                  </a:lnTo>
                  <a:lnTo>
                    <a:pt x="1606" y="1054"/>
                  </a:lnTo>
                  <a:lnTo>
                    <a:pt x="1603" y="1049"/>
                  </a:lnTo>
                  <a:lnTo>
                    <a:pt x="1632" y="1000"/>
                  </a:lnTo>
                  <a:lnTo>
                    <a:pt x="1621" y="994"/>
                  </a:lnTo>
                  <a:lnTo>
                    <a:pt x="1612" y="990"/>
                  </a:lnTo>
                  <a:lnTo>
                    <a:pt x="1607" y="984"/>
                  </a:lnTo>
                  <a:lnTo>
                    <a:pt x="1605" y="980"/>
                  </a:lnTo>
                  <a:lnTo>
                    <a:pt x="1605" y="974"/>
                  </a:lnTo>
                  <a:lnTo>
                    <a:pt x="1609" y="970"/>
                  </a:lnTo>
                  <a:lnTo>
                    <a:pt x="1615" y="965"/>
                  </a:lnTo>
                  <a:lnTo>
                    <a:pt x="1626" y="961"/>
                  </a:lnTo>
                  <a:lnTo>
                    <a:pt x="1628" y="960"/>
                  </a:lnTo>
                  <a:lnTo>
                    <a:pt x="1635" y="953"/>
                  </a:lnTo>
                  <a:lnTo>
                    <a:pt x="1643" y="945"/>
                  </a:lnTo>
                  <a:lnTo>
                    <a:pt x="1650" y="934"/>
                  </a:lnTo>
                  <a:lnTo>
                    <a:pt x="1658" y="922"/>
                  </a:lnTo>
                  <a:lnTo>
                    <a:pt x="1657" y="918"/>
                  </a:lnTo>
                  <a:lnTo>
                    <a:pt x="1656" y="916"/>
                  </a:lnTo>
                  <a:lnTo>
                    <a:pt x="1653" y="914"/>
                  </a:lnTo>
                  <a:lnTo>
                    <a:pt x="1647" y="913"/>
                  </a:lnTo>
                  <a:lnTo>
                    <a:pt x="1648" y="902"/>
                  </a:lnTo>
                  <a:lnTo>
                    <a:pt x="1658" y="895"/>
                  </a:lnTo>
                  <a:lnTo>
                    <a:pt x="1664" y="896"/>
                  </a:lnTo>
                  <a:lnTo>
                    <a:pt x="1667" y="896"/>
                  </a:lnTo>
                  <a:lnTo>
                    <a:pt x="1668" y="896"/>
                  </a:lnTo>
                  <a:lnTo>
                    <a:pt x="1670" y="897"/>
                  </a:lnTo>
                  <a:lnTo>
                    <a:pt x="1670" y="896"/>
                  </a:lnTo>
                  <a:lnTo>
                    <a:pt x="1671" y="896"/>
                  </a:lnTo>
                  <a:lnTo>
                    <a:pt x="1673" y="896"/>
                  </a:lnTo>
                  <a:lnTo>
                    <a:pt x="1675" y="895"/>
                  </a:lnTo>
                  <a:lnTo>
                    <a:pt x="1674" y="893"/>
                  </a:lnTo>
                  <a:lnTo>
                    <a:pt x="1674" y="892"/>
                  </a:lnTo>
                  <a:lnTo>
                    <a:pt x="1672" y="889"/>
                  </a:lnTo>
                  <a:lnTo>
                    <a:pt x="1668" y="885"/>
                  </a:lnTo>
                  <a:lnTo>
                    <a:pt x="1666" y="883"/>
                  </a:lnTo>
                  <a:lnTo>
                    <a:pt x="1664" y="882"/>
                  </a:lnTo>
                  <a:lnTo>
                    <a:pt x="1662" y="880"/>
                  </a:lnTo>
                  <a:lnTo>
                    <a:pt x="1714" y="883"/>
                  </a:lnTo>
                  <a:lnTo>
                    <a:pt x="1714" y="879"/>
                  </a:lnTo>
                  <a:lnTo>
                    <a:pt x="1716" y="877"/>
                  </a:lnTo>
                  <a:lnTo>
                    <a:pt x="1723" y="876"/>
                  </a:lnTo>
                  <a:lnTo>
                    <a:pt x="1725" y="873"/>
                  </a:lnTo>
                  <a:lnTo>
                    <a:pt x="1727" y="871"/>
                  </a:lnTo>
                  <a:lnTo>
                    <a:pt x="1728" y="865"/>
                  </a:lnTo>
                  <a:lnTo>
                    <a:pt x="1727" y="861"/>
                  </a:lnTo>
                  <a:lnTo>
                    <a:pt x="1727" y="858"/>
                  </a:lnTo>
                  <a:lnTo>
                    <a:pt x="1725" y="854"/>
                  </a:lnTo>
                  <a:lnTo>
                    <a:pt x="1724" y="852"/>
                  </a:lnTo>
                  <a:lnTo>
                    <a:pt x="1724" y="851"/>
                  </a:lnTo>
                  <a:lnTo>
                    <a:pt x="1779" y="850"/>
                  </a:lnTo>
                  <a:lnTo>
                    <a:pt x="1781" y="840"/>
                  </a:lnTo>
                  <a:lnTo>
                    <a:pt x="1785" y="833"/>
                  </a:lnTo>
                  <a:lnTo>
                    <a:pt x="1789" y="828"/>
                  </a:lnTo>
                  <a:lnTo>
                    <a:pt x="1797" y="825"/>
                  </a:lnTo>
                  <a:lnTo>
                    <a:pt x="1803" y="822"/>
                  </a:lnTo>
                  <a:lnTo>
                    <a:pt x="1812" y="823"/>
                  </a:lnTo>
                  <a:lnTo>
                    <a:pt x="1821" y="826"/>
                  </a:lnTo>
                  <a:lnTo>
                    <a:pt x="1833" y="831"/>
                  </a:lnTo>
                  <a:lnTo>
                    <a:pt x="1815" y="763"/>
                  </a:lnTo>
                  <a:lnTo>
                    <a:pt x="1784" y="772"/>
                  </a:lnTo>
                  <a:lnTo>
                    <a:pt x="1759" y="713"/>
                  </a:lnTo>
                  <a:lnTo>
                    <a:pt x="1700" y="700"/>
                  </a:lnTo>
                  <a:lnTo>
                    <a:pt x="1705" y="692"/>
                  </a:lnTo>
                  <a:lnTo>
                    <a:pt x="1708" y="686"/>
                  </a:lnTo>
                  <a:lnTo>
                    <a:pt x="1709" y="681"/>
                  </a:lnTo>
                  <a:lnTo>
                    <a:pt x="1708" y="678"/>
                  </a:lnTo>
                  <a:lnTo>
                    <a:pt x="1703" y="675"/>
                  </a:lnTo>
                  <a:lnTo>
                    <a:pt x="1698" y="674"/>
                  </a:lnTo>
                  <a:lnTo>
                    <a:pt x="1688" y="673"/>
                  </a:lnTo>
                  <a:lnTo>
                    <a:pt x="1678" y="674"/>
                  </a:lnTo>
                  <a:lnTo>
                    <a:pt x="1662" y="664"/>
                  </a:lnTo>
                  <a:lnTo>
                    <a:pt x="1671" y="615"/>
                  </a:lnTo>
                  <a:lnTo>
                    <a:pt x="1626" y="600"/>
                  </a:lnTo>
                  <a:lnTo>
                    <a:pt x="1551" y="520"/>
                  </a:lnTo>
                  <a:lnTo>
                    <a:pt x="1538" y="475"/>
                  </a:lnTo>
                  <a:lnTo>
                    <a:pt x="1468" y="471"/>
                  </a:lnTo>
                  <a:lnTo>
                    <a:pt x="1505" y="405"/>
                  </a:lnTo>
                  <a:lnTo>
                    <a:pt x="1467" y="372"/>
                  </a:lnTo>
                  <a:lnTo>
                    <a:pt x="1471" y="299"/>
                  </a:lnTo>
                  <a:lnTo>
                    <a:pt x="1419" y="256"/>
                  </a:lnTo>
                  <a:lnTo>
                    <a:pt x="1373" y="243"/>
                  </a:lnTo>
                  <a:lnTo>
                    <a:pt x="1308" y="239"/>
                  </a:lnTo>
                  <a:lnTo>
                    <a:pt x="1305" y="224"/>
                  </a:lnTo>
                  <a:lnTo>
                    <a:pt x="1306" y="218"/>
                  </a:lnTo>
                  <a:lnTo>
                    <a:pt x="1309" y="213"/>
                  </a:lnTo>
                  <a:lnTo>
                    <a:pt x="1313" y="208"/>
                  </a:lnTo>
                  <a:lnTo>
                    <a:pt x="1319" y="205"/>
                  </a:lnTo>
                  <a:lnTo>
                    <a:pt x="1326" y="202"/>
                  </a:lnTo>
                  <a:lnTo>
                    <a:pt x="1337" y="201"/>
                  </a:lnTo>
                  <a:lnTo>
                    <a:pt x="1391" y="131"/>
                  </a:lnTo>
                  <a:lnTo>
                    <a:pt x="1383" y="86"/>
                  </a:lnTo>
                  <a:lnTo>
                    <a:pt x="1431" y="76"/>
                  </a:lnTo>
                  <a:lnTo>
                    <a:pt x="1394" y="42"/>
                  </a:lnTo>
                  <a:lnTo>
                    <a:pt x="1314" y="81"/>
                  </a:lnTo>
                  <a:lnTo>
                    <a:pt x="1289" y="24"/>
                  </a:lnTo>
                  <a:lnTo>
                    <a:pt x="1246" y="33"/>
                  </a:lnTo>
                  <a:lnTo>
                    <a:pt x="1211" y="78"/>
                  </a:lnTo>
                  <a:lnTo>
                    <a:pt x="1207" y="81"/>
                  </a:lnTo>
                  <a:lnTo>
                    <a:pt x="1203" y="83"/>
                  </a:lnTo>
                  <a:lnTo>
                    <a:pt x="1201" y="82"/>
                  </a:lnTo>
                  <a:lnTo>
                    <a:pt x="1199" y="82"/>
                  </a:lnTo>
                  <a:lnTo>
                    <a:pt x="1197" y="82"/>
                  </a:lnTo>
                  <a:lnTo>
                    <a:pt x="1193" y="80"/>
                  </a:lnTo>
                  <a:lnTo>
                    <a:pt x="1186" y="74"/>
                  </a:lnTo>
                  <a:lnTo>
                    <a:pt x="1180" y="68"/>
                  </a:lnTo>
                  <a:lnTo>
                    <a:pt x="1176" y="61"/>
                  </a:lnTo>
                  <a:lnTo>
                    <a:pt x="1175" y="54"/>
                  </a:lnTo>
                  <a:lnTo>
                    <a:pt x="1094" y="0"/>
                  </a:lnTo>
                  <a:lnTo>
                    <a:pt x="1006" y="19"/>
                  </a:lnTo>
                  <a:lnTo>
                    <a:pt x="1002" y="24"/>
                  </a:lnTo>
                  <a:lnTo>
                    <a:pt x="1000" y="28"/>
                  </a:lnTo>
                  <a:lnTo>
                    <a:pt x="998" y="30"/>
                  </a:lnTo>
                  <a:lnTo>
                    <a:pt x="998" y="32"/>
                  </a:lnTo>
                  <a:lnTo>
                    <a:pt x="995" y="27"/>
                  </a:lnTo>
                  <a:lnTo>
                    <a:pt x="989" y="25"/>
                  </a:lnTo>
                  <a:lnTo>
                    <a:pt x="982" y="24"/>
                  </a:lnTo>
                  <a:lnTo>
                    <a:pt x="973" y="26"/>
                  </a:lnTo>
                  <a:lnTo>
                    <a:pt x="830" y="102"/>
                  </a:lnTo>
                  <a:lnTo>
                    <a:pt x="758" y="121"/>
                  </a:lnTo>
                  <a:lnTo>
                    <a:pt x="660" y="73"/>
                  </a:lnTo>
                  <a:lnTo>
                    <a:pt x="607" y="83"/>
                  </a:lnTo>
                  <a:lnTo>
                    <a:pt x="572" y="145"/>
                  </a:lnTo>
                  <a:lnTo>
                    <a:pt x="528" y="103"/>
                  </a:lnTo>
                  <a:lnTo>
                    <a:pt x="465" y="130"/>
                  </a:lnTo>
                  <a:lnTo>
                    <a:pt x="438" y="180"/>
                  </a:lnTo>
                  <a:lnTo>
                    <a:pt x="437" y="266"/>
                  </a:lnTo>
                  <a:lnTo>
                    <a:pt x="345" y="214"/>
                  </a:lnTo>
                  <a:lnTo>
                    <a:pt x="376" y="169"/>
                  </a:lnTo>
                  <a:lnTo>
                    <a:pt x="366" y="157"/>
                  </a:lnTo>
                  <a:lnTo>
                    <a:pt x="358" y="148"/>
                  </a:lnTo>
                  <a:lnTo>
                    <a:pt x="349" y="141"/>
                  </a:lnTo>
                  <a:lnTo>
                    <a:pt x="342" y="137"/>
                  </a:lnTo>
                  <a:lnTo>
                    <a:pt x="334" y="135"/>
                  </a:lnTo>
                  <a:lnTo>
                    <a:pt x="329" y="136"/>
                  </a:lnTo>
                  <a:lnTo>
                    <a:pt x="324" y="139"/>
                  </a:lnTo>
                  <a:lnTo>
                    <a:pt x="320" y="146"/>
                  </a:lnTo>
                  <a:lnTo>
                    <a:pt x="278" y="184"/>
                  </a:lnTo>
                  <a:lnTo>
                    <a:pt x="262" y="181"/>
                  </a:lnTo>
                  <a:lnTo>
                    <a:pt x="256" y="182"/>
                  </a:lnTo>
                  <a:lnTo>
                    <a:pt x="251" y="185"/>
                  </a:lnTo>
                  <a:lnTo>
                    <a:pt x="246" y="188"/>
                  </a:lnTo>
                  <a:lnTo>
                    <a:pt x="243" y="194"/>
                  </a:lnTo>
                  <a:lnTo>
                    <a:pt x="240" y="201"/>
                  </a:lnTo>
                  <a:lnTo>
                    <a:pt x="238" y="210"/>
                  </a:lnTo>
                  <a:lnTo>
                    <a:pt x="151" y="1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0000000-0008-0000-0000-000064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829"/>
              <a:ext cx="105" cy="80"/>
            </a:xfrm>
            <a:custGeom>
              <a:avLst/>
              <a:gdLst/>
              <a:ahLst/>
              <a:cxnLst>
                <a:cxn ang="0">
                  <a:pos x="116" y="832"/>
                </a:cxn>
                <a:cxn ang="0">
                  <a:pos x="146" y="808"/>
                </a:cxn>
                <a:cxn ang="0">
                  <a:pos x="180" y="836"/>
                </a:cxn>
                <a:cxn ang="0">
                  <a:pos x="487" y="939"/>
                </a:cxn>
                <a:cxn ang="0">
                  <a:pos x="644" y="968"/>
                </a:cxn>
                <a:cxn ang="0">
                  <a:pos x="799" y="1079"/>
                </a:cxn>
                <a:cxn ang="0">
                  <a:pos x="834" y="1072"/>
                </a:cxn>
                <a:cxn ang="0">
                  <a:pos x="893" y="1063"/>
                </a:cxn>
                <a:cxn ang="0">
                  <a:pos x="1091" y="1122"/>
                </a:cxn>
                <a:cxn ang="0">
                  <a:pos x="1114" y="1145"/>
                </a:cxn>
                <a:cxn ang="0">
                  <a:pos x="1299" y="1177"/>
                </a:cxn>
                <a:cxn ang="0">
                  <a:pos x="1326" y="1154"/>
                </a:cxn>
                <a:cxn ang="0">
                  <a:pos x="1479" y="1072"/>
                </a:cxn>
                <a:cxn ang="0">
                  <a:pos x="1499" y="1072"/>
                </a:cxn>
                <a:cxn ang="0">
                  <a:pos x="1668" y="1059"/>
                </a:cxn>
                <a:cxn ang="0">
                  <a:pos x="1564" y="915"/>
                </a:cxn>
                <a:cxn ang="0">
                  <a:pos x="1531" y="910"/>
                </a:cxn>
                <a:cxn ang="0">
                  <a:pos x="1313" y="815"/>
                </a:cxn>
                <a:cxn ang="0">
                  <a:pos x="1291" y="797"/>
                </a:cxn>
                <a:cxn ang="0">
                  <a:pos x="1297" y="769"/>
                </a:cxn>
                <a:cxn ang="0">
                  <a:pos x="1384" y="595"/>
                </a:cxn>
                <a:cxn ang="0">
                  <a:pos x="1451" y="570"/>
                </a:cxn>
                <a:cxn ang="0">
                  <a:pos x="1393" y="414"/>
                </a:cxn>
                <a:cxn ang="0">
                  <a:pos x="1409" y="411"/>
                </a:cxn>
                <a:cxn ang="0">
                  <a:pos x="1413" y="397"/>
                </a:cxn>
                <a:cxn ang="0">
                  <a:pos x="1340" y="323"/>
                </a:cxn>
                <a:cxn ang="0">
                  <a:pos x="1130" y="216"/>
                </a:cxn>
                <a:cxn ang="0">
                  <a:pos x="1108" y="203"/>
                </a:cxn>
                <a:cxn ang="0">
                  <a:pos x="1126" y="171"/>
                </a:cxn>
                <a:cxn ang="0">
                  <a:pos x="1024" y="131"/>
                </a:cxn>
                <a:cxn ang="0">
                  <a:pos x="1014" y="112"/>
                </a:cxn>
                <a:cxn ang="0">
                  <a:pos x="932" y="84"/>
                </a:cxn>
                <a:cxn ang="0">
                  <a:pos x="925" y="96"/>
                </a:cxn>
                <a:cxn ang="0">
                  <a:pos x="910" y="88"/>
                </a:cxn>
                <a:cxn ang="0">
                  <a:pos x="885" y="69"/>
                </a:cxn>
                <a:cxn ang="0">
                  <a:pos x="851" y="150"/>
                </a:cxn>
                <a:cxn ang="0">
                  <a:pos x="755" y="153"/>
                </a:cxn>
                <a:cxn ang="0">
                  <a:pos x="755" y="115"/>
                </a:cxn>
                <a:cxn ang="0">
                  <a:pos x="644" y="2"/>
                </a:cxn>
                <a:cxn ang="0">
                  <a:pos x="610" y="30"/>
                </a:cxn>
                <a:cxn ang="0">
                  <a:pos x="587" y="57"/>
                </a:cxn>
                <a:cxn ang="0">
                  <a:pos x="599" y="83"/>
                </a:cxn>
                <a:cxn ang="0">
                  <a:pos x="630" y="89"/>
                </a:cxn>
                <a:cxn ang="0">
                  <a:pos x="691" y="125"/>
                </a:cxn>
                <a:cxn ang="0">
                  <a:pos x="630" y="186"/>
                </a:cxn>
                <a:cxn ang="0">
                  <a:pos x="623" y="197"/>
                </a:cxn>
                <a:cxn ang="0">
                  <a:pos x="505" y="203"/>
                </a:cxn>
                <a:cxn ang="0">
                  <a:pos x="496" y="365"/>
                </a:cxn>
                <a:cxn ang="0">
                  <a:pos x="326" y="278"/>
                </a:cxn>
                <a:cxn ang="0">
                  <a:pos x="279" y="298"/>
                </a:cxn>
                <a:cxn ang="0">
                  <a:pos x="258" y="320"/>
                </a:cxn>
                <a:cxn ang="0">
                  <a:pos x="196" y="451"/>
                </a:cxn>
              </a:cxnLst>
              <a:rect l="0" t="0" r="r" b="b"/>
              <a:pathLst>
                <a:path w="1675" h="1198">
                  <a:moveTo>
                    <a:pt x="61" y="558"/>
                  </a:moveTo>
                  <a:lnTo>
                    <a:pt x="63" y="602"/>
                  </a:lnTo>
                  <a:lnTo>
                    <a:pt x="0" y="618"/>
                  </a:lnTo>
                  <a:lnTo>
                    <a:pt x="25" y="771"/>
                  </a:lnTo>
                  <a:lnTo>
                    <a:pt x="116" y="832"/>
                  </a:lnTo>
                  <a:lnTo>
                    <a:pt x="120" y="823"/>
                  </a:lnTo>
                  <a:lnTo>
                    <a:pt x="127" y="816"/>
                  </a:lnTo>
                  <a:lnTo>
                    <a:pt x="133" y="811"/>
                  </a:lnTo>
                  <a:lnTo>
                    <a:pt x="140" y="809"/>
                  </a:lnTo>
                  <a:lnTo>
                    <a:pt x="146" y="808"/>
                  </a:lnTo>
                  <a:lnTo>
                    <a:pt x="152" y="811"/>
                  </a:lnTo>
                  <a:lnTo>
                    <a:pt x="159" y="814"/>
                  </a:lnTo>
                  <a:lnTo>
                    <a:pt x="167" y="821"/>
                  </a:lnTo>
                  <a:lnTo>
                    <a:pt x="173" y="827"/>
                  </a:lnTo>
                  <a:lnTo>
                    <a:pt x="180" y="836"/>
                  </a:lnTo>
                  <a:lnTo>
                    <a:pt x="302" y="837"/>
                  </a:lnTo>
                  <a:lnTo>
                    <a:pt x="363" y="893"/>
                  </a:lnTo>
                  <a:lnTo>
                    <a:pt x="368" y="934"/>
                  </a:lnTo>
                  <a:lnTo>
                    <a:pt x="409" y="967"/>
                  </a:lnTo>
                  <a:lnTo>
                    <a:pt x="487" y="939"/>
                  </a:lnTo>
                  <a:lnTo>
                    <a:pt x="614" y="946"/>
                  </a:lnTo>
                  <a:lnTo>
                    <a:pt x="629" y="953"/>
                  </a:lnTo>
                  <a:lnTo>
                    <a:pt x="644" y="964"/>
                  </a:lnTo>
                  <a:lnTo>
                    <a:pt x="644" y="965"/>
                  </a:lnTo>
                  <a:lnTo>
                    <a:pt x="644" y="968"/>
                  </a:lnTo>
                  <a:lnTo>
                    <a:pt x="643" y="972"/>
                  </a:lnTo>
                  <a:lnTo>
                    <a:pt x="641" y="979"/>
                  </a:lnTo>
                  <a:lnTo>
                    <a:pt x="689" y="1007"/>
                  </a:lnTo>
                  <a:lnTo>
                    <a:pt x="761" y="1144"/>
                  </a:lnTo>
                  <a:lnTo>
                    <a:pt x="799" y="1079"/>
                  </a:lnTo>
                  <a:lnTo>
                    <a:pt x="804" y="1068"/>
                  </a:lnTo>
                  <a:lnTo>
                    <a:pt x="813" y="1063"/>
                  </a:lnTo>
                  <a:lnTo>
                    <a:pt x="822" y="1064"/>
                  </a:lnTo>
                  <a:lnTo>
                    <a:pt x="827" y="1067"/>
                  </a:lnTo>
                  <a:lnTo>
                    <a:pt x="834" y="1072"/>
                  </a:lnTo>
                  <a:lnTo>
                    <a:pt x="836" y="1073"/>
                  </a:lnTo>
                  <a:lnTo>
                    <a:pt x="840" y="1075"/>
                  </a:lnTo>
                  <a:lnTo>
                    <a:pt x="845" y="1076"/>
                  </a:lnTo>
                  <a:lnTo>
                    <a:pt x="851" y="1077"/>
                  </a:lnTo>
                  <a:lnTo>
                    <a:pt x="893" y="1063"/>
                  </a:lnTo>
                  <a:lnTo>
                    <a:pt x="949" y="1104"/>
                  </a:lnTo>
                  <a:lnTo>
                    <a:pt x="1025" y="1120"/>
                  </a:lnTo>
                  <a:lnTo>
                    <a:pt x="1063" y="1115"/>
                  </a:lnTo>
                  <a:lnTo>
                    <a:pt x="1082" y="1120"/>
                  </a:lnTo>
                  <a:lnTo>
                    <a:pt x="1091" y="1122"/>
                  </a:lnTo>
                  <a:lnTo>
                    <a:pt x="1098" y="1126"/>
                  </a:lnTo>
                  <a:lnTo>
                    <a:pt x="1109" y="1133"/>
                  </a:lnTo>
                  <a:lnTo>
                    <a:pt x="1115" y="1141"/>
                  </a:lnTo>
                  <a:lnTo>
                    <a:pt x="1114" y="1142"/>
                  </a:lnTo>
                  <a:lnTo>
                    <a:pt x="1114" y="1145"/>
                  </a:lnTo>
                  <a:lnTo>
                    <a:pt x="1113" y="1154"/>
                  </a:lnTo>
                  <a:lnTo>
                    <a:pt x="1186" y="1198"/>
                  </a:lnTo>
                  <a:lnTo>
                    <a:pt x="1298" y="1187"/>
                  </a:lnTo>
                  <a:lnTo>
                    <a:pt x="1296" y="1181"/>
                  </a:lnTo>
                  <a:lnTo>
                    <a:pt x="1299" y="1177"/>
                  </a:lnTo>
                  <a:lnTo>
                    <a:pt x="1304" y="1174"/>
                  </a:lnTo>
                  <a:lnTo>
                    <a:pt x="1312" y="1173"/>
                  </a:lnTo>
                  <a:lnTo>
                    <a:pt x="1315" y="1172"/>
                  </a:lnTo>
                  <a:lnTo>
                    <a:pt x="1317" y="1170"/>
                  </a:lnTo>
                  <a:lnTo>
                    <a:pt x="1326" y="1154"/>
                  </a:lnTo>
                  <a:lnTo>
                    <a:pt x="1397" y="1129"/>
                  </a:lnTo>
                  <a:lnTo>
                    <a:pt x="1463" y="1064"/>
                  </a:lnTo>
                  <a:lnTo>
                    <a:pt x="1466" y="1066"/>
                  </a:lnTo>
                  <a:lnTo>
                    <a:pt x="1471" y="1069"/>
                  </a:lnTo>
                  <a:lnTo>
                    <a:pt x="1479" y="1072"/>
                  </a:lnTo>
                  <a:lnTo>
                    <a:pt x="1482" y="1072"/>
                  </a:lnTo>
                  <a:lnTo>
                    <a:pt x="1487" y="1073"/>
                  </a:lnTo>
                  <a:lnTo>
                    <a:pt x="1490" y="1073"/>
                  </a:lnTo>
                  <a:lnTo>
                    <a:pt x="1494" y="1074"/>
                  </a:lnTo>
                  <a:lnTo>
                    <a:pt x="1499" y="1072"/>
                  </a:lnTo>
                  <a:lnTo>
                    <a:pt x="1506" y="1069"/>
                  </a:lnTo>
                  <a:lnTo>
                    <a:pt x="1508" y="1066"/>
                  </a:lnTo>
                  <a:lnTo>
                    <a:pt x="1511" y="1064"/>
                  </a:lnTo>
                  <a:lnTo>
                    <a:pt x="1518" y="1058"/>
                  </a:lnTo>
                  <a:lnTo>
                    <a:pt x="1668" y="1059"/>
                  </a:lnTo>
                  <a:lnTo>
                    <a:pt x="1675" y="1015"/>
                  </a:lnTo>
                  <a:lnTo>
                    <a:pt x="1570" y="938"/>
                  </a:lnTo>
                  <a:lnTo>
                    <a:pt x="1569" y="928"/>
                  </a:lnTo>
                  <a:lnTo>
                    <a:pt x="1568" y="921"/>
                  </a:lnTo>
                  <a:lnTo>
                    <a:pt x="1564" y="915"/>
                  </a:lnTo>
                  <a:lnTo>
                    <a:pt x="1561" y="912"/>
                  </a:lnTo>
                  <a:lnTo>
                    <a:pt x="1555" y="908"/>
                  </a:lnTo>
                  <a:lnTo>
                    <a:pt x="1548" y="907"/>
                  </a:lnTo>
                  <a:lnTo>
                    <a:pt x="1540" y="907"/>
                  </a:lnTo>
                  <a:lnTo>
                    <a:pt x="1531" y="910"/>
                  </a:lnTo>
                  <a:lnTo>
                    <a:pt x="1464" y="945"/>
                  </a:lnTo>
                  <a:lnTo>
                    <a:pt x="1403" y="939"/>
                  </a:lnTo>
                  <a:lnTo>
                    <a:pt x="1347" y="887"/>
                  </a:lnTo>
                  <a:lnTo>
                    <a:pt x="1320" y="818"/>
                  </a:lnTo>
                  <a:lnTo>
                    <a:pt x="1313" y="815"/>
                  </a:lnTo>
                  <a:lnTo>
                    <a:pt x="1307" y="813"/>
                  </a:lnTo>
                  <a:lnTo>
                    <a:pt x="1302" y="810"/>
                  </a:lnTo>
                  <a:lnTo>
                    <a:pt x="1299" y="808"/>
                  </a:lnTo>
                  <a:lnTo>
                    <a:pt x="1294" y="801"/>
                  </a:lnTo>
                  <a:lnTo>
                    <a:pt x="1291" y="797"/>
                  </a:lnTo>
                  <a:lnTo>
                    <a:pt x="1291" y="794"/>
                  </a:lnTo>
                  <a:lnTo>
                    <a:pt x="1290" y="789"/>
                  </a:lnTo>
                  <a:lnTo>
                    <a:pt x="1291" y="785"/>
                  </a:lnTo>
                  <a:lnTo>
                    <a:pt x="1295" y="775"/>
                  </a:lnTo>
                  <a:lnTo>
                    <a:pt x="1297" y="769"/>
                  </a:lnTo>
                  <a:lnTo>
                    <a:pt x="1301" y="764"/>
                  </a:lnTo>
                  <a:lnTo>
                    <a:pt x="1312" y="752"/>
                  </a:lnTo>
                  <a:lnTo>
                    <a:pt x="1439" y="713"/>
                  </a:lnTo>
                  <a:lnTo>
                    <a:pt x="1450" y="661"/>
                  </a:lnTo>
                  <a:lnTo>
                    <a:pt x="1384" y="595"/>
                  </a:lnTo>
                  <a:lnTo>
                    <a:pt x="1417" y="580"/>
                  </a:lnTo>
                  <a:lnTo>
                    <a:pt x="1463" y="579"/>
                  </a:lnTo>
                  <a:lnTo>
                    <a:pt x="1458" y="577"/>
                  </a:lnTo>
                  <a:lnTo>
                    <a:pt x="1455" y="574"/>
                  </a:lnTo>
                  <a:lnTo>
                    <a:pt x="1451" y="570"/>
                  </a:lnTo>
                  <a:lnTo>
                    <a:pt x="1451" y="566"/>
                  </a:lnTo>
                  <a:lnTo>
                    <a:pt x="1448" y="541"/>
                  </a:lnTo>
                  <a:lnTo>
                    <a:pt x="1449" y="518"/>
                  </a:lnTo>
                  <a:lnTo>
                    <a:pt x="1441" y="457"/>
                  </a:lnTo>
                  <a:lnTo>
                    <a:pt x="1393" y="414"/>
                  </a:lnTo>
                  <a:lnTo>
                    <a:pt x="1401" y="412"/>
                  </a:lnTo>
                  <a:lnTo>
                    <a:pt x="1401" y="411"/>
                  </a:lnTo>
                  <a:lnTo>
                    <a:pt x="1402" y="411"/>
                  </a:lnTo>
                  <a:lnTo>
                    <a:pt x="1404" y="411"/>
                  </a:lnTo>
                  <a:lnTo>
                    <a:pt x="1409" y="411"/>
                  </a:lnTo>
                  <a:lnTo>
                    <a:pt x="1414" y="409"/>
                  </a:lnTo>
                  <a:lnTo>
                    <a:pt x="1417" y="407"/>
                  </a:lnTo>
                  <a:lnTo>
                    <a:pt x="1416" y="403"/>
                  </a:lnTo>
                  <a:lnTo>
                    <a:pt x="1415" y="399"/>
                  </a:lnTo>
                  <a:lnTo>
                    <a:pt x="1413" y="397"/>
                  </a:lnTo>
                  <a:lnTo>
                    <a:pt x="1412" y="396"/>
                  </a:lnTo>
                  <a:lnTo>
                    <a:pt x="1410" y="394"/>
                  </a:lnTo>
                  <a:lnTo>
                    <a:pt x="1404" y="390"/>
                  </a:lnTo>
                  <a:lnTo>
                    <a:pt x="1404" y="326"/>
                  </a:lnTo>
                  <a:lnTo>
                    <a:pt x="1340" y="323"/>
                  </a:lnTo>
                  <a:lnTo>
                    <a:pt x="1317" y="283"/>
                  </a:lnTo>
                  <a:lnTo>
                    <a:pt x="1284" y="279"/>
                  </a:lnTo>
                  <a:lnTo>
                    <a:pt x="1145" y="219"/>
                  </a:lnTo>
                  <a:lnTo>
                    <a:pt x="1137" y="217"/>
                  </a:lnTo>
                  <a:lnTo>
                    <a:pt x="1130" y="216"/>
                  </a:lnTo>
                  <a:lnTo>
                    <a:pt x="1124" y="214"/>
                  </a:lnTo>
                  <a:lnTo>
                    <a:pt x="1120" y="213"/>
                  </a:lnTo>
                  <a:lnTo>
                    <a:pt x="1114" y="210"/>
                  </a:lnTo>
                  <a:lnTo>
                    <a:pt x="1111" y="208"/>
                  </a:lnTo>
                  <a:lnTo>
                    <a:pt x="1108" y="203"/>
                  </a:lnTo>
                  <a:lnTo>
                    <a:pt x="1107" y="196"/>
                  </a:lnTo>
                  <a:lnTo>
                    <a:pt x="1110" y="189"/>
                  </a:lnTo>
                  <a:lnTo>
                    <a:pt x="1115" y="180"/>
                  </a:lnTo>
                  <a:lnTo>
                    <a:pt x="1120" y="175"/>
                  </a:lnTo>
                  <a:lnTo>
                    <a:pt x="1126" y="171"/>
                  </a:lnTo>
                  <a:lnTo>
                    <a:pt x="1096" y="123"/>
                  </a:lnTo>
                  <a:lnTo>
                    <a:pt x="1082" y="75"/>
                  </a:lnTo>
                  <a:lnTo>
                    <a:pt x="1040" y="122"/>
                  </a:lnTo>
                  <a:lnTo>
                    <a:pt x="1030" y="127"/>
                  </a:lnTo>
                  <a:lnTo>
                    <a:pt x="1024" y="131"/>
                  </a:lnTo>
                  <a:lnTo>
                    <a:pt x="1018" y="132"/>
                  </a:lnTo>
                  <a:lnTo>
                    <a:pt x="1016" y="131"/>
                  </a:lnTo>
                  <a:lnTo>
                    <a:pt x="1013" y="126"/>
                  </a:lnTo>
                  <a:lnTo>
                    <a:pt x="1013" y="121"/>
                  </a:lnTo>
                  <a:lnTo>
                    <a:pt x="1014" y="112"/>
                  </a:lnTo>
                  <a:lnTo>
                    <a:pt x="1018" y="103"/>
                  </a:lnTo>
                  <a:lnTo>
                    <a:pt x="933" y="73"/>
                  </a:lnTo>
                  <a:lnTo>
                    <a:pt x="933" y="83"/>
                  </a:lnTo>
                  <a:lnTo>
                    <a:pt x="932" y="83"/>
                  </a:lnTo>
                  <a:lnTo>
                    <a:pt x="932" y="84"/>
                  </a:lnTo>
                  <a:lnTo>
                    <a:pt x="932" y="86"/>
                  </a:lnTo>
                  <a:lnTo>
                    <a:pt x="932" y="90"/>
                  </a:lnTo>
                  <a:lnTo>
                    <a:pt x="930" y="92"/>
                  </a:lnTo>
                  <a:lnTo>
                    <a:pt x="929" y="94"/>
                  </a:lnTo>
                  <a:lnTo>
                    <a:pt x="925" y="96"/>
                  </a:lnTo>
                  <a:lnTo>
                    <a:pt x="920" y="94"/>
                  </a:lnTo>
                  <a:lnTo>
                    <a:pt x="918" y="93"/>
                  </a:lnTo>
                  <a:lnTo>
                    <a:pt x="917" y="93"/>
                  </a:lnTo>
                  <a:lnTo>
                    <a:pt x="913" y="90"/>
                  </a:lnTo>
                  <a:lnTo>
                    <a:pt x="910" y="88"/>
                  </a:lnTo>
                  <a:lnTo>
                    <a:pt x="904" y="84"/>
                  </a:lnTo>
                  <a:lnTo>
                    <a:pt x="900" y="80"/>
                  </a:lnTo>
                  <a:lnTo>
                    <a:pt x="889" y="69"/>
                  </a:lnTo>
                  <a:lnTo>
                    <a:pt x="887" y="68"/>
                  </a:lnTo>
                  <a:lnTo>
                    <a:pt x="885" y="69"/>
                  </a:lnTo>
                  <a:lnTo>
                    <a:pt x="881" y="71"/>
                  </a:lnTo>
                  <a:lnTo>
                    <a:pt x="877" y="75"/>
                  </a:lnTo>
                  <a:lnTo>
                    <a:pt x="859" y="42"/>
                  </a:lnTo>
                  <a:lnTo>
                    <a:pt x="849" y="104"/>
                  </a:lnTo>
                  <a:lnTo>
                    <a:pt x="851" y="150"/>
                  </a:lnTo>
                  <a:lnTo>
                    <a:pt x="785" y="168"/>
                  </a:lnTo>
                  <a:lnTo>
                    <a:pt x="774" y="165"/>
                  </a:lnTo>
                  <a:lnTo>
                    <a:pt x="767" y="162"/>
                  </a:lnTo>
                  <a:lnTo>
                    <a:pt x="759" y="157"/>
                  </a:lnTo>
                  <a:lnTo>
                    <a:pt x="755" y="153"/>
                  </a:lnTo>
                  <a:lnTo>
                    <a:pt x="751" y="146"/>
                  </a:lnTo>
                  <a:lnTo>
                    <a:pt x="749" y="139"/>
                  </a:lnTo>
                  <a:lnTo>
                    <a:pt x="747" y="131"/>
                  </a:lnTo>
                  <a:lnTo>
                    <a:pt x="750" y="123"/>
                  </a:lnTo>
                  <a:lnTo>
                    <a:pt x="755" y="115"/>
                  </a:lnTo>
                  <a:lnTo>
                    <a:pt x="690" y="11"/>
                  </a:lnTo>
                  <a:lnTo>
                    <a:pt x="676" y="4"/>
                  </a:lnTo>
                  <a:lnTo>
                    <a:pt x="664" y="1"/>
                  </a:lnTo>
                  <a:lnTo>
                    <a:pt x="653" y="0"/>
                  </a:lnTo>
                  <a:lnTo>
                    <a:pt x="644" y="2"/>
                  </a:lnTo>
                  <a:lnTo>
                    <a:pt x="635" y="5"/>
                  </a:lnTo>
                  <a:lnTo>
                    <a:pt x="629" y="11"/>
                  </a:lnTo>
                  <a:lnTo>
                    <a:pt x="623" y="19"/>
                  </a:lnTo>
                  <a:lnTo>
                    <a:pt x="619" y="30"/>
                  </a:lnTo>
                  <a:lnTo>
                    <a:pt x="610" y="30"/>
                  </a:lnTo>
                  <a:lnTo>
                    <a:pt x="602" y="33"/>
                  </a:lnTo>
                  <a:lnTo>
                    <a:pt x="596" y="36"/>
                  </a:lnTo>
                  <a:lnTo>
                    <a:pt x="593" y="42"/>
                  </a:lnTo>
                  <a:lnTo>
                    <a:pt x="589" y="48"/>
                  </a:lnTo>
                  <a:lnTo>
                    <a:pt x="587" y="57"/>
                  </a:lnTo>
                  <a:lnTo>
                    <a:pt x="587" y="67"/>
                  </a:lnTo>
                  <a:lnTo>
                    <a:pt x="590" y="80"/>
                  </a:lnTo>
                  <a:lnTo>
                    <a:pt x="591" y="83"/>
                  </a:lnTo>
                  <a:lnTo>
                    <a:pt x="594" y="84"/>
                  </a:lnTo>
                  <a:lnTo>
                    <a:pt x="599" y="83"/>
                  </a:lnTo>
                  <a:lnTo>
                    <a:pt x="608" y="81"/>
                  </a:lnTo>
                  <a:lnTo>
                    <a:pt x="618" y="81"/>
                  </a:lnTo>
                  <a:lnTo>
                    <a:pt x="627" y="83"/>
                  </a:lnTo>
                  <a:lnTo>
                    <a:pt x="630" y="85"/>
                  </a:lnTo>
                  <a:lnTo>
                    <a:pt x="630" y="89"/>
                  </a:lnTo>
                  <a:lnTo>
                    <a:pt x="628" y="90"/>
                  </a:lnTo>
                  <a:lnTo>
                    <a:pt x="627" y="92"/>
                  </a:lnTo>
                  <a:lnTo>
                    <a:pt x="625" y="96"/>
                  </a:lnTo>
                  <a:lnTo>
                    <a:pt x="621" y="102"/>
                  </a:lnTo>
                  <a:lnTo>
                    <a:pt x="691" y="125"/>
                  </a:lnTo>
                  <a:lnTo>
                    <a:pt x="678" y="169"/>
                  </a:lnTo>
                  <a:lnTo>
                    <a:pt x="630" y="177"/>
                  </a:lnTo>
                  <a:lnTo>
                    <a:pt x="631" y="185"/>
                  </a:lnTo>
                  <a:lnTo>
                    <a:pt x="630" y="185"/>
                  </a:lnTo>
                  <a:lnTo>
                    <a:pt x="630" y="186"/>
                  </a:lnTo>
                  <a:lnTo>
                    <a:pt x="630" y="188"/>
                  </a:lnTo>
                  <a:lnTo>
                    <a:pt x="629" y="192"/>
                  </a:lnTo>
                  <a:lnTo>
                    <a:pt x="626" y="194"/>
                  </a:lnTo>
                  <a:lnTo>
                    <a:pt x="624" y="195"/>
                  </a:lnTo>
                  <a:lnTo>
                    <a:pt x="623" y="197"/>
                  </a:lnTo>
                  <a:lnTo>
                    <a:pt x="619" y="197"/>
                  </a:lnTo>
                  <a:lnTo>
                    <a:pt x="617" y="198"/>
                  </a:lnTo>
                  <a:lnTo>
                    <a:pt x="613" y="200"/>
                  </a:lnTo>
                  <a:lnTo>
                    <a:pt x="537" y="208"/>
                  </a:lnTo>
                  <a:lnTo>
                    <a:pt x="505" y="203"/>
                  </a:lnTo>
                  <a:lnTo>
                    <a:pt x="489" y="253"/>
                  </a:lnTo>
                  <a:lnTo>
                    <a:pt x="558" y="266"/>
                  </a:lnTo>
                  <a:lnTo>
                    <a:pt x="589" y="306"/>
                  </a:lnTo>
                  <a:lnTo>
                    <a:pt x="544" y="356"/>
                  </a:lnTo>
                  <a:lnTo>
                    <a:pt x="496" y="365"/>
                  </a:lnTo>
                  <a:lnTo>
                    <a:pt x="474" y="309"/>
                  </a:lnTo>
                  <a:lnTo>
                    <a:pt x="437" y="275"/>
                  </a:lnTo>
                  <a:lnTo>
                    <a:pt x="400" y="279"/>
                  </a:lnTo>
                  <a:lnTo>
                    <a:pt x="376" y="250"/>
                  </a:lnTo>
                  <a:lnTo>
                    <a:pt x="326" y="278"/>
                  </a:lnTo>
                  <a:lnTo>
                    <a:pt x="285" y="265"/>
                  </a:lnTo>
                  <a:lnTo>
                    <a:pt x="285" y="275"/>
                  </a:lnTo>
                  <a:lnTo>
                    <a:pt x="283" y="285"/>
                  </a:lnTo>
                  <a:lnTo>
                    <a:pt x="281" y="294"/>
                  </a:lnTo>
                  <a:lnTo>
                    <a:pt x="279" y="298"/>
                  </a:lnTo>
                  <a:lnTo>
                    <a:pt x="278" y="300"/>
                  </a:lnTo>
                  <a:lnTo>
                    <a:pt x="278" y="303"/>
                  </a:lnTo>
                  <a:lnTo>
                    <a:pt x="273" y="309"/>
                  </a:lnTo>
                  <a:lnTo>
                    <a:pt x="266" y="315"/>
                  </a:lnTo>
                  <a:lnTo>
                    <a:pt x="258" y="320"/>
                  </a:lnTo>
                  <a:lnTo>
                    <a:pt x="248" y="324"/>
                  </a:lnTo>
                  <a:lnTo>
                    <a:pt x="242" y="322"/>
                  </a:lnTo>
                  <a:lnTo>
                    <a:pt x="232" y="322"/>
                  </a:lnTo>
                  <a:lnTo>
                    <a:pt x="195" y="415"/>
                  </a:lnTo>
                  <a:lnTo>
                    <a:pt x="196" y="451"/>
                  </a:lnTo>
                  <a:lnTo>
                    <a:pt x="228" y="483"/>
                  </a:lnTo>
                  <a:lnTo>
                    <a:pt x="183" y="537"/>
                  </a:lnTo>
                  <a:lnTo>
                    <a:pt x="61" y="5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00000000-0008-0000-0000-000065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735"/>
              <a:ext cx="108" cy="87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47" y="429"/>
                </a:cxn>
                <a:cxn ang="0">
                  <a:pos x="36" y="442"/>
                </a:cxn>
                <a:cxn ang="0">
                  <a:pos x="22" y="518"/>
                </a:cxn>
                <a:cxn ang="0">
                  <a:pos x="137" y="713"/>
                </a:cxn>
                <a:cxn ang="0">
                  <a:pos x="181" y="742"/>
                </a:cxn>
                <a:cxn ang="0">
                  <a:pos x="185" y="771"/>
                </a:cxn>
                <a:cxn ang="0">
                  <a:pos x="160" y="788"/>
                </a:cxn>
                <a:cxn ang="0">
                  <a:pos x="153" y="796"/>
                </a:cxn>
                <a:cxn ang="0">
                  <a:pos x="190" y="921"/>
                </a:cxn>
                <a:cxn ang="0">
                  <a:pos x="415" y="1054"/>
                </a:cxn>
                <a:cxn ang="0">
                  <a:pos x="458" y="1112"/>
                </a:cxn>
                <a:cxn ang="0">
                  <a:pos x="542" y="1152"/>
                </a:cxn>
                <a:cxn ang="0">
                  <a:pos x="560" y="1153"/>
                </a:cxn>
                <a:cxn ang="0">
                  <a:pos x="578" y="1142"/>
                </a:cxn>
                <a:cxn ang="0">
                  <a:pos x="578" y="1114"/>
                </a:cxn>
                <a:cxn ang="0">
                  <a:pos x="591" y="1113"/>
                </a:cxn>
                <a:cxn ang="0">
                  <a:pos x="606" y="1121"/>
                </a:cxn>
                <a:cxn ang="0">
                  <a:pos x="611" y="1120"/>
                </a:cxn>
                <a:cxn ang="0">
                  <a:pos x="611" y="1104"/>
                </a:cxn>
                <a:cxn ang="0">
                  <a:pos x="622" y="1112"/>
                </a:cxn>
                <a:cxn ang="0">
                  <a:pos x="696" y="1289"/>
                </a:cxn>
                <a:cxn ang="0">
                  <a:pos x="839" y="1241"/>
                </a:cxn>
                <a:cxn ang="0">
                  <a:pos x="905" y="1210"/>
                </a:cxn>
                <a:cxn ang="0">
                  <a:pos x="931" y="1210"/>
                </a:cxn>
                <a:cxn ang="0">
                  <a:pos x="1208" y="1247"/>
                </a:cxn>
                <a:cxn ang="0">
                  <a:pos x="1394" y="1174"/>
                </a:cxn>
                <a:cxn ang="0">
                  <a:pos x="1414" y="880"/>
                </a:cxn>
                <a:cxn ang="0">
                  <a:pos x="1704" y="865"/>
                </a:cxn>
                <a:cxn ang="0">
                  <a:pos x="1590" y="708"/>
                </a:cxn>
                <a:cxn ang="0">
                  <a:pos x="1265" y="572"/>
                </a:cxn>
                <a:cxn ang="0">
                  <a:pos x="1210" y="391"/>
                </a:cxn>
                <a:cxn ang="0">
                  <a:pos x="1217" y="356"/>
                </a:cxn>
                <a:cxn ang="0">
                  <a:pos x="1186" y="333"/>
                </a:cxn>
                <a:cxn ang="0">
                  <a:pos x="1056" y="172"/>
                </a:cxn>
                <a:cxn ang="0">
                  <a:pos x="942" y="123"/>
                </a:cxn>
                <a:cxn ang="0">
                  <a:pos x="937" y="103"/>
                </a:cxn>
                <a:cxn ang="0">
                  <a:pos x="862" y="63"/>
                </a:cxn>
                <a:cxn ang="0">
                  <a:pos x="776" y="32"/>
                </a:cxn>
                <a:cxn ang="0">
                  <a:pos x="762" y="9"/>
                </a:cxn>
                <a:cxn ang="0">
                  <a:pos x="656" y="14"/>
                </a:cxn>
                <a:cxn ang="0">
                  <a:pos x="642" y="18"/>
                </a:cxn>
                <a:cxn ang="0">
                  <a:pos x="651" y="36"/>
                </a:cxn>
                <a:cxn ang="0">
                  <a:pos x="503" y="82"/>
                </a:cxn>
                <a:cxn ang="0">
                  <a:pos x="464" y="106"/>
                </a:cxn>
                <a:cxn ang="0">
                  <a:pos x="451" y="103"/>
                </a:cxn>
                <a:cxn ang="0">
                  <a:pos x="376" y="144"/>
                </a:cxn>
                <a:cxn ang="0">
                  <a:pos x="337" y="128"/>
                </a:cxn>
                <a:cxn ang="0">
                  <a:pos x="169" y="217"/>
                </a:cxn>
              </a:cxnLst>
              <a:rect l="0" t="0" r="r" b="b"/>
              <a:pathLst>
                <a:path w="1727" h="1307">
                  <a:moveTo>
                    <a:pt x="104" y="349"/>
                  </a:moveTo>
                  <a:lnTo>
                    <a:pt x="96" y="378"/>
                  </a:lnTo>
                  <a:lnTo>
                    <a:pt x="32" y="368"/>
                  </a:lnTo>
                  <a:lnTo>
                    <a:pt x="0" y="375"/>
                  </a:lnTo>
                  <a:lnTo>
                    <a:pt x="48" y="412"/>
                  </a:lnTo>
                  <a:lnTo>
                    <a:pt x="48" y="420"/>
                  </a:lnTo>
                  <a:lnTo>
                    <a:pt x="48" y="427"/>
                  </a:lnTo>
                  <a:lnTo>
                    <a:pt x="47" y="429"/>
                  </a:lnTo>
                  <a:lnTo>
                    <a:pt x="47" y="432"/>
                  </a:lnTo>
                  <a:lnTo>
                    <a:pt x="45" y="437"/>
                  </a:lnTo>
                  <a:lnTo>
                    <a:pt x="40" y="440"/>
                  </a:lnTo>
                  <a:lnTo>
                    <a:pt x="36" y="442"/>
                  </a:lnTo>
                  <a:lnTo>
                    <a:pt x="31" y="442"/>
                  </a:lnTo>
                  <a:lnTo>
                    <a:pt x="24" y="442"/>
                  </a:lnTo>
                  <a:lnTo>
                    <a:pt x="13" y="467"/>
                  </a:lnTo>
                  <a:lnTo>
                    <a:pt x="22" y="518"/>
                  </a:lnTo>
                  <a:lnTo>
                    <a:pt x="62" y="561"/>
                  </a:lnTo>
                  <a:lnTo>
                    <a:pt x="62" y="604"/>
                  </a:lnTo>
                  <a:lnTo>
                    <a:pt x="130" y="636"/>
                  </a:lnTo>
                  <a:lnTo>
                    <a:pt x="137" y="713"/>
                  </a:lnTo>
                  <a:lnTo>
                    <a:pt x="147" y="717"/>
                  </a:lnTo>
                  <a:lnTo>
                    <a:pt x="156" y="722"/>
                  </a:lnTo>
                  <a:lnTo>
                    <a:pt x="170" y="732"/>
                  </a:lnTo>
                  <a:lnTo>
                    <a:pt x="181" y="742"/>
                  </a:lnTo>
                  <a:lnTo>
                    <a:pt x="188" y="752"/>
                  </a:lnTo>
                  <a:lnTo>
                    <a:pt x="188" y="756"/>
                  </a:lnTo>
                  <a:lnTo>
                    <a:pt x="188" y="761"/>
                  </a:lnTo>
                  <a:lnTo>
                    <a:pt x="185" y="771"/>
                  </a:lnTo>
                  <a:lnTo>
                    <a:pt x="177" y="781"/>
                  </a:lnTo>
                  <a:lnTo>
                    <a:pt x="166" y="791"/>
                  </a:lnTo>
                  <a:lnTo>
                    <a:pt x="165" y="791"/>
                  </a:lnTo>
                  <a:lnTo>
                    <a:pt x="160" y="788"/>
                  </a:lnTo>
                  <a:lnTo>
                    <a:pt x="151" y="783"/>
                  </a:lnTo>
                  <a:lnTo>
                    <a:pt x="153" y="787"/>
                  </a:lnTo>
                  <a:lnTo>
                    <a:pt x="154" y="791"/>
                  </a:lnTo>
                  <a:lnTo>
                    <a:pt x="153" y="796"/>
                  </a:lnTo>
                  <a:lnTo>
                    <a:pt x="151" y="802"/>
                  </a:lnTo>
                  <a:lnTo>
                    <a:pt x="220" y="812"/>
                  </a:lnTo>
                  <a:lnTo>
                    <a:pt x="226" y="864"/>
                  </a:lnTo>
                  <a:lnTo>
                    <a:pt x="190" y="921"/>
                  </a:lnTo>
                  <a:lnTo>
                    <a:pt x="275" y="950"/>
                  </a:lnTo>
                  <a:lnTo>
                    <a:pt x="368" y="1001"/>
                  </a:lnTo>
                  <a:lnTo>
                    <a:pt x="379" y="1038"/>
                  </a:lnTo>
                  <a:lnTo>
                    <a:pt x="415" y="1054"/>
                  </a:lnTo>
                  <a:lnTo>
                    <a:pt x="421" y="1070"/>
                  </a:lnTo>
                  <a:lnTo>
                    <a:pt x="431" y="1085"/>
                  </a:lnTo>
                  <a:lnTo>
                    <a:pt x="442" y="1099"/>
                  </a:lnTo>
                  <a:lnTo>
                    <a:pt x="458" y="1112"/>
                  </a:lnTo>
                  <a:lnTo>
                    <a:pt x="474" y="1123"/>
                  </a:lnTo>
                  <a:lnTo>
                    <a:pt x="495" y="1134"/>
                  </a:lnTo>
                  <a:lnTo>
                    <a:pt x="517" y="1143"/>
                  </a:lnTo>
                  <a:lnTo>
                    <a:pt x="542" y="1152"/>
                  </a:lnTo>
                  <a:lnTo>
                    <a:pt x="548" y="1153"/>
                  </a:lnTo>
                  <a:lnTo>
                    <a:pt x="554" y="1154"/>
                  </a:lnTo>
                  <a:lnTo>
                    <a:pt x="557" y="1153"/>
                  </a:lnTo>
                  <a:lnTo>
                    <a:pt x="560" y="1153"/>
                  </a:lnTo>
                  <a:lnTo>
                    <a:pt x="566" y="1152"/>
                  </a:lnTo>
                  <a:lnTo>
                    <a:pt x="570" y="1149"/>
                  </a:lnTo>
                  <a:lnTo>
                    <a:pt x="575" y="1146"/>
                  </a:lnTo>
                  <a:lnTo>
                    <a:pt x="578" y="1142"/>
                  </a:lnTo>
                  <a:lnTo>
                    <a:pt x="582" y="1138"/>
                  </a:lnTo>
                  <a:lnTo>
                    <a:pt x="579" y="1127"/>
                  </a:lnTo>
                  <a:lnTo>
                    <a:pt x="578" y="1120"/>
                  </a:lnTo>
                  <a:lnTo>
                    <a:pt x="578" y="1114"/>
                  </a:lnTo>
                  <a:lnTo>
                    <a:pt x="580" y="1111"/>
                  </a:lnTo>
                  <a:lnTo>
                    <a:pt x="582" y="1109"/>
                  </a:lnTo>
                  <a:lnTo>
                    <a:pt x="586" y="1110"/>
                  </a:lnTo>
                  <a:lnTo>
                    <a:pt x="591" y="1113"/>
                  </a:lnTo>
                  <a:lnTo>
                    <a:pt x="598" y="1118"/>
                  </a:lnTo>
                  <a:lnTo>
                    <a:pt x="602" y="1121"/>
                  </a:lnTo>
                  <a:lnTo>
                    <a:pt x="605" y="1121"/>
                  </a:lnTo>
                  <a:lnTo>
                    <a:pt x="606" y="1121"/>
                  </a:lnTo>
                  <a:lnTo>
                    <a:pt x="608" y="1122"/>
                  </a:lnTo>
                  <a:lnTo>
                    <a:pt x="608" y="1121"/>
                  </a:lnTo>
                  <a:lnTo>
                    <a:pt x="609" y="1121"/>
                  </a:lnTo>
                  <a:lnTo>
                    <a:pt x="611" y="1120"/>
                  </a:lnTo>
                  <a:lnTo>
                    <a:pt x="615" y="1117"/>
                  </a:lnTo>
                  <a:lnTo>
                    <a:pt x="612" y="1112"/>
                  </a:lnTo>
                  <a:lnTo>
                    <a:pt x="611" y="1110"/>
                  </a:lnTo>
                  <a:lnTo>
                    <a:pt x="611" y="1104"/>
                  </a:lnTo>
                  <a:lnTo>
                    <a:pt x="613" y="1101"/>
                  </a:lnTo>
                  <a:lnTo>
                    <a:pt x="615" y="1100"/>
                  </a:lnTo>
                  <a:lnTo>
                    <a:pt x="617" y="1103"/>
                  </a:lnTo>
                  <a:lnTo>
                    <a:pt x="622" y="1112"/>
                  </a:lnTo>
                  <a:lnTo>
                    <a:pt x="597" y="1157"/>
                  </a:lnTo>
                  <a:lnTo>
                    <a:pt x="598" y="1221"/>
                  </a:lnTo>
                  <a:lnTo>
                    <a:pt x="651" y="1287"/>
                  </a:lnTo>
                  <a:lnTo>
                    <a:pt x="696" y="1289"/>
                  </a:lnTo>
                  <a:lnTo>
                    <a:pt x="773" y="1255"/>
                  </a:lnTo>
                  <a:lnTo>
                    <a:pt x="823" y="1307"/>
                  </a:lnTo>
                  <a:lnTo>
                    <a:pt x="848" y="1265"/>
                  </a:lnTo>
                  <a:lnTo>
                    <a:pt x="839" y="1241"/>
                  </a:lnTo>
                  <a:lnTo>
                    <a:pt x="890" y="1191"/>
                  </a:lnTo>
                  <a:lnTo>
                    <a:pt x="894" y="1198"/>
                  </a:lnTo>
                  <a:lnTo>
                    <a:pt x="899" y="1205"/>
                  </a:lnTo>
                  <a:lnTo>
                    <a:pt x="905" y="1210"/>
                  </a:lnTo>
                  <a:lnTo>
                    <a:pt x="915" y="1213"/>
                  </a:lnTo>
                  <a:lnTo>
                    <a:pt x="919" y="1213"/>
                  </a:lnTo>
                  <a:lnTo>
                    <a:pt x="926" y="1212"/>
                  </a:lnTo>
                  <a:lnTo>
                    <a:pt x="931" y="1210"/>
                  </a:lnTo>
                  <a:lnTo>
                    <a:pt x="937" y="1207"/>
                  </a:lnTo>
                  <a:lnTo>
                    <a:pt x="1086" y="1238"/>
                  </a:lnTo>
                  <a:lnTo>
                    <a:pt x="1181" y="1227"/>
                  </a:lnTo>
                  <a:lnTo>
                    <a:pt x="1208" y="1247"/>
                  </a:lnTo>
                  <a:lnTo>
                    <a:pt x="1266" y="1249"/>
                  </a:lnTo>
                  <a:lnTo>
                    <a:pt x="1317" y="1236"/>
                  </a:lnTo>
                  <a:lnTo>
                    <a:pt x="1356" y="1182"/>
                  </a:lnTo>
                  <a:lnTo>
                    <a:pt x="1394" y="1174"/>
                  </a:lnTo>
                  <a:lnTo>
                    <a:pt x="1399" y="1104"/>
                  </a:lnTo>
                  <a:lnTo>
                    <a:pt x="1331" y="1021"/>
                  </a:lnTo>
                  <a:lnTo>
                    <a:pt x="1372" y="873"/>
                  </a:lnTo>
                  <a:lnTo>
                    <a:pt x="1414" y="880"/>
                  </a:lnTo>
                  <a:lnTo>
                    <a:pt x="1503" y="944"/>
                  </a:lnTo>
                  <a:lnTo>
                    <a:pt x="1571" y="910"/>
                  </a:lnTo>
                  <a:lnTo>
                    <a:pt x="1692" y="880"/>
                  </a:lnTo>
                  <a:lnTo>
                    <a:pt x="1704" y="865"/>
                  </a:lnTo>
                  <a:lnTo>
                    <a:pt x="1727" y="815"/>
                  </a:lnTo>
                  <a:lnTo>
                    <a:pt x="1710" y="750"/>
                  </a:lnTo>
                  <a:lnTo>
                    <a:pt x="1654" y="742"/>
                  </a:lnTo>
                  <a:lnTo>
                    <a:pt x="1590" y="708"/>
                  </a:lnTo>
                  <a:lnTo>
                    <a:pt x="1544" y="723"/>
                  </a:lnTo>
                  <a:lnTo>
                    <a:pt x="1482" y="759"/>
                  </a:lnTo>
                  <a:lnTo>
                    <a:pt x="1413" y="736"/>
                  </a:lnTo>
                  <a:lnTo>
                    <a:pt x="1265" y="572"/>
                  </a:lnTo>
                  <a:lnTo>
                    <a:pt x="1288" y="523"/>
                  </a:lnTo>
                  <a:lnTo>
                    <a:pt x="1258" y="460"/>
                  </a:lnTo>
                  <a:lnTo>
                    <a:pt x="1198" y="395"/>
                  </a:lnTo>
                  <a:lnTo>
                    <a:pt x="1210" y="391"/>
                  </a:lnTo>
                  <a:lnTo>
                    <a:pt x="1215" y="381"/>
                  </a:lnTo>
                  <a:lnTo>
                    <a:pt x="1218" y="372"/>
                  </a:lnTo>
                  <a:lnTo>
                    <a:pt x="1218" y="363"/>
                  </a:lnTo>
                  <a:lnTo>
                    <a:pt x="1217" y="356"/>
                  </a:lnTo>
                  <a:lnTo>
                    <a:pt x="1211" y="349"/>
                  </a:lnTo>
                  <a:lnTo>
                    <a:pt x="1206" y="343"/>
                  </a:lnTo>
                  <a:lnTo>
                    <a:pt x="1197" y="337"/>
                  </a:lnTo>
                  <a:lnTo>
                    <a:pt x="1186" y="333"/>
                  </a:lnTo>
                  <a:lnTo>
                    <a:pt x="1184" y="331"/>
                  </a:lnTo>
                  <a:lnTo>
                    <a:pt x="1142" y="246"/>
                  </a:lnTo>
                  <a:lnTo>
                    <a:pt x="1082" y="234"/>
                  </a:lnTo>
                  <a:lnTo>
                    <a:pt x="1056" y="172"/>
                  </a:lnTo>
                  <a:lnTo>
                    <a:pt x="957" y="134"/>
                  </a:lnTo>
                  <a:lnTo>
                    <a:pt x="950" y="130"/>
                  </a:lnTo>
                  <a:lnTo>
                    <a:pt x="946" y="127"/>
                  </a:lnTo>
                  <a:lnTo>
                    <a:pt x="942" y="123"/>
                  </a:lnTo>
                  <a:lnTo>
                    <a:pt x="939" y="120"/>
                  </a:lnTo>
                  <a:lnTo>
                    <a:pt x="937" y="114"/>
                  </a:lnTo>
                  <a:lnTo>
                    <a:pt x="937" y="109"/>
                  </a:lnTo>
                  <a:lnTo>
                    <a:pt x="937" y="103"/>
                  </a:lnTo>
                  <a:lnTo>
                    <a:pt x="939" y="98"/>
                  </a:lnTo>
                  <a:lnTo>
                    <a:pt x="864" y="107"/>
                  </a:lnTo>
                  <a:lnTo>
                    <a:pt x="800" y="99"/>
                  </a:lnTo>
                  <a:lnTo>
                    <a:pt x="862" y="63"/>
                  </a:lnTo>
                  <a:lnTo>
                    <a:pt x="800" y="35"/>
                  </a:lnTo>
                  <a:lnTo>
                    <a:pt x="790" y="35"/>
                  </a:lnTo>
                  <a:lnTo>
                    <a:pt x="783" y="34"/>
                  </a:lnTo>
                  <a:lnTo>
                    <a:pt x="776" y="32"/>
                  </a:lnTo>
                  <a:lnTo>
                    <a:pt x="772" y="29"/>
                  </a:lnTo>
                  <a:lnTo>
                    <a:pt x="767" y="23"/>
                  </a:lnTo>
                  <a:lnTo>
                    <a:pt x="765" y="17"/>
                  </a:lnTo>
                  <a:lnTo>
                    <a:pt x="762" y="9"/>
                  </a:lnTo>
                  <a:lnTo>
                    <a:pt x="762" y="0"/>
                  </a:lnTo>
                  <a:lnTo>
                    <a:pt x="710" y="30"/>
                  </a:lnTo>
                  <a:lnTo>
                    <a:pt x="664" y="17"/>
                  </a:lnTo>
                  <a:lnTo>
                    <a:pt x="656" y="14"/>
                  </a:lnTo>
                  <a:lnTo>
                    <a:pt x="650" y="14"/>
                  </a:lnTo>
                  <a:lnTo>
                    <a:pt x="646" y="14"/>
                  </a:lnTo>
                  <a:lnTo>
                    <a:pt x="644" y="16"/>
                  </a:lnTo>
                  <a:lnTo>
                    <a:pt x="642" y="18"/>
                  </a:lnTo>
                  <a:lnTo>
                    <a:pt x="643" y="22"/>
                  </a:lnTo>
                  <a:lnTo>
                    <a:pt x="645" y="26"/>
                  </a:lnTo>
                  <a:lnTo>
                    <a:pt x="649" y="32"/>
                  </a:lnTo>
                  <a:lnTo>
                    <a:pt x="651" y="36"/>
                  </a:lnTo>
                  <a:lnTo>
                    <a:pt x="653" y="42"/>
                  </a:lnTo>
                  <a:lnTo>
                    <a:pt x="614" y="68"/>
                  </a:lnTo>
                  <a:lnTo>
                    <a:pt x="565" y="79"/>
                  </a:lnTo>
                  <a:lnTo>
                    <a:pt x="503" y="82"/>
                  </a:lnTo>
                  <a:lnTo>
                    <a:pt x="452" y="62"/>
                  </a:lnTo>
                  <a:lnTo>
                    <a:pt x="472" y="99"/>
                  </a:lnTo>
                  <a:lnTo>
                    <a:pt x="468" y="103"/>
                  </a:lnTo>
                  <a:lnTo>
                    <a:pt x="464" y="106"/>
                  </a:lnTo>
                  <a:lnTo>
                    <a:pt x="459" y="107"/>
                  </a:lnTo>
                  <a:lnTo>
                    <a:pt x="457" y="108"/>
                  </a:lnTo>
                  <a:lnTo>
                    <a:pt x="453" y="106"/>
                  </a:lnTo>
                  <a:lnTo>
                    <a:pt x="451" y="103"/>
                  </a:lnTo>
                  <a:lnTo>
                    <a:pt x="447" y="98"/>
                  </a:lnTo>
                  <a:lnTo>
                    <a:pt x="445" y="92"/>
                  </a:lnTo>
                  <a:lnTo>
                    <a:pt x="385" y="91"/>
                  </a:lnTo>
                  <a:lnTo>
                    <a:pt x="376" y="144"/>
                  </a:lnTo>
                  <a:lnTo>
                    <a:pt x="363" y="134"/>
                  </a:lnTo>
                  <a:lnTo>
                    <a:pt x="351" y="130"/>
                  </a:lnTo>
                  <a:lnTo>
                    <a:pt x="343" y="128"/>
                  </a:lnTo>
                  <a:lnTo>
                    <a:pt x="337" y="128"/>
                  </a:lnTo>
                  <a:lnTo>
                    <a:pt x="324" y="132"/>
                  </a:lnTo>
                  <a:lnTo>
                    <a:pt x="304" y="160"/>
                  </a:lnTo>
                  <a:lnTo>
                    <a:pt x="149" y="142"/>
                  </a:lnTo>
                  <a:lnTo>
                    <a:pt x="169" y="217"/>
                  </a:lnTo>
                  <a:lnTo>
                    <a:pt x="202" y="226"/>
                  </a:lnTo>
                  <a:lnTo>
                    <a:pt x="195" y="275"/>
                  </a:lnTo>
                  <a:lnTo>
                    <a:pt x="104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00000000-0008-0000-0000-000066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" y="672"/>
              <a:ext cx="94" cy="84"/>
            </a:xfrm>
            <a:custGeom>
              <a:avLst/>
              <a:gdLst/>
              <a:ahLst/>
              <a:cxnLst>
                <a:cxn ang="0">
                  <a:pos x="454" y="41"/>
                </a:cxn>
                <a:cxn ang="0">
                  <a:pos x="424" y="31"/>
                </a:cxn>
                <a:cxn ang="0">
                  <a:pos x="406" y="40"/>
                </a:cxn>
                <a:cxn ang="0">
                  <a:pos x="373" y="54"/>
                </a:cxn>
                <a:cxn ang="0">
                  <a:pos x="372" y="65"/>
                </a:cxn>
                <a:cxn ang="0">
                  <a:pos x="368" y="79"/>
                </a:cxn>
                <a:cxn ang="0">
                  <a:pos x="363" y="79"/>
                </a:cxn>
                <a:cxn ang="0">
                  <a:pos x="336" y="122"/>
                </a:cxn>
                <a:cxn ang="0">
                  <a:pos x="416" y="153"/>
                </a:cxn>
                <a:cxn ang="0">
                  <a:pos x="413" y="170"/>
                </a:cxn>
                <a:cxn ang="0">
                  <a:pos x="405" y="183"/>
                </a:cxn>
                <a:cxn ang="0">
                  <a:pos x="391" y="195"/>
                </a:cxn>
                <a:cxn ang="0">
                  <a:pos x="374" y="196"/>
                </a:cxn>
                <a:cxn ang="0">
                  <a:pos x="278" y="336"/>
                </a:cxn>
                <a:cxn ang="0">
                  <a:pos x="199" y="330"/>
                </a:cxn>
                <a:cxn ang="0">
                  <a:pos x="173" y="404"/>
                </a:cxn>
                <a:cxn ang="0">
                  <a:pos x="197" y="579"/>
                </a:cxn>
                <a:cxn ang="0">
                  <a:pos x="131" y="776"/>
                </a:cxn>
                <a:cxn ang="0">
                  <a:pos x="13" y="962"/>
                </a:cxn>
                <a:cxn ang="0">
                  <a:pos x="235" y="1177"/>
                </a:cxn>
                <a:cxn ang="0">
                  <a:pos x="358" y="1257"/>
                </a:cxn>
                <a:cxn ang="0">
                  <a:pos x="616" y="1214"/>
                </a:cxn>
                <a:cxn ang="0">
                  <a:pos x="781" y="1139"/>
                </a:cxn>
                <a:cxn ang="0">
                  <a:pos x="788" y="1136"/>
                </a:cxn>
                <a:cxn ang="0">
                  <a:pos x="962" y="1173"/>
                </a:cxn>
                <a:cxn ang="0">
                  <a:pos x="983" y="1194"/>
                </a:cxn>
                <a:cxn ang="0">
                  <a:pos x="993" y="1193"/>
                </a:cxn>
                <a:cxn ang="0">
                  <a:pos x="1071" y="1123"/>
                </a:cxn>
                <a:cxn ang="0">
                  <a:pos x="1131" y="1060"/>
                </a:cxn>
                <a:cxn ang="0">
                  <a:pos x="1137" y="1059"/>
                </a:cxn>
                <a:cxn ang="0">
                  <a:pos x="1142" y="1036"/>
                </a:cxn>
                <a:cxn ang="0">
                  <a:pos x="1241" y="1038"/>
                </a:cxn>
                <a:cxn ang="0">
                  <a:pos x="1244" y="971"/>
                </a:cxn>
                <a:cxn ang="0">
                  <a:pos x="1232" y="969"/>
                </a:cxn>
                <a:cxn ang="0">
                  <a:pos x="1217" y="951"/>
                </a:cxn>
                <a:cxn ang="0">
                  <a:pos x="1278" y="940"/>
                </a:cxn>
                <a:cxn ang="0">
                  <a:pos x="1327" y="824"/>
                </a:cxn>
                <a:cxn ang="0">
                  <a:pos x="1341" y="808"/>
                </a:cxn>
                <a:cxn ang="0">
                  <a:pos x="1329" y="791"/>
                </a:cxn>
                <a:cxn ang="0">
                  <a:pos x="1307" y="778"/>
                </a:cxn>
                <a:cxn ang="0">
                  <a:pos x="1294" y="764"/>
                </a:cxn>
                <a:cxn ang="0">
                  <a:pos x="1273" y="770"/>
                </a:cxn>
                <a:cxn ang="0">
                  <a:pos x="1328" y="653"/>
                </a:cxn>
                <a:cxn ang="0">
                  <a:pos x="1347" y="676"/>
                </a:cxn>
                <a:cxn ang="0">
                  <a:pos x="1401" y="657"/>
                </a:cxn>
                <a:cxn ang="0">
                  <a:pos x="1442" y="667"/>
                </a:cxn>
                <a:cxn ang="0">
                  <a:pos x="1477" y="655"/>
                </a:cxn>
                <a:cxn ang="0">
                  <a:pos x="1466" y="561"/>
                </a:cxn>
                <a:cxn ang="0">
                  <a:pos x="1415" y="370"/>
                </a:cxn>
                <a:cxn ang="0">
                  <a:pos x="1457" y="362"/>
                </a:cxn>
                <a:cxn ang="0">
                  <a:pos x="1502" y="334"/>
                </a:cxn>
                <a:cxn ang="0">
                  <a:pos x="1410" y="232"/>
                </a:cxn>
                <a:cxn ang="0">
                  <a:pos x="1225" y="283"/>
                </a:cxn>
                <a:cxn ang="0">
                  <a:pos x="1218" y="264"/>
                </a:cxn>
                <a:cxn ang="0">
                  <a:pos x="1174" y="119"/>
                </a:cxn>
                <a:cxn ang="0">
                  <a:pos x="919" y="118"/>
                </a:cxn>
                <a:cxn ang="0">
                  <a:pos x="708" y="196"/>
                </a:cxn>
                <a:cxn ang="0">
                  <a:pos x="568" y="4"/>
                </a:cxn>
              </a:cxnLst>
              <a:rect l="0" t="0" r="r" b="b"/>
              <a:pathLst>
                <a:path w="1507" h="1257">
                  <a:moveTo>
                    <a:pt x="471" y="13"/>
                  </a:moveTo>
                  <a:lnTo>
                    <a:pt x="471" y="60"/>
                  </a:lnTo>
                  <a:lnTo>
                    <a:pt x="463" y="49"/>
                  </a:lnTo>
                  <a:lnTo>
                    <a:pt x="454" y="41"/>
                  </a:lnTo>
                  <a:lnTo>
                    <a:pt x="446" y="35"/>
                  </a:lnTo>
                  <a:lnTo>
                    <a:pt x="439" y="32"/>
                  </a:lnTo>
                  <a:lnTo>
                    <a:pt x="431" y="30"/>
                  </a:lnTo>
                  <a:lnTo>
                    <a:pt x="424" y="31"/>
                  </a:lnTo>
                  <a:lnTo>
                    <a:pt x="418" y="34"/>
                  </a:lnTo>
                  <a:lnTo>
                    <a:pt x="412" y="40"/>
                  </a:lnTo>
                  <a:lnTo>
                    <a:pt x="408" y="40"/>
                  </a:lnTo>
                  <a:lnTo>
                    <a:pt x="406" y="40"/>
                  </a:lnTo>
                  <a:lnTo>
                    <a:pt x="405" y="40"/>
                  </a:lnTo>
                  <a:lnTo>
                    <a:pt x="405" y="41"/>
                  </a:lnTo>
                  <a:lnTo>
                    <a:pt x="373" y="45"/>
                  </a:lnTo>
                  <a:lnTo>
                    <a:pt x="373" y="54"/>
                  </a:lnTo>
                  <a:lnTo>
                    <a:pt x="373" y="62"/>
                  </a:lnTo>
                  <a:lnTo>
                    <a:pt x="372" y="62"/>
                  </a:lnTo>
                  <a:lnTo>
                    <a:pt x="372" y="63"/>
                  </a:lnTo>
                  <a:lnTo>
                    <a:pt x="372" y="65"/>
                  </a:lnTo>
                  <a:lnTo>
                    <a:pt x="372" y="69"/>
                  </a:lnTo>
                  <a:lnTo>
                    <a:pt x="372" y="74"/>
                  </a:lnTo>
                  <a:lnTo>
                    <a:pt x="370" y="77"/>
                  </a:lnTo>
                  <a:lnTo>
                    <a:pt x="368" y="79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5" y="80"/>
                  </a:lnTo>
                  <a:lnTo>
                    <a:pt x="363" y="79"/>
                  </a:lnTo>
                  <a:lnTo>
                    <a:pt x="361" y="79"/>
                  </a:lnTo>
                  <a:lnTo>
                    <a:pt x="349" y="76"/>
                  </a:lnTo>
                  <a:lnTo>
                    <a:pt x="337" y="79"/>
                  </a:lnTo>
                  <a:lnTo>
                    <a:pt x="336" y="122"/>
                  </a:lnTo>
                  <a:lnTo>
                    <a:pt x="373" y="153"/>
                  </a:lnTo>
                  <a:lnTo>
                    <a:pt x="417" y="152"/>
                  </a:lnTo>
                  <a:lnTo>
                    <a:pt x="416" y="152"/>
                  </a:lnTo>
                  <a:lnTo>
                    <a:pt x="416" y="153"/>
                  </a:lnTo>
                  <a:lnTo>
                    <a:pt x="416" y="155"/>
                  </a:lnTo>
                  <a:lnTo>
                    <a:pt x="416" y="159"/>
                  </a:lnTo>
                  <a:lnTo>
                    <a:pt x="415" y="167"/>
                  </a:lnTo>
                  <a:lnTo>
                    <a:pt x="413" y="170"/>
                  </a:lnTo>
                  <a:lnTo>
                    <a:pt x="412" y="174"/>
                  </a:lnTo>
                  <a:lnTo>
                    <a:pt x="409" y="177"/>
                  </a:lnTo>
                  <a:lnTo>
                    <a:pt x="408" y="181"/>
                  </a:lnTo>
                  <a:lnTo>
                    <a:pt x="405" y="183"/>
                  </a:lnTo>
                  <a:lnTo>
                    <a:pt x="403" y="186"/>
                  </a:lnTo>
                  <a:lnTo>
                    <a:pt x="400" y="188"/>
                  </a:lnTo>
                  <a:lnTo>
                    <a:pt x="398" y="191"/>
                  </a:lnTo>
                  <a:lnTo>
                    <a:pt x="391" y="195"/>
                  </a:lnTo>
                  <a:lnTo>
                    <a:pt x="385" y="200"/>
                  </a:lnTo>
                  <a:lnTo>
                    <a:pt x="381" y="200"/>
                  </a:lnTo>
                  <a:lnTo>
                    <a:pt x="377" y="199"/>
                  </a:lnTo>
                  <a:lnTo>
                    <a:pt x="374" y="196"/>
                  </a:lnTo>
                  <a:lnTo>
                    <a:pt x="372" y="192"/>
                  </a:lnTo>
                  <a:lnTo>
                    <a:pt x="382" y="244"/>
                  </a:lnTo>
                  <a:lnTo>
                    <a:pt x="306" y="276"/>
                  </a:lnTo>
                  <a:lnTo>
                    <a:pt x="278" y="336"/>
                  </a:lnTo>
                  <a:lnTo>
                    <a:pt x="212" y="343"/>
                  </a:lnTo>
                  <a:lnTo>
                    <a:pt x="205" y="335"/>
                  </a:lnTo>
                  <a:lnTo>
                    <a:pt x="202" y="331"/>
                  </a:lnTo>
                  <a:lnTo>
                    <a:pt x="199" y="330"/>
                  </a:lnTo>
                  <a:lnTo>
                    <a:pt x="200" y="332"/>
                  </a:lnTo>
                  <a:lnTo>
                    <a:pt x="206" y="345"/>
                  </a:lnTo>
                  <a:lnTo>
                    <a:pt x="213" y="361"/>
                  </a:lnTo>
                  <a:lnTo>
                    <a:pt x="173" y="404"/>
                  </a:lnTo>
                  <a:lnTo>
                    <a:pt x="191" y="479"/>
                  </a:lnTo>
                  <a:lnTo>
                    <a:pt x="178" y="515"/>
                  </a:lnTo>
                  <a:lnTo>
                    <a:pt x="176" y="550"/>
                  </a:lnTo>
                  <a:lnTo>
                    <a:pt x="197" y="579"/>
                  </a:lnTo>
                  <a:lnTo>
                    <a:pt x="197" y="626"/>
                  </a:lnTo>
                  <a:lnTo>
                    <a:pt x="84" y="642"/>
                  </a:lnTo>
                  <a:lnTo>
                    <a:pt x="134" y="735"/>
                  </a:lnTo>
                  <a:lnTo>
                    <a:pt x="131" y="776"/>
                  </a:lnTo>
                  <a:lnTo>
                    <a:pt x="92" y="814"/>
                  </a:lnTo>
                  <a:lnTo>
                    <a:pt x="26" y="827"/>
                  </a:lnTo>
                  <a:lnTo>
                    <a:pt x="0" y="843"/>
                  </a:lnTo>
                  <a:lnTo>
                    <a:pt x="13" y="962"/>
                  </a:lnTo>
                  <a:lnTo>
                    <a:pt x="330" y="1024"/>
                  </a:lnTo>
                  <a:lnTo>
                    <a:pt x="289" y="1075"/>
                  </a:lnTo>
                  <a:lnTo>
                    <a:pt x="259" y="1154"/>
                  </a:lnTo>
                  <a:lnTo>
                    <a:pt x="235" y="1177"/>
                  </a:lnTo>
                  <a:lnTo>
                    <a:pt x="236" y="1215"/>
                  </a:lnTo>
                  <a:lnTo>
                    <a:pt x="251" y="1242"/>
                  </a:lnTo>
                  <a:lnTo>
                    <a:pt x="314" y="1215"/>
                  </a:lnTo>
                  <a:lnTo>
                    <a:pt x="358" y="1257"/>
                  </a:lnTo>
                  <a:lnTo>
                    <a:pt x="393" y="1195"/>
                  </a:lnTo>
                  <a:lnTo>
                    <a:pt x="446" y="1185"/>
                  </a:lnTo>
                  <a:lnTo>
                    <a:pt x="544" y="1233"/>
                  </a:lnTo>
                  <a:lnTo>
                    <a:pt x="616" y="1214"/>
                  </a:lnTo>
                  <a:lnTo>
                    <a:pt x="759" y="1138"/>
                  </a:lnTo>
                  <a:lnTo>
                    <a:pt x="768" y="1136"/>
                  </a:lnTo>
                  <a:lnTo>
                    <a:pt x="775" y="1137"/>
                  </a:lnTo>
                  <a:lnTo>
                    <a:pt x="781" y="1139"/>
                  </a:lnTo>
                  <a:lnTo>
                    <a:pt x="784" y="1144"/>
                  </a:lnTo>
                  <a:lnTo>
                    <a:pt x="784" y="1142"/>
                  </a:lnTo>
                  <a:lnTo>
                    <a:pt x="786" y="1140"/>
                  </a:lnTo>
                  <a:lnTo>
                    <a:pt x="788" y="1136"/>
                  </a:lnTo>
                  <a:lnTo>
                    <a:pt x="792" y="1131"/>
                  </a:lnTo>
                  <a:lnTo>
                    <a:pt x="880" y="1112"/>
                  </a:lnTo>
                  <a:lnTo>
                    <a:pt x="961" y="1166"/>
                  </a:lnTo>
                  <a:lnTo>
                    <a:pt x="962" y="1173"/>
                  </a:lnTo>
                  <a:lnTo>
                    <a:pt x="966" y="1180"/>
                  </a:lnTo>
                  <a:lnTo>
                    <a:pt x="972" y="1186"/>
                  </a:lnTo>
                  <a:lnTo>
                    <a:pt x="979" y="1192"/>
                  </a:lnTo>
                  <a:lnTo>
                    <a:pt x="983" y="1194"/>
                  </a:lnTo>
                  <a:lnTo>
                    <a:pt x="985" y="1194"/>
                  </a:lnTo>
                  <a:lnTo>
                    <a:pt x="987" y="1194"/>
                  </a:lnTo>
                  <a:lnTo>
                    <a:pt x="989" y="1195"/>
                  </a:lnTo>
                  <a:lnTo>
                    <a:pt x="993" y="1193"/>
                  </a:lnTo>
                  <a:lnTo>
                    <a:pt x="997" y="1190"/>
                  </a:lnTo>
                  <a:lnTo>
                    <a:pt x="1032" y="1145"/>
                  </a:lnTo>
                  <a:lnTo>
                    <a:pt x="1075" y="1136"/>
                  </a:lnTo>
                  <a:lnTo>
                    <a:pt x="1071" y="1123"/>
                  </a:lnTo>
                  <a:lnTo>
                    <a:pt x="1090" y="1077"/>
                  </a:lnTo>
                  <a:lnTo>
                    <a:pt x="1121" y="1057"/>
                  </a:lnTo>
                  <a:lnTo>
                    <a:pt x="1126" y="1059"/>
                  </a:lnTo>
                  <a:lnTo>
                    <a:pt x="1131" y="1060"/>
                  </a:lnTo>
                  <a:lnTo>
                    <a:pt x="1134" y="1060"/>
                  </a:lnTo>
                  <a:lnTo>
                    <a:pt x="1134" y="1059"/>
                  </a:lnTo>
                  <a:lnTo>
                    <a:pt x="1135" y="1059"/>
                  </a:lnTo>
                  <a:lnTo>
                    <a:pt x="1137" y="1059"/>
                  </a:lnTo>
                  <a:lnTo>
                    <a:pt x="1141" y="1047"/>
                  </a:lnTo>
                  <a:lnTo>
                    <a:pt x="1141" y="1041"/>
                  </a:lnTo>
                  <a:lnTo>
                    <a:pt x="1141" y="1038"/>
                  </a:lnTo>
                  <a:lnTo>
                    <a:pt x="1142" y="1036"/>
                  </a:lnTo>
                  <a:lnTo>
                    <a:pt x="1140" y="1024"/>
                  </a:lnTo>
                  <a:lnTo>
                    <a:pt x="1137" y="1018"/>
                  </a:lnTo>
                  <a:lnTo>
                    <a:pt x="1135" y="1013"/>
                  </a:lnTo>
                  <a:lnTo>
                    <a:pt x="1241" y="1038"/>
                  </a:lnTo>
                  <a:lnTo>
                    <a:pt x="1251" y="966"/>
                  </a:lnTo>
                  <a:lnTo>
                    <a:pt x="1248" y="968"/>
                  </a:lnTo>
                  <a:lnTo>
                    <a:pt x="1246" y="971"/>
                  </a:lnTo>
                  <a:lnTo>
                    <a:pt x="1244" y="971"/>
                  </a:lnTo>
                  <a:lnTo>
                    <a:pt x="1243" y="971"/>
                  </a:lnTo>
                  <a:lnTo>
                    <a:pt x="1243" y="972"/>
                  </a:lnTo>
                  <a:lnTo>
                    <a:pt x="1240" y="973"/>
                  </a:lnTo>
                  <a:lnTo>
                    <a:pt x="1232" y="969"/>
                  </a:lnTo>
                  <a:lnTo>
                    <a:pt x="1227" y="966"/>
                  </a:lnTo>
                  <a:lnTo>
                    <a:pt x="1221" y="961"/>
                  </a:lnTo>
                  <a:lnTo>
                    <a:pt x="1219" y="957"/>
                  </a:lnTo>
                  <a:lnTo>
                    <a:pt x="1217" y="951"/>
                  </a:lnTo>
                  <a:lnTo>
                    <a:pt x="1218" y="946"/>
                  </a:lnTo>
                  <a:lnTo>
                    <a:pt x="1220" y="940"/>
                  </a:lnTo>
                  <a:lnTo>
                    <a:pt x="1225" y="935"/>
                  </a:lnTo>
                  <a:lnTo>
                    <a:pt x="1278" y="940"/>
                  </a:lnTo>
                  <a:lnTo>
                    <a:pt x="1313" y="877"/>
                  </a:lnTo>
                  <a:lnTo>
                    <a:pt x="1321" y="820"/>
                  </a:lnTo>
                  <a:lnTo>
                    <a:pt x="1324" y="823"/>
                  </a:lnTo>
                  <a:lnTo>
                    <a:pt x="1327" y="824"/>
                  </a:lnTo>
                  <a:lnTo>
                    <a:pt x="1330" y="823"/>
                  </a:lnTo>
                  <a:lnTo>
                    <a:pt x="1334" y="821"/>
                  </a:lnTo>
                  <a:lnTo>
                    <a:pt x="1337" y="814"/>
                  </a:lnTo>
                  <a:lnTo>
                    <a:pt x="1341" y="808"/>
                  </a:lnTo>
                  <a:lnTo>
                    <a:pt x="1340" y="803"/>
                  </a:lnTo>
                  <a:lnTo>
                    <a:pt x="1338" y="799"/>
                  </a:lnTo>
                  <a:lnTo>
                    <a:pt x="1334" y="795"/>
                  </a:lnTo>
                  <a:lnTo>
                    <a:pt x="1329" y="791"/>
                  </a:lnTo>
                  <a:lnTo>
                    <a:pt x="1321" y="788"/>
                  </a:lnTo>
                  <a:lnTo>
                    <a:pt x="1312" y="786"/>
                  </a:lnTo>
                  <a:lnTo>
                    <a:pt x="1309" y="783"/>
                  </a:lnTo>
                  <a:lnTo>
                    <a:pt x="1307" y="778"/>
                  </a:lnTo>
                  <a:lnTo>
                    <a:pt x="1303" y="772"/>
                  </a:lnTo>
                  <a:lnTo>
                    <a:pt x="1301" y="768"/>
                  </a:lnTo>
                  <a:lnTo>
                    <a:pt x="1297" y="765"/>
                  </a:lnTo>
                  <a:lnTo>
                    <a:pt x="1294" y="764"/>
                  </a:lnTo>
                  <a:lnTo>
                    <a:pt x="1288" y="763"/>
                  </a:lnTo>
                  <a:lnTo>
                    <a:pt x="1284" y="764"/>
                  </a:lnTo>
                  <a:lnTo>
                    <a:pt x="1279" y="766"/>
                  </a:lnTo>
                  <a:lnTo>
                    <a:pt x="1273" y="770"/>
                  </a:lnTo>
                  <a:lnTo>
                    <a:pt x="1249" y="739"/>
                  </a:lnTo>
                  <a:lnTo>
                    <a:pt x="1277" y="689"/>
                  </a:lnTo>
                  <a:lnTo>
                    <a:pt x="1297" y="632"/>
                  </a:lnTo>
                  <a:lnTo>
                    <a:pt x="1328" y="653"/>
                  </a:lnTo>
                  <a:lnTo>
                    <a:pt x="1334" y="695"/>
                  </a:lnTo>
                  <a:lnTo>
                    <a:pt x="1337" y="684"/>
                  </a:lnTo>
                  <a:lnTo>
                    <a:pt x="1341" y="679"/>
                  </a:lnTo>
                  <a:lnTo>
                    <a:pt x="1347" y="676"/>
                  </a:lnTo>
                  <a:lnTo>
                    <a:pt x="1353" y="672"/>
                  </a:lnTo>
                  <a:lnTo>
                    <a:pt x="1361" y="671"/>
                  </a:lnTo>
                  <a:lnTo>
                    <a:pt x="1376" y="672"/>
                  </a:lnTo>
                  <a:lnTo>
                    <a:pt x="1401" y="657"/>
                  </a:lnTo>
                  <a:lnTo>
                    <a:pt x="1411" y="661"/>
                  </a:lnTo>
                  <a:lnTo>
                    <a:pt x="1422" y="664"/>
                  </a:lnTo>
                  <a:lnTo>
                    <a:pt x="1431" y="666"/>
                  </a:lnTo>
                  <a:lnTo>
                    <a:pt x="1442" y="667"/>
                  </a:lnTo>
                  <a:lnTo>
                    <a:pt x="1450" y="666"/>
                  </a:lnTo>
                  <a:lnTo>
                    <a:pt x="1460" y="664"/>
                  </a:lnTo>
                  <a:lnTo>
                    <a:pt x="1469" y="660"/>
                  </a:lnTo>
                  <a:lnTo>
                    <a:pt x="1477" y="655"/>
                  </a:lnTo>
                  <a:lnTo>
                    <a:pt x="1480" y="649"/>
                  </a:lnTo>
                  <a:lnTo>
                    <a:pt x="1485" y="644"/>
                  </a:lnTo>
                  <a:lnTo>
                    <a:pt x="1470" y="622"/>
                  </a:lnTo>
                  <a:lnTo>
                    <a:pt x="1466" y="561"/>
                  </a:lnTo>
                  <a:lnTo>
                    <a:pt x="1424" y="481"/>
                  </a:lnTo>
                  <a:lnTo>
                    <a:pt x="1432" y="444"/>
                  </a:lnTo>
                  <a:lnTo>
                    <a:pt x="1408" y="369"/>
                  </a:lnTo>
                  <a:lnTo>
                    <a:pt x="1415" y="370"/>
                  </a:lnTo>
                  <a:lnTo>
                    <a:pt x="1425" y="370"/>
                  </a:lnTo>
                  <a:lnTo>
                    <a:pt x="1434" y="369"/>
                  </a:lnTo>
                  <a:lnTo>
                    <a:pt x="1446" y="367"/>
                  </a:lnTo>
                  <a:lnTo>
                    <a:pt x="1457" y="362"/>
                  </a:lnTo>
                  <a:lnTo>
                    <a:pt x="1470" y="356"/>
                  </a:lnTo>
                  <a:lnTo>
                    <a:pt x="1482" y="349"/>
                  </a:lnTo>
                  <a:lnTo>
                    <a:pt x="1497" y="340"/>
                  </a:lnTo>
                  <a:lnTo>
                    <a:pt x="1502" y="334"/>
                  </a:lnTo>
                  <a:lnTo>
                    <a:pt x="1504" y="330"/>
                  </a:lnTo>
                  <a:lnTo>
                    <a:pt x="1507" y="326"/>
                  </a:lnTo>
                  <a:lnTo>
                    <a:pt x="1434" y="266"/>
                  </a:lnTo>
                  <a:lnTo>
                    <a:pt x="1410" y="232"/>
                  </a:lnTo>
                  <a:lnTo>
                    <a:pt x="1392" y="217"/>
                  </a:lnTo>
                  <a:lnTo>
                    <a:pt x="1247" y="286"/>
                  </a:lnTo>
                  <a:lnTo>
                    <a:pt x="1235" y="288"/>
                  </a:lnTo>
                  <a:lnTo>
                    <a:pt x="1225" y="283"/>
                  </a:lnTo>
                  <a:lnTo>
                    <a:pt x="1220" y="278"/>
                  </a:lnTo>
                  <a:lnTo>
                    <a:pt x="1218" y="273"/>
                  </a:lnTo>
                  <a:lnTo>
                    <a:pt x="1218" y="269"/>
                  </a:lnTo>
                  <a:lnTo>
                    <a:pt x="1218" y="264"/>
                  </a:lnTo>
                  <a:lnTo>
                    <a:pt x="1220" y="260"/>
                  </a:lnTo>
                  <a:lnTo>
                    <a:pt x="1195" y="239"/>
                  </a:lnTo>
                  <a:lnTo>
                    <a:pt x="1216" y="170"/>
                  </a:lnTo>
                  <a:lnTo>
                    <a:pt x="1174" y="119"/>
                  </a:lnTo>
                  <a:lnTo>
                    <a:pt x="1152" y="148"/>
                  </a:lnTo>
                  <a:lnTo>
                    <a:pt x="1016" y="152"/>
                  </a:lnTo>
                  <a:lnTo>
                    <a:pt x="984" y="110"/>
                  </a:lnTo>
                  <a:lnTo>
                    <a:pt x="919" y="118"/>
                  </a:lnTo>
                  <a:lnTo>
                    <a:pt x="876" y="166"/>
                  </a:lnTo>
                  <a:lnTo>
                    <a:pt x="837" y="147"/>
                  </a:lnTo>
                  <a:lnTo>
                    <a:pt x="774" y="159"/>
                  </a:lnTo>
                  <a:lnTo>
                    <a:pt x="708" y="196"/>
                  </a:lnTo>
                  <a:lnTo>
                    <a:pt x="635" y="176"/>
                  </a:lnTo>
                  <a:lnTo>
                    <a:pt x="637" y="116"/>
                  </a:lnTo>
                  <a:lnTo>
                    <a:pt x="625" y="68"/>
                  </a:lnTo>
                  <a:lnTo>
                    <a:pt x="568" y="4"/>
                  </a:lnTo>
                  <a:lnTo>
                    <a:pt x="497" y="0"/>
                  </a:lnTo>
                  <a:lnTo>
                    <a:pt x="47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0000000-0008-0000-0000-000067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571"/>
              <a:ext cx="113" cy="123"/>
            </a:xfrm>
            <a:custGeom>
              <a:avLst/>
              <a:gdLst/>
              <a:ahLst/>
              <a:cxnLst>
                <a:cxn ang="0">
                  <a:pos x="38" y="847"/>
                </a:cxn>
                <a:cxn ang="0">
                  <a:pos x="54" y="864"/>
                </a:cxn>
                <a:cxn ang="0">
                  <a:pos x="111" y="945"/>
                </a:cxn>
                <a:cxn ang="0">
                  <a:pos x="0" y="1347"/>
                </a:cxn>
                <a:cxn ang="0">
                  <a:pos x="354" y="1342"/>
                </a:cxn>
                <a:cxn ang="0">
                  <a:pos x="447" y="1575"/>
                </a:cxn>
                <a:cxn ang="0">
                  <a:pos x="659" y="1654"/>
                </a:cxn>
                <a:cxn ang="0">
                  <a:pos x="974" y="1655"/>
                </a:cxn>
                <a:cxn ang="0">
                  <a:pos x="1040" y="1771"/>
                </a:cxn>
                <a:cxn ang="0">
                  <a:pos x="1057" y="1795"/>
                </a:cxn>
                <a:cxn ang="0">
                  <a:pos x="1329" y="1833"/>
                </a:cxn>
                <a:cxn ang="0">
                  <a:pos x="1350" y="1840"/>
                </a:cxn>
                <a:cxn ang="0">
                  <a:pos x="1360" y="1834"/>
                </a:cxn>
                <a:cxn ang="0">
                  <a:pos x="1358" y="1816"/>
                </a:cxn>
                <a:cxn ang="0">
                  <a:pos x="1426" y="1686"/>
                </a:cxn>
                <a:cxn ang="0">
                  <a:pos x="1599" y="1588"/>
                </a:cxn>
                <a:cxn ang="0">
                  <a:pos x="1629" y="1579"/>
                </a:cxn>
                <a:cxn ang="0">
                  <a:pos x="1631" y="1536"/>
                </a:cxn>
                <a:cxn ang="0">
                  <a:pos x="1604" y="1517"/>
                </a:cxn>
                <a:cxn ang="0">
                  <a:pos x="1606" y="1497"/>
                </a:cxn>
                <a:cxn ang="0">
                  <a:pos x="1759" y="1369"/>
                </a:cxn>
                <a:cxn ang="0">
                  <a:pos x="1776" y="1363"/>
                </a:cxn>
                <a:cxn ang="0">
                  <a:pos x="1784" y="1349"/>
                </a:cxn>
                <a:cxn ang="0">
                  <a:pos x="1758" y="1320"/>
                </a:cxn>
                <a:cxn ang="0">
                  <a:pos x="1780" y="1298"/>
                </a:cxn>
                <a:cxn ang="0">
                  <a:pos x="1798" y="1135"/>
                </a:cxn>
                <a:cxn ang="0">
                  <a:pos x="1632" y="943"/>
                </a:cxn>
                <a:cxn ang="0">
                  <a:pos x="1595" y="765"/>
                </a:cxn>
                <a:cxn ang="0">
                  <a:pos x="1555" y="745"/>
                </a:cxn>
                <a:cxn ang="0">
                  <a:pos x="1650" y="583"/>
                </a:cxn>
                <a:cxn ang="0">
                  <a:pos x="1653" y="556"/>
                </a:cxn>
                <a:cxn ang="0">
                  <a:pos x="1635" y="534"/>
                </a:cxn>
                <a:cxn ang="0">
                  <a:pos x="1614" y="535"/>
                </a:cxn>
                <a:cxn ang="0">
                  <a:pos x="1605" y="532"/>
                </a:cxn>
                <a:cxn ang="0">
                  <a:pos x="1586" y="517"/>
                </a:cxn>
                <a:cxn ang="0">
                  <a:pos x="1580" y="500"/>
                </a:cxn>
                <a:cxn ang="0">
                  <a:pos x="1596" y="494"/>
                </a:cxn>
                <a:cxn ang="0">
                  <a:pos x="1612" y="499"/>
                </a:cxn>
                <a:cxn ang="0">
                  <a:pos x="1613" y="488"/>
                </a:cxn>
                <a:cxn ang="0">
                  <a:pos x="1611" y="475"/>
                </a:cxn>
                <a:cxn ang="0">
                  <a:pos x="1455" y="400"/>
                </a:cxn>
                <a:cxn ang="0">
                  <a:pos x="1423" y="394"/>
                </a:cxn>
                <a:cxn ang="0">
                  <a:pos x="1379" y="307"/>
                </a:cxn>
                <a:cxn ang="0">
                  <a:pos x="1170" y="183"/>
                </a:cxn>
                <a:cxn ang="0">
                  <a:pos x="1062" y="224"/>
                </a:cxn>
                <a:cxn ang="0">
                  <a:pos x="1043" y="196"/>
                </a:cxn>
                <a:cxn ang="0">
                  <a:pos x="879" y="45"/>
                </a:cxn>
                <a:cxn ang="0">
                  <a:pos x="743" y="124"/>
                </a:cxn>
                <a:cxn ang="0">
                  <a:pos x="684" y="150"/>
                </a:cxn>
                <a:cxn ang="0">
                  <a:pos x="470" y="422"/>
                </a:cxn>
                <a:cxn ang="0">
                  <a:pos x="445" y="409"/>
                </a:cxn>
                <a:cxn ang="0">
                  <a:pos x="418" y="440"/>
                </a:cxn>
                <a:cxn ang="0">
                  <a:pos x="266" y="747"/>
                </a:cxn>
                <a:cxn ang="0">
                  <a:pos x="175" y="762"/>
                </a:cxn>
                <a:cxn ang="0">
                  <a:pos x="136" y="764"/>
                </a:cxn>
                <a:cxn ang="0">
                  <a:pos x="108" y="769"/>
                </a:cxn>
              </a:cxnLst>
              <a:rect l="0" t="0" r="r" b="b"/>
              <a:pathLst>
                <a:path w="1798" h="1840">
                  <a:moveTo>
                    <a:pt x="62" y="813"/>
                  </a:moveTo>
                  <a:lnTo>
                    <a:pt x="52" y="822"/>
                  </a:lnTo>
                  <a:lnTo>
                    <a:pt x="45" y="831"/>
                  </a:lnTo>
                  <a:lnTo>
                    <a:pt x="40" y="839"/>
                  </a:lnTo>
                  <a:lnTo>
                    <a:pt x="38" y="847"/>
                  </a:lnTo>
                  <a:lnTo>
                    <a:pt x="37" y="852"/>
                  </a:lnTo>
                  <a:lnTo>
                    <a:pt x="41" y="857"/>
                  </a:lnTo>
                  <a:lnTo>
                    <a:pt x="46" y="861"/>
                  </a:lnTo>
                  <a:lnTo>
                    <a:pt x="49" y="862"/>
                  </a:lnTo>
                  <a:lnTo>
                    <a:pt x="54" y="864"/>
                  </a:lnTo>
                  <a:lnTo>
                    <a:pt x="58" y="867"/>
                  </a:lnTo>
                  <a:lnTo>
                    <a:pt x="9" y="895"/>
                  </a:lnTo>
                  <a:lnTo>
                    <a:pt x="3" y="953"/>
                  </a:lnTo>
                  <a:lnTo>
                    <a:pt x="28" y="934"/>
                  </a:lnTo>
                  <a:lnTo>
                    <a:pt x="111" y="945"/>
                  </a:lnTo>
                  <a:lnTo>
                    <a:pt x="137" y="1002"/>
                  </a:lnTo>
                  <a:lnTo>
                    <a:pt x="80" y="1159"/>
                  </a:lnTo>
                  <a:lnTo>
                    <a:pt x="50" y="1196"/>
                  </a:lnTo>
                  <a:lnTo>
                    <a:pt x="81" y="1256"/>
                  </a:lnTo>
                  <a:lnTo>
                    <a:pt x="0" y="1347"/>
                  </a:lnTo>
                  <a:lnTo>
                    <a:pt x="79" y="1391"/>
                  </a:lnTo>
                  <a:lnTo>
                    <a:pt x="132" y="1394"/>
                  </a:lnTo>
                  <a:lnTo>
                    <a:pt x="172" y="1412"/>
                  </a:lnTo>
                  <a:lnTo>
                    <a:pt x="259" y="1413"/>
                  </a:lnTo>
                  <a:lnTo>
                    <a:pt x="354" y="1342"/>
                  </a:lnTo>
                  <a:lnTo>
                    <a:pt x="372" y="1342"/>
                  </a:lnTo>
                  <a:lnTo>
                    <a:pt x="411" y="1371"/>
                  </a:lnTo>
                  <a:lnTo>
                    <a:pt x="362" y="1409"/>
                  </a:lnTo>
                  <a:lnTo>
                    <a:pt x="364" y="1475"/>
                  </a:lnTo>
                  <a:lnTo>
                    <a:pt x="447" y="1575"/>
                  </a:lnTo>
                  <a:lnTo>
                    <a:pt x="459" y="1623"/>
                  </a:lnTo>
                  <a:lnTo>
                    <a:pt x="457" y="1683"/>
                  </a:lnTo>
                  <a:lnTo>
                    <a:pt x="530" y="1703"/>
                  </a:lnTo>
                  <a:lnTo>
                    <a:pt x="596" y="1666"/>
                  </a:lnTo>
                  <a:lnTo>
                    <a:pt x="659" y="1654"/>
                  </a:lnTo>
                  <a:lnTo>
                    <a:pt x="698" y="1673"/>
                  </a:lnTo>
                  <a:lnTo>
                    <a:pt x="741" y="1625"/>
                  </a:lnTo>
                  <a:lnTo>
                    <a:pt x="806" y="1617"/>
                  </a:lnTo>
                  <a:lnTo>
                    <a:pt x="838" y="1659"/>
                  </a:lnTo>
                  <a:lnTo>
                    <a:pt x="974" y="1655"/>
                  </a:lnTo>
                  <a:lnTo>
                    <a:pt x="996" y="1626"/>
                  </a:lnTo>
                  <a:lnTo>
                    <a:pt x="1038" y="1677"/>
                  </a:lnTo>
                  <a:lnTo>
                    <a:pt x="1017" y="1746"/>
                  </a:lnTo>
                  <a:lnTo>
                    <a:pt x="1042" y="1767"/>
                  </a:lnTo>
                  <a:lnTo>
                    <a:pt x="1040" y="1771"/>
                  </a:lnTo>
                  <a:lnTo>
                    <a:pt x="1040" y="1776"/>
                  </a:lnTo>
                  <a:lnTo>
                    <a:pt x="1040" y="1780"/>
                  </a:lnTo>
                  <a:lnTo>
                    <a:pt x="1042" y="1785"/>
                  </a:lnTo>
                  <a:lnTo>
                    <a:pt x="1047" y="1790"/>
                  </a:lnTo>
                  <a:lnTo>
                    <a:pt x="1057" y="1795"/>
                  </a:lnTo>
                  <a:lnTo>
                    <a:pt x="1069" y="1793"/>
                  </a:lnTo>
                  <a:lnTo>
                    <a:pt x="1214" y="1724"/>
                  </a:lnTo>
                  <a:lnTo>
                    <a:pt x="1232" y="1739"/>
                  </a:lnTo>
                  <a:lnTo>
                    <a:pt x="1256" y="1773"/>
                  </a:lnTo>
                  <a:lnTo>
                    <a:pt x="1329" y="1833"/>
                  </a:lnTo>
                  <a:lnTo>
                    <a:pt x="1333" y="1835"/>
                  </a:lnTo>
                  <a:lnTo>
                    <a:pt x="1339" y="1837"/>
                  </a:lnTo>
                  <a:lnTo>
                    <a:pt x="1343" y="1838"/>
                  </a:lnTo>
                  <a:lnTo>
                    <a:pt x="1348" y="1840"/>
                  </a:lnTo>
                  <a:lnTo>
                    <a:pt x="1350" y="1840"/>
                  </a:lnTo>
                  <a:lnTo>
                    <a:pt x="1354" y="1840"/>
                  </a:lnTo>
                  <a:lnTo>
                    <a:pt x="1356" y="1839"/>
                  </a:lnTo>
                  <a:lnTo>
                    <a:pt x="1359" y="1839"/>
                  </a:lnTo>
                  <a:lnTo>
                    <a:pt x="1359" y="1836"/>
                  </a:lnTo>
                  <a:lnTo>
                    <a:pt x="1360" y="1834"/>
                  </a:lnTo>
                  <a:lnTo>
                    <a:pt x="1360" y="1831"/>
                  </a:lnTo>
                  <a:lnTo>
                    <a:pt x="1361" y="1829"/>
                  </a:lnTo>
                  <a:lnTo>
                    <a:pt x="1360" y="1825"/>
                  </a:lnTo>
                  <a:lnTo>
                    <a:pt x="1360" y="1821"/>
                  </a:lnTo>
                  <a:lnTo>
                    <a:pt x="1358" y="1816"/>
                  </a:lnTo>
                  <a:lnTo>
                    <a:pt x="1357" y="1812"/>
                  </a:lnTo>
                  <a:lnTo>
                    <a:pt x="1356" y="1808"/>
                  </a:lnTo>
                  <a:lnTo>
                    <a:pt x="1358" y="1805"/>
                  </a:lnTo>
                  <a:lnTo>
                    <a:pt x="1424" y="1744"/>
                  </a:lnTo>
                  <a:lnTo>
                    <a:pt x="1426" y="1686"/>
                  </a:lnTo>
                  <a:lnTo>
                    <a:pt x="1535" y="1653"/>
                  </a:lnTo>
                  <a:lnTo>
                    <a:pt x="1591" y="1619"/>
                  </a:lnTo>
                  <a:lnTo>
                    <a:pt x="1592" y="1606"/>
                  </a:lnTo>
                  <a:lnTo>
                    <a:pt x="1596" y="1597"/>
                  </a:lnTo>
                  <a:lnTo>
                    <a:pt x="1599" y="1588"/>
                  </a:lnTo>
                  <a:lnTo>
                    <a:pt x="1603" y="1583"/>
                  </a:lnTo>
                  <a:lnTo>
                    <a:pt x="1607" y="1578"/>
                  </a:lnTo>
                  <a:lnTo>
                    <a:pt x="1614" y="1577"/>
                  </a:lnTo>
                  <a:lnTo>
                    <a:pt x="1620" y="1576"/>
                  </a:lnTo>
                  <a:lnTo>
                    <a:pt x="1629" y="1579"/>
                  </a:lnTo>
                  <a:lnTo>
                    <a:pt x="1632" y="1568"/>
                  </a:lnTo>
                  <a:lnTo>
                    <a:pt x="1635" y="1559"/>
                  </a:lnTo>
                  <a:lnTo>
                    <a:pt x="1636" y="1550"/>
                  </a:lnTo>
                  <a:lnTo>
                    <a:pt x="1635" y="1543"/>
                  </a:lnTo>
                  <a:lnTo>
                    <a:pt x="1631" y="1536"/>
                  </a:lnTo>
                  <a:lnTo>
                    <a:pt x="1626" y="1531"/>
                  </a:lnTo>
                  <a:lnTo>
                    <a:pt x="1618" y="1527"/>
                  </a:lnTo>
                  <a:lnTo>
                    <a:pt x="1608" y="1524"/>
                  </a:lnTo>
                  <a:lnTo>
                    <a:pt x="1605" y="1520"/>
                  </a:lnTo>
                  <a:lnTo>
                    <a:pt x="1604" y="1517"/>
                  </a:lnTo>
                  <a:lnTo>
                    <a:pt x="1610" y="1511"/>
                  </a:lnTo>
                  <a:lnTo>
                    <a:pt x="1614" y="1504"/>
                  </a:lnTo>
                  <a:lnTo>
                    <a:pt x="1614" y="1500"/>
                  </a:lnTo>
                  <a:lnTo>
                    <a:pt x="1610" y="1497"/>
                  </a:lnTo>
                  <a:lnTo>
                    <a:pt x="1606" y="1497"/>
                  </a:lnTo>
                  <a:lnTo>
                    <a:pt x="1602" y="1498"/>
                  </a:lnTo>
                  <a:lnTo>
                    <a:pt x="1683" y="1467"/>
                  </a:lnTo>
                  <a:lnTo>
                    <a:pt x="1698" y="1410"/>
                  </a:lnTo>
                  <a:lnTo>
                    <a:pt x="1752" y="1371"/>
                  </a:lnTo>
                  <a:lnTo>
                    <a:pt x="1759" y="1369"/>
                  </a:lnTo>
                  <a:lnTo>
                    <a:pt x="1765" y="1368"/>
                  </a:lnTo>
                  <a:lnTo>
                    <a:pt x="1770" y="1366"/>
                  </a:lnTo>
                  <a:lnTo>
                    <a:pt x="1772" y="1365"/>
                  </a:lnTo>
                  <a:lnTo>
                    <a:pt x="1775" y="1365"/>
                  </a:lnTo>
                  <a:lnTo>
                    <a:pt x="1776" y="1363"/>
                  </a:lnTo>
                  <a:lnTo>
                    <a:pt x="1778" y="1362"/>
                  </a:lnTo>
                  <a:lnTo>
                    <a:pt x="1781" y="1360"/>
                  </a:lnTo>
                  <a:lnTo>
                    <a:pt x="1786" y="1356"/>
                  </a:lnTo>
                  <a:lnTo>
                    <a:pt x="1784" y="1352"/>
                  </a:lnTo>
                  <a:lnTo>
                    <a:pt x="1784" y="1349"/>
                  </a:lnTo>
                  <a:lnTo>
                    <a:pt x="1781" y="1343"/>
                  </a:lnTo>
                  <a:lnTo>
                    <a:pt x="1775" y="1335"/>
                  </a:lnTo>
                  <a:lnTo>
                    <a:pt x="1770" y="1331"/>
                  </a:lnTo>
                  <a:lnTo>
                    <a:pt x="1765" y="1328"/>
                  </a:lnTo>
                  <a:lnTo>
                    <a:pt x="1758" y="1320"/>
                  </a:lnTo>
                  <a:lnTo>
                    <a:pt x="1752" y="1312"/>
                  </a:lnTo>
                  <a:lnTo>
                    <a:pt x="1756" y="1301"/>
                  </a:lnTo>
                  <a:lnTo>
                    <a:pt x="1762" y="1295"/>
                  </a:lnTo>
                  <a:lnTo>
                    <a:pt x="1770" y="1294"/>
                  </a:lnTo>
                  <a:lnTo>
                    <a:pt x="1780" y="1298"/>
                  </a:lnTo>
                  <a:lnTo>
                    <a:pt x="1787" y="1301"/>
                  </a:lnTo>
                  <a:lnTo>
                    <a:pt x="1779" y="1255"/>
                  </a:lnTo>
                  <a:lnTo>
                    <a:pt x="1763" y="1237"/>
                  </a:lnTo>
                  <a:lnTo>
                    <a:pt x="1756" y="1166"/>
                  </a:lnTo>
                  <a:lnTo>
                    <a:pt x="1798" y="1135"/>
                  </a:lnTo>
                  <a:lnTo>
                    <a:pt x="1741" y="1067"/>
                  </a:lnTo>
                  <a:lnTo>
                    <a:pt x="1727" y="1000"/>
                  </a:lnTo>
                  <a:lnTo>
                    <a:pt x="1759" y="968"/>
                  </a:lnTo>
                  <a:lnTo>
                    <a:pt x="1686" y="950"/>
                  </a:lnTo>
                  <a:lnTo>
                    <a:pt x="1632" y="943"/>
                  </a:lnTo>
                  <a:lnTo>
                    <a:pt x="1570" y="907"/>
                  </a:lnTo>
                  <a:lnTo>
                    <a:pt x="1615" y="864"/>
                  </a:lnTo>
                  <a:lnTo>
                    <a:pt x="1543" y="819"/>
                  </a:lnTo>
                  <a:lnTo>
                    <a:pt x="1599" y="776"/>
                  </a:lnTo>
                  <a:lnTo>
                    <a:pt x="1595" y="765"/>
                  </a:lnTo>
                  <a:lnTo>
                    <a:pt x="1586" y="756"/>
                  </a:lnTo>
                  <a:lnTo>
                    <a:pt x="1580" y="752"/>
                  </a:lnTo>
                  <a:lnTo>
                    <a:pt x="1572" y="749"/>
                  </a:lnTo>
                  <a:lnTo>
                    <a:pt x="1564" y="746"/>
                  </a:lnTo>
                  <a:lnTo>
                    <a:pt x="1555" y="745"/>
                  </a:lnTo>
                  <a:lnTo>
                    <a:pt x="1553" y="649"/>
                  </a:lnTo>
                  <a:lnTo>
                    <a:pt x="1585" y="648"/>
                  </a:lnTo>
                  <a:lnTo>
                    <a:pt x="1642" y="590"/>
                  </a:lnTo>
                  <a:lnTo>
                    <a:pt x="1646" y="586"/>
                  </a:lnTo>
                  <a:lnTo>
                    <a:pt x="1650" y="583"/>
                  </a:lnTo>
                  <a:lnTo>
                    <a:pt x="1655" y="575"/>
                  </a:lnTo>
                  <a:lnTo>
                    <a:pt x="1655" y="569"/>
                  </a:lnTo>
                  <a:lnTo>
                    <a:pt x="1655" y="564"/>
                  </a:lnTo>
                  <a:lnTo>
                    <a:pt x="1654" y="558"/>
                  </a:lnTo>
                  <a:lnTo>
                    <a:pt x="1653" y="556"/>
                  </a:lnTo>
                  <a:lnTo>
                    <a:pt x="1653" y="555"/>
                  </a:lnTo>
                  <a:lnTo>
                    <a:pt x="1653" y="553"/>
                  </a:lnTo>
                  <a:lnTo>
                    <a:pt x="1648" y="544"/>
                  </a:lnTo>
                  <a:lnTo>
                    <a:pt x="1639" y="539"/>
                  </a:lnTo>
                  <a:lnTo>
                    <a:pt x="1635" y="534"/>
                  </a:lnTo>
                  <a:lnTo>
                    <a:pt x="1632" y="532"/>
                  </a:lnTo>
                  <a:lnTo>
                    <a:pt x="1626" y="530"/>
                  </a:lnTo>
                  <a:lnTo>
                    <a:pt x="1621" y="530"/>
                  </a:lnTo>
                  <a:lnTo>
                    <a:pt x="1618" y="532"/>
                  </a:lnTo>
                  <a:lnTo>
                    <a:pt x="1614" y="535"/>
                  </a:lnTo>
                  <a:lnTo>
                    <a:pt x="1611" y="540"/>
                  </a:lnTo>
                  <a:lnTo>
                    <a:pt x="1607" y="541"/>
                  </a:lnTo>
                  <a:lnTo>
                    <a:pt x="1606" y="540"/>
                  </a:lnTo>
                  <a:lnTo>
                    <a:pt x="1605" y="537"/>
                  </a:lnTo>
                  <a:lnTo>
                    <a:pt x="1605" y="532"/>
                  </a:lnTo>
                  <a:lnTo>
                    <a:pt x="1606" y="526"/>
                  </a:lnTo>
                  <a:lnTo>
                    <a:pt x="1610" y="520"/>
                  </a:lnTo>
                  <a:lnTo>
                    <a:pt x="1602" y="516"/>
                  </a:lnTo>
                  <a:lnTo>
                    <a:pt x="1596" y="517"/>
                  </a:lnTo>
                  <a:lnTo>
                    <a:pt x="1586" y="517"/>
                  </a:lnTo>
                  <a:lnTo>
                    <a:pt x="1583" y="515"/>
                  </a:lnTo>
                  <a:lnTo>
                    <a:pt x="1582" y="513"/>
                  </a:lnTo>
                  <a:lnTo>
                    <a:pt x="1580" y="509"/>
                  </a:lnTo>
                  <a:lnTo>
                    <a:pt x="1580" y="505"/>
                  </a:lnTo>
                  <a:lnTo>
                    <a:pt x="1580" y="500"/>
                  </a:lnTo>
                  <a:lnTo>
                    <a:pt x="1582" y="494"/>
                  </a:lnTo>
                  <a:lnTo>
                    <a:pt x="1585" y="489"/>
                  </a:lnTo>
                  <a:lnTo>
                    <a:pt x="1590" y="491"/>
                  </a:lnTo>
                  <a:lnTo>
                    <a:pt x="1592" y="492"/>
                  </a:lnTo>
                  <a:lnTo>
                    <a:pt x="1596" y="494"/>
                  </a:lnTo>
                  <a:lnTo>
                    <a:pt x="1598" y="495"/>
                  </a:lnTo>
                  <a:lnTo>
                    <a:pt x="1600" y="497"/>
                  </a:lnTo>
                  <a:lnTo>
                    <a:pt x="1604" y="498"/>
                  </a:lnTo>
                  <a:lnTo>
                    <a:pt x="1608" y="499"/>
                  </a:lnTo>
                  <a:lnTo>
                    <a:pt x="1612" y="499"/>
                  </a:lnTo>
                  <a:lnTo>
                    <a:pt x="1614" y="498"/>
                  </a:lnTo>
                  <a:lnTo>
                    <a:pt x="1614" y="495"/>
                  </a:lnTo>
                  <a:lnTo>
                    <a:pt x="1614" y="491"/>
                  </a:lnTo>
                  <a:lnTo>
                    <a:pt x="1613" y="489"/>
                  </a:lnTo>
                  <a:lnTo>
                    <a:pt x="1613" y="488"/>
                  </a:lnTo>
                  <a:lnTo>
                    <a:pt x="1613" y="486"/>
                  </a:lnTo>
                  <a:lnTo>
                    <a:pt x="1612" y="484"/>
                  </a:lnTo>
                  <a:lnTo>
                    <a:pt x="1612" y="483"/>
                  </a:lnTo>
                  <a:lnTo>
                    <a:pt x="1612" y="481"/>
                  </a:lnTo>
                  <a:lnTo>
                    <a:pt x="1611" y="475"/>
                  </a:lnTo>
                  <a:lnTo>
                    <a:pt x="1614" y="469"/>
                  </a:lnTo>
                  <a:lnTo>
                    <a:pt x="1579" y="451"/>
                  </a:lnTo>
                  <a:lnTo>
                    <a:pt x="1499" y="432"/>
                  </a:lnTo>
                  <a:lnTo>
                    <a:pt x="1466" y="397"/>
                  </a:lnTo>
                  <a:lnTo>
                    <a:pt x="1455" y="400"/>
                  </a:lnTo>
                  <a:lnTo>
                    <a:pt x="1446" y="403"/>
                  </a:lnTo>
                  <a:lnTo>
                    <a:pt x="1438" y="404"/>
                  </a:lnTo>
                  <a:lnTo>
                    <a:pt x="1432" y="403"/>
                  </a:lnTo>
                  <a:lnTo>
                    <a:pt x="1426" y="399"/>
                  </a:lnTo>
                  <a:lnTo>
                    <a:pt x="1423" y="394"/>
                  </a:lnTo>
                  <a:lnTo>
                    <a:pt x="1420" y="387"/>
                  </a:lnTo>
                  <a:lnTo>
                    <a:pt x="1419" y="378"/>
                  </a:lnTo>
                  <a:lnTo>
                    <a:pt x="1476" y="317"/>
                  </a:lnTo>
                  <a:lnTo>
                    <a:pt x="1422" y="286"/>
                  </a:lnTo>
                  <a:lnTo>
                    <a:pt x="1379" y="307"/>
                  </a:lnTo>
                  <a:lnTo>
                    <a:pt x="1324" y="243"/>
                  </a:lnTo>
                  <a:lnTo>
                    <a:pt x="1312" y="191"/>
                  </a:lnTo>
                  <a:lnTo>
                    <a:pt x="1264" y="188"/>
                  </a:lnTo>
                  <a:lnTo>
                    <a:pt x="1203" y="175"/>
                  </a:lnTo>
                  <a:lnTo>
                    <a:pt x="1170" y="183"/>
                  </a:lnTo>
                  <a:lnTo>
                    <a:pt x="1123" y="156"/>
                  </a:lnTo>
                  <a:lnTo>
                    <a:pt x="1090" y="220"/>
                  </a:lnTo>
                  <a:lnTo>
                    <a:pt x="1079" y="223"/>
                  </a:lnTo>
                  <a:lnTo>
                    <a:pt x="1071" y="225"/>
                  </a:lnTo>
                  <a:lnTo>
                    <a:pt x="1062" y="224"/>
                  </a:lnTo>
                  <a:lnTo>
                    <a:pt x="1057" y="223"/>
                  </a:lnTo>
                  <a:lnTo>
                    <a:pt x="1051" y="218"/>
                  </a:lnTo>
                  <a:lnTo>
                    <a:pt x="1047" y="213"/>
                  </a:lnTo>
                  <a:lnTo>
                    <a:pt x="1044" y="205"/>
                  </a:lnTo>
                  <a:lnTo>
                    <a:pt x="1043" y="196"/>
                  </a:lnTo>
                  <a:lnTo>
                    <a:pt x="983" y="160"/>
                  </a:lnTo>
                  <a:lnTo>
                    <a:pt x="1015" y="80"/>
                  </a:lnTo>
                  <a:lnTo>
                    <a:pt x="981" y="48"/>
                  </a:lnTo>
                  <a:lnTo>
                    <a:pt x="943" y="35"/>
                  </a:lnTo>
                  <a:lnTo>
                    <a:pt x="879" y="45"/>
                  </a:lnTo>
                  <a:lnTo>
                    <a:pt x="844" y="0"/>
                  </a:lnTo>
                  <a:lnTo>
                    <a:pt x="812" y="32"/>
                  </a:lnTo>
                  <a:lnTo>
                    <a:pt x="806" y="68"/>
                  </a:lnTo>
                  <a:lnTo>
                    <a:pt x="759" y="127"/>
                  </a:lnTo>
                  <a:lnTo>
                    <a:pt x="743" y="124"/>
                  </a:lnTo>
                  <a:lnTo>
                    <a:pt x="730" y="123"/>
                  </a:lnTo>
                  <a:lnTo>
                    <a:pt x="726" y="122"/>
                  </a:lnTo>
                  <a:lnTo>
                    <a:pt x="725" y="120"/>
                  </a:lnTo>
                  <a:lnTo>
                    <a:pt x="726" y="112"/>
                  </a:lnTo>
                  <a:lnTo>
                    <a:pt x="684" y="150"/>
                  </a:lnTo>
                  <a:lnTo>
                    <a:pt x="701" y="199"/>
                  </a:lnTo>
                  <a:lnTo>
                    <a:pt x="683" y="261"/>
                  </a:lnTo>
                  <a:lnTo>
                    <a:pt x="583" y="362"/>
                  </a:lnTo>
                  <a:lnTo>
                    <a:pt x="535" y="357"/>
                  </a:lnTo>
                  <a:lnTo>
                    <a:pt x="470" y="422"/>
                  </a:lnTo>
                  <a:lnTo>
                    <a:pt x="464" y="414"/>
                  </a:lnTo>
                  <a:lnTo>
                    <a:pt x="459" y="409"/>
                  </a:lnTo>
                  <a:lnTo>
                    <a:pt x="454" y="407"/>
                  </a:lnTo>
                  <a:lnTo>
                    <a:pt x="451" y="407"/>
                  </a:lnTo>
                  <a:lnTo>
                    <a:pt x="445" y="409"/>
                  </a:lnTo>
                  <a:lnTo>
                    <a:pt x="438" y="412"/>
                  </a:lnTo>
                  <a:lnTo>
                    <a:pt x="436" y="416"/>
                  </a:lnTo>
                  <a:lnTo>
                    <a:pt x="439" y="420"/>
                  </a:lnTo>
                  <a:lnTo>
                    <a:pt x="448" y="426"/>
                  </a:lnTo>
                  <a:lnTo>
                    <a:pt x="418" y="440"/>
                  </a:lnTo>
                  <a:lnTo>
                    <a:pt x="368" y="547"/>
                  </a:lnTo>
                  <a:lnTo>
                    <a:pt x="368" y="666"/>
                  </a:lnTo>
                  <a:lnTo>
                    <a:pt x="329" y="665"/>
                  </a:lnTo>
                  <a:lnTo>
                    <a:pt x="276" y="709"/>
                  </a:lnTo>
                  <a:lnTo>
                    <a:pt x="266" y="747"/>
                  </a:lnTo>
                  <a:lnTo>
                    <a:pt x="198" y="783"/>
                  </a:lnTo>
                  <a:lnTo>
                    <a:pt x="192" y="774"/>
                  </a:lnTo>
                  <a:lnTo>
                    <a:pt x="187" y="769"/>
                  </a:lnTo>
                  <a:lnTo>
                    <a:pt x="180" y="764"/>
                  </a:lnTo>
                  <a:lnTo>
                    <a:pt x="175" y="762"/>
                  </a:lnTo>
                  <a:lnTo>
                    <a:pt x="166" y="761"/>
                  </a:lnTo>
                  <a:lnTo>
                    <a:pt x="159" y="762"/>
                  </a:lnTo>
                  <a:lnTo>
                    <a:pt x="150" y="764"/>
                  </a:lnTo>
                  <a:lnTo>
                    <a:pt x="143" y="769"/>
                  </a:lnTo>
                  <a:lnTo>
                    <a:pt x="136" y="764"/>
                  </a:lnTo>
                  <a:lnTo>
                    <a:pt x="129" y="761"/>
                  </a:lnTo>
                  <a:lnTo>
                    <a:pt x="123" y="760"/>
                  </a:lnTo>
                  <a:lnTo>
                    <a:pt x="117" y="761"/>
                  </a:lnTo>
                  <a:lnTo>
                    <a:pt x="112" y="764"/>
                  </a:lnTo>
                  <a:lnTo>
                    <a:pt x="108" y="769"/>
                  </a:lnTo>
                  <a:lnTo>
                    <a:pt x="104" y="776"/>
                  </a:lnTo>
                  <a:lnTo>
                    <a:pt x="100" y="786"/>
                  </a:lnTo>
                  <a:lnTo>
                    <a:pt x="62" y="8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00000000-0008-0000-0000-000068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645"/>
              <a:ext cx="93" cy="89"/>
            </a:xfrm>
            <a:custGeom>
              <a:avLst/>
              <a:gdLst/>
              <a:ahLst/>
              <a:cxnLst>
                <a:cxn ang="0">
                  <a:pos x="1098" y="140"/>
                </a:cxn>
                <a:cxn ang="0">
                  <a:pos x="1032" y="155"/>
                </a:cxn>
                <a:cxn ang="0">
                  <a:pos x="1023" y="181"/>
                </a:cxn>
                <a:cxn ang="0">
                  <a:pos x="986" y="187"/>
                </a:cxn>
                <a:cxn ang="0">
                  <a:pos x="960" y="180"/>
                </a:cxn>
                <a:cxn ang="0">
                  <a:pos x="934" y="151"/>
                </a:cxn>
                <a:cxn ang="0">
                  <a:pos x="722" y="0"/>
                </a:cxn>
                <a:cxn ang="0">
                  <a:pos x="620" y="14"/>
                </a:cxn>
                <a:cxn ang="0">
                  <a:pos x="549" y="150"/>
                </a:cxn>
                <a:cxn ang="0">
                  <a:pos x="526" y="196"/>
                </a:cxn>
                <a:cxn ang="0">
                  <a:pos x="545" y="230"/>
                </a:cxn>
                <a:cxn ang="0">
                  <a:pos x="551" y="255"/>
                </a:cxn>
                <a:cxn ang="0">
                  <a:pos x="540" y="261"/>
                </a:cxn>
                <a:cxn ang="0">
                  <a:pos x="453" y="362"/>
                </a:cxn>
                <a:cxn ang="0">
                  <a:pos x="384" y="399"/>
                </a:cxn>
                <a:cxn ang="0">
                  <a:pos x="388" y="422"/>
                </a:cxn>
                <a:cxn ang="0">
                  <a:pos x="405" y="454"/>
                </a:cxn>
                <a:cxn ang="0">
                  <a:pos x="377" y="473"/>
                </a:cxn>
                <a:cxn ang="0">
                  <a:pos x="361" y="514"/>
                </a:cxn>
                <a:cxn ang="0">
                  <a:pos x="126" y="703"/>
                </a:cxn>
                <a:cxn ang="0">
                  <a:pos x="131" y="724"/>
                </a:cxn>
                <a:cxn ang="0">
                  <a:pos x="126" y="734"/>
                </a:cxn>
                <a:cxn ang="0">
                  <a:pos x="109" y="732"/>
                </a:cxn>
                <a:cxn ang="0">
                  <a:pos x="89" y="742"/>
                </a:cxn>
                <a:cxn ang="0">
                  <a:pos x="26" y="771"/>
                </a:cxn>
                <a:cxn ang="0">
                  <a:pos x="16" y="883"/>
                </a:cxn>
                <a:cxn ang="0">
                  <a:pos x="130" y="1025"/>
                </a:cxn>
                <a:cxn ang="0">
                  <a:pos x="159" y="1023"/>
                </a:cxn>
                <a:cxn ang="0">
                  <a:pos x="112" y="1067"/>
                </a:cxn>
                <a:cxn ang="0">
                  <a:pos x="218" y="1170"/>
                </a:cxn>
                <a:cxn ang="0">
                  <a:pos x="220" y="1193"/>
                </a:cxn>
                <a:cxn ang="0">
                  <a:pos x="244" y="1204"/>
                </a:cxn>
                <a:cxn ang="0">
                  <a:pos x="273" y="1218"/>
                </a:cxn>
                <a:cxn ang="0">
                  <a:pos x="293" y="1212"/>
                </a:cxn>
                <a:cxn ang="0">
                  <a:pos x="307" y="1200"/>
                </a:cxn>
                <a:cxn ang="0">
                  <a:pos x="338" y="1276"/>
                </a:cxn>
                <a:cxn ang="0">
                  <a:pos x="369" y="1295"/>
                </a:cxn>
                <a:cxn ang="0">
                  <a:pos x="592" y="1226"/>
                </a:cxn>
                <a:cxn ang="0">
                  <a:pos x="659" y="1296"/>
                </a:cxn>
                <a:cxn ang="0">
                  <a:pos x="703" y="1182"/>
                </a:cxn>
                <a:cxn ang="0">
                  <a:pos x="742" y="1194"/>
                </a:cxn>
                <a:cxn ang="0">
                  <a:pos x="761" y="1230"/>
                </a:cxn>
                <a:cxn ang="0">
                  <a:pos x="778" y="1231"/>
                </a:cxn>
                <a:cxn ang="0">
                  <a:pos x="792" y="1212"/>
                </a:cxn>
                <a:cxn ang="0">
                  <a:pos x="790" y="1189"/>
                </a:cxn>
                <a:cxn ang="0">
                  <a:pos x="984" y="1130"/>
                </a:cxn>
                <a:cxn ang="0">
                  <a:pos x="1102" y="1097"/>
                </a:cxn>
                <a:cxn ang="0">
                  <a:pos x="1101" y="1080"/>
                </a:cxn>
                <a:cxn ang="0">
                  <a:pos x="1070" y="1045"/>
                </a:cxn>
                <a:cxn ang="0">
                  <a:pos x="1038" y="901"/>
                </a:cxn>
                <a:cxn ang="0">
                  <a:pos x="1109" y="871"/>
                </a:cxn>
                <a:cxn ang="0">
                  <a:pos x="1123" y="884"/>
                </a:cxn>
                <a:cxn ang="0">
                  <a:pos x="1124" y="880"/>
                </a:cxn>
                <a:cxn ang="0">
                  <a:pos x="1306" y="756"/>
                </a:cxn>
                <a:cxn ang="0">
                  <a:pos x="1314" y="753"/>
                </a:cxn>
                <a:cxn ang="0">
                  <a:pos x="1335" y="736"/>
                </a:cxn>
                <a:cxn ang="0">
                  <a:pos x="1417" y="747"/>
                </a:cxn>
                <a:cxn ang="0">
                  <a:pos x="1446" y="726"/>
                </a:cxn>
                <a:cxn ang="0">
                  <a:pos x="1431" y="616"/>
                </a:cxn>
                <a:cxn ang="0">
                  <a:pos x="1409" y="558"/>
                </a:cxn>
                <a:cxn ang="0">
                  <a:pos x="1435" y="376"/>
                </a:cxn>
                <a:cxn ang="0">
                  <a:pos x="1375" y="322"/>
                </a:cxn>
                <a:cxn ang="0">
                  <a:pos x="1350" y="244"/>
                </a:cxn>
              </a:cxnLst>
              <a:rect l="0" t="0" r="r" b="b"/>
              <a:pathLst>
                <a:path w="1480" h="1331">
                  <a:moveTo>
                    <a:pt x="1312" y="110"/>
                  </a:moveTo>
                  <a:lnTo>
                    <a:pt x="1218" y="112"/>
                  </a:lnTo>
                  <a:lnTo>
                    <a:pt x="1175" y="146"/>
                  </a:lnTo>
                  <a:lnTo>
                    <a:pt x="1130" y="104"/>
                  </a:lnTo>
                  <a:lnTo>
                    <a:pt x="1098" y="140"/>
                  </a:lnTo>
                  <a:lnTo>
                    <a:pt x="1044" y="169"/>
                  </a:lnTo>
                  <a:lnTo>
                    <a:pt x="1041" y="167"/>
                  </a:lnTo>
                  <a:lnTo>
                    <a:pt x="1040" y="165"/>
                  </a:lnTo>
                  <a:lnTo>
                    <a:pt x="1035" y="156"/>
                  </a:lnTo>
                  <a:lnTo>
                    <a:pt x="1032" y="155"/>
                  </a:lnTo>
                  <a:lnTo>
                    <a:pt x="1030" y="156"/>
                  </a:lnTo>
                  <a:lnTo>
                    <a:pt x="1029" y="161"/>
                  </a:lnTo>
                  <a:lnTo>
                    <a:pt x="1027" y="166"/>
                  </a:lnTo>
                  <a:lnTo>
                    <a:pt x="1027" y="175"/>
                  </a:lnTo>
                  <a:lnTo>
                    <a:pt x="1023" y="181"/>
                  </a:lnTo>
                  <a:lnTo>
                    <a:pt x="1014" y="186"/>
                  </a:lnTo>
                  <a:lnTo>
                    <a:pt x="1007" y="189"/>
                  </a:lnTo>
                  <a:lnTo>
                    <a:pt x="999" y="190"/>
                  </a:lnTo>
                  <a:lnTo>
                    <a:pt x="993" y="190"/>
                  </a:lnTo>
                  <a:lnTo>
                    <a:pt x="986" y="187"/>
                  </a:lnTo>
                  <a:lnTo>
                    <a:pt x="981" y="182"/>
                  </a:lnTo>
                  <a:lnTo>
                    <a:pt x="977" y="175"/>
                  </a:lnTo>
                  <a:lnTo>
                    <a:pt x="974" y="168"/>
                  </a:lnTo>
                  <a:lnTo>
                    <a:pt x="966" y="175"/>
                  </a:lnTo>
                  <a:lnTo>
                    <a:pt x="960" y="180"/>
                  </a:lnTo>
                  <a:lnTo>
                    <a:pt x="953" y="181"/>
                  </a:lnTo>
                  <a:lnTo>
                    <a:pt x="949" y="179"/>
                  </a:lnTo>
                  <a:lnTo>
                    <a:pt x="943" y="173"/>
                  </a:lnTo>
                  <a:lnTo>
                    <a:pt x="938" y="164"/>
                  </a:lnTo>
                  <a:lnTo>
                    <a:pt x="934" y="151"/>
                  </a:lnTo>
                  <a:lnTo>
                    <a:pt x="931" y="136"/>
                  </a:lnTo>
                  <a:lnTo>
                    <a:pt x="884" y="118"/>
                  </a:lnTo>
                  <a:lnTo>
                    <a:pt x="800" y="19"/>
                  </a:lnTo>
                  <a:lnTo>
                    <a:pt x="762" y="18"/>
                  </a:lnTo>
                  <a:lnTo>
                    <a:pt x="722" y="0"/>
                  </a:lnTo>
                  <a:lnTo>
                    <a:pt x="685" y="14"/>
                  </a:lnTo>
                  <a:lnTo>
                    <a:pt x="682" y="6"/>
                  </a:lnTo>
                  <a:lnTo>
                    <a:pt x="682" y="2"/>
                  </a:lnTo>
                  <a:lnTo>
                    <a:pt x="649" y="7"/>
                  </a:lnTo>
                  <a:lnTo>
                    <a:pt x="620" y="14"/>
                  </a:lnTo>
                  <a:lnTo>
                    <a:pt x="593" y="21"/>
                  </a:lnTo>
                  <a:lnTo>
                    <a:pt x="568" y="30"/>
                  </a:lnTo>
                  <a:lnTo>
                    <a:pt x="526" y="61"/>
                  </a:lnTo>
                  <a:lnTo>
                    <a:pt x="533" y="132"/>
                  </a:lnTo>
                  <a:lnTo>
                    <a:pt x="549" y="150"/>
                  </a:lnTo>
                  <a:lnTo>
                    <a:pt x="557" y="196"/>
                  </a:lnTo>
                  <a:lnTo>
                    <a:pt x="550" y="193"/>
                  </a:lnTo>
                  <a:lnTo>
                    <a:pt x="540" y="189"/>
                  </a:lnTo>
                  <a:lnTo>
                    <a:pt x="532" y="190"/>
                  </a:lnTo>
                  <a:lnTo>
                    <a:pt x="526" y="196"/>
                  </a:lnTo>
                  <a:lnTo>
                    <a:pt x="522" y="207"/>
                  </a:lnTo>
                  <a:lnTo>
                    <a:pt x="528" y="215"/>
                  </a:lnTo>
                  <a:lnTo>
                    <a:pt x="535" y="223"/>
                  </a:lnTo>
                  <a:lnTo>
                    <a:pt x="540" y="226"/>
                  </a:lnTo>
                  <a:lnTo>
                    <a:pt x="545" y="230"/>
                  </a:lnTo>
                  <a:lnTo>
                    <a:pt x="551" y="238"/>
                  </a:lnTo>
                  <a:lnTo>
                    <a:pt x="554" y="244"/>
                  </a:lnTo>
                  <a:lnTo>
                    <a:pt x="554" y="247"/>
                  </a:lnTo>
                  <a:lnTo>
                    <a:pt x="556" y="251"/>
                  </a:lnTo>
                  <a:lnTo>
                    <a:pt x="551" y="255"/>
                  </a:lnTo>
                  <a:lnTo>
                    <a:pt x="548" y="257"/>
                  </a:lnTo>
                  <a:lnTo>
                    <a:pt x="546" y="258"/>
                  </a:lnTo>
                  <a:lnTo>
                    <a:pt x="545" y="260"/>
                  </a:lnTo>
                  <a:lnTo>
                    <a:pt x="542" y="260"/>
                  </a:lnTo>
                  <a:lnTo>
                    <a:pt x="540" y="261"/>
                  </a:lnTo>
                  <a:lnTo>
                    <a:pt x="535" y="263"/>
                  </a:lnTo>
                  <a:lnTo>
                    <a:pt x="529" y="264"/>
                  </a:lnTo>
                  <a:lnTo>
                    <a:pt x="522" y="266"/>
                  </a:lnTo>
                  <a:lnTo>
                    <a:pt x="468" y="305"/>
                  </a:lnTo>
                  <a:lnTo>
                    <a:pt x="453" y="362"/>
                  </a:lnTo>
                  <a:lnTo>
                    <a:pt x="372" y="393"/>
                  </a:lnTo>
                  <a:lnTo>
                    <a:pt x="376" y="392"/>
                  </a:lnTo>
                  <a:lnTo>
                    <a:pt x="380" y="392"/>
                  </a:lnTo>
                  <a:lnTo>
                    <a:pt x="384" y="395"/>
                  </a:lnTo>
                  <a:lnTo>
                    <a:pt x="384" y="399"/>
                  </a:lnTo>
                  <a:lnTo>
                    <a:pt x="380" y="406"/>
                  </a:lnTo>
                  <a:lnTo>
                    <a:pt x="374" y="412"/>
                  </a:lnTo>
                  <a:lnTo>
                    <a:pt x="375" y="415"/>
                  </a:lnTo>
                  <a:lnTo>
                    <a:pt x="378" y="419"/>
                  </a:lnTo>
                  <a:lnTo>
                    <a:pt x="388" y="422"/>
                  </a:lnTo>
                  <a:lnTo>
                    <a:pt x="396" y="426"/>
                  </a:lnTo>
                  <a:lnTo>
                    <a:pt x="401" y="431"/>
                  </a:lnTo>
                  <a:lnTo>
                    <a:pt x="405" y="438"/>
                  </a:lnTo>
                  <a:lnTo>
                    <a:pt x="406" y="445"/>
                  </a:lnTo>
                  <a:lnTo>
                    <a:pt x="405" y="454"/>
                  </a:lnTo>
                  <a:lnTo>
                    <a:pt x="402" y="463"/>
                  </a:lnTo>
                  <a:lnTo>
                    <a:pt x="399" y="474"/>
                  </a:lnTo>
                  <a:lnTo>
                    <a:pt x="390" y="471"/>
                  </a:lnTo>
                  <a:lnTo>
                    <a:pt x="384" y="472"/>
                  </a:lnTo>
                  <a:lnTo>
                    <a:pt x="377" y="473"/>
                  </a:lnTo>
                  <a:lnTo>
                    <a:pt x="373" y="478"/>
                  </a:lnTo>
                  <a:lnTo>
                    <a:pt x="369" y="483"/>
                  </a:lnTo>
                  <a:lnTo>
                    <a:pt x="366" y="492"/>
                  </a:lnTo>
                  <a:lnTo>
                    <a:pt x="362" y="501"/>
                  </a:lnTo>
                  <a:lnTo>
                    <a:pt x="361" y="514"/>
                  </a:lnTo>
                  <a:lnTo>
                    <a:pt x="305" y="548"/>
                  </a:lnTo>
                  <a:lnTo>
                    <a:pt x="196" y="581"/>
                  </a:lnTo>
                  <a:lnTo>
                    <a:pt x="194" y="639"/>
                  </a:lnTo>
                  <a:lnTo>
                    <a:pt x="128" y="700"/>
                  </a:lnTo>
                  <a:lnTo>
                    <a:pt x="126" y="703"/>
                  </a:lnTo>
                  <a:lnTo>
                    <a:pt x="127" y="707"/>
                  </a:lnTo>
                  <a:lnTo>
                    <a:pt x="128" y="711"/>
                  </a:lnTo>
                  <a:lnTo>
                    <a:pt x="130" y="716"/>
                  </a:lnTo>
                  <a:lnTo>
                    <a:pt x="130" y="720"/>
                  </a:lnTo>
                  <a:lnTo>
                    <a:pt x="131" y="724"/>
                  </a:lnTo>
                  <a:lnTo>
                    <a:pt x="130" y="726"/>
                  </a:lnTo>
                  <a:lnTo>
                    <a:pt x="130" y="729"/>
                  </a:lnTo>
                  <a:lnTo>
                    <a:pt x="129" y="731"/>
                  </a:lnTo>
                  <a:lnTo>
                    <a:pt x="129" y="734"/>
                  </a:lnTo>
                  <a:lnTo>
                    <a:pt x="126" y="734"/>
                  </a:lnTo>
                  <a:lnTo>
                    <a:pt x="124" y="735"/>
                  </a:lnTo>
                  <a:lnTo>
                    <a:pt x="120" y="735"/>
                  </a:lnTo>
                  <a:lnTo>
                    <a:pt x="118" y="735"/>
                  </a:lnTo>
                  <a:lnTo>
                    <a:pt x="113" y="733"/>
                  </a:lnTo>
                  <a:lnTo>
                    <a:pt x="109" y="732"/>
                  </a:lnTo>
                  <a:lnTo>
                    <a:pt x="103" y="730"/>
                  </a:lnTo>
                  <a:lnTo>
                    <a:pt x="99" y="728"/>
                  </a:lnTo>
                  <a:lnTo>
                    <a:pt x="96" y="732"/>
                  </a:lnTo>
                  <a:lnTo>
                    <a:pt x="94" y="736"/>
                  </a:lnTo>
                  <a:lnTo>
                    <a:pt x="89" y="742"/>
                  </a:lnTo>
                  <a:lnTo>
                    <a:pt x="74" y="751"/>
                  </a:lnTo>
                  <a:lnTo>
                    <a:pt x="62" y="758"/>
                  </a:lnTo>
                  <a:lnTo>
                    <a:pt x="49" y="764"/>
                  </a:lnTo>
                  <a:lnTo>
                    <a:pt x="38" y="769"/>
                  </a:lnTo>
                  <a:lnTo>
                    <a:pt x="26" y="771"/>
                  </a:lnTo>
                  <a:lnTo>
                    <a:pt x="17" y="772"/>
                  </a:lnTo>
                  <a:lnTo>
                    <a:pt x="7" y="772"/>
                  </a:lnTo>
                  <a:lnTo>
                    <a:pt x="0" y="771"/>
                  </a:lnTo>
                  <a:lnTo>
                    <a:pt x="24" y="846"/>
                  </a:lnTo>
                  <a:lnTo>
                    <a:pt x="16" y="883"/>
                  </a:lnTo>
                  <a:lnTo>
                    <a:pt x="58" y="963"/>
                  </a:lnTo>
                  <a:lnTo>
                    <a:pt x="62" y="1024"/>
                  </a:lnTo>
                  <a:lnTo>
                    <a:pt x="77" y="1046"/>
                  </a:lnTo>
                  <a:lnTo>
                    <a:pt x="124" y="1026"/>
                  </a:lnTo>
                  <a:lnTo>
                    <a:pt x="130" y="1025"/>
                  </a:lnTo>
                  <a:lnTo>
                    <a:pt x="138" y="1023"/>
                  </a:lnTo>
                  <a:lnTo>
                    <a:pt x="145" y="1020"/>
                  </a:lnTo>
                  <a:lnTo>
                    <a:pt x="150" y="1020"/>
                  </a:lnTo>
                  <a:lnTo>
                    <a:pt x="154" y="1020"/>
                  </a:lnTo>
                  <a:lnTo>
                    <a:pt x="159" y="1023"/>
                  </a:lnTo>
                  <a:lnTo>
                    <a:pt x="161" y="1026"/>
                  </a:lnTo>
                  <a:lnTo>
                    <a:pt x="163" y="1031"/>
                  </a:lnTo>
                  <a:lnTo>
                    <a:pt x="163" y="1037"/>
                  </a:lnTo>
                  <a:lnTo>
                    <a:pt x="163" y="1046"/>
                  </a:lnTo>
                  <a:lnTo>
                    <a:pt x="112" y="1067"/>
                  </a:lnTo>
                  <a:lnTo>
                    <a:pt x="128" y="1129"/>
                  </a:lnTo>
                  <a:lnTo>
                    <a:pt x="176" y="1161"/>
                  </a:lnTo>
                  <a:lnTo>
                    <a:pt x="217" y="1159"/>
                  </a:lnTo>
                  <a:lnTo>
                    <a:pt x="217" y="1164"/>
                  </a:lnTo>
                  <a:lnTo>
                    <a:pt x="218" y="1170"/>
                  </a:lnTo>
                  <a:lnTo>
                    <a:pt x="218" y="1174"/>
                  </a:lnTo>
                  <a:lnTo>
                    <a:pt x="218" y="1179"/>
                  </a:lnTo>
                  <a:lnTo>
                    <a:pt x="217" y="1184"/>
                  </a:lnTo>
                  <a:lnTo>
                    <a:pt x="218" y="1189"/>
                  </a:lnTo>
                  <a:lnTo>
                    <a:pt x="220" y="1193"/>
                  </a:lnTo>
                  <a:lnTo>
                    <a:pt x="223" y="1197"/>
                  </a:lnTo>
                  <a:lnTo>
                    <a:pt x="226" y="1199"/>
                  </a:lnTo>
                  <a:lnTo>
                    <a:pt x="231" y="1202"/>
                  </a:lnTo>
                  <a:lnTo>
                    <a:pt x="237" y="1203"/>
                  </a:lnTo>
                  <a:lnTo>
                    <a:pt x="244" y="1204"/>
                  </a:lnTo>
                  <a:lnTo>
                    <a:pt x="249" y="1212"/>
                  </a:lnTo>
                  <a:lnTo>
                    <a:pt x="259" y="1216"/>
                  </a:lnTo>
                  <a:lnTo>
                    <a:pt x="265" y="1217"/>
                  </a:lnTo>
                  <a:lnTo>
                    <a:pt x="269" y="1217"/>
                  </a:lnTo>
                  <a:lnTo>
                    <a:pt x="273" y="1218"/>
                  </a:lnTo>
                  <a:lnTo>
                    <a:pt x="279" y="1218"/>
                  </a:lnTo>
                  <a:lnTo>
                    <a:pt x="287" y="1218"/>
                  </a:lnTo>
                  <a:lnTo>
                    <a:pt x="291" y="1215"/>
                  </a:lnTo>
                  <a:lnTo>
                    <a:pt x="293" y="1213"/>
                  </a:lnTo>
                  <a:lnTo>
                    <a:pt x="293" y="1212"/>
                  </a:lnTo>
                  <a:lnTo>
                    <a:pt x="294" y="1212"/>
                  </a:lnTo>
                  <a:lnTo>
                    <a:pt x="296" y="1212"/>
                  </a:lnTo>
                  <a:lnTo>
                    <a:pt x="301" y="1208"/>
                  </a:lnTo>
                  <a:lnTo>
                    <a:pt x="306" y="1204"/>
                  </a:lnTo>
                  <a:lnTo>
                    <a:pt x="307" y="1200"/>
                  </a:lnTo>
                  <a:lnTo>
                    <a:pt x="364" y="1197"/>
                  </a:lnTo>
                  <a:lnTo>
                    <a:pt x="341" y="1255"/>
                  </a:lnTo>
                  <a:lnTo>
                    <a:pt x="338" y="1262"/>
                  </a:lnTo>
                  <a:lnTo>
                    <a:pt x="338" y="1270"/>
                  </a:lnTo>
                  <a:lnTo>
                    <a:pt x="338" y="1276"/>
                  </a:lnTo>
                  <a:lnTo>
                    <a:pt x="341" y="1282"/>
                  </a:lnTo>
                  <a:lnTo>
                    <a:pt x="344" y="1286"/>
                  </a:lnTo>
                  <a:lnTo>
                    <a:pt x="351" y="1290"/>
                  </a:lnTo>
                  <a:lnTo>
                    <a:pt x="358" y="1292"/>
                  </a:lnTo>
                  <a:lnTo>
                    <a:pt x="369" y="1295"/>
                  </a:lnTo>
                  <a:lnTo>
                    <a:pt x="405" y="1294"/>
                  </a:lnTo>
                  <a:lnTo>
                    <a:pt x="431" y="1331"/>
                  </a:lnTo>
                  <a:lnTo>
                    <a:pt x="548" y="1256"/>
                  </a:lnTo>
                  <a:lnTo>
                    <a:pt x="570" y="1210"/>
                  </a:lnTo>
                  <a:lnTo>
                    <a:pt x="592" y="1226"/>
                  </a:lnTo>
                  <a:lnTo>
                    <a:pt x="641" y="1285"/>
                  </a:lnTo>
                  <a:lnTo>
                    <a:pt x="642" y="1286"/>
                  </a:lnTo>
                  <a:lnTo>
                    <a:pt x="646" y="1292"/>
                  </a:lnTo>
                  <a:lnTo>
                    <a:pt x="653" y="1296"/>
                  </a:lnTo>
                  <a:lnTo>
                    <a:pt x="659" y="1296"/>
                  </a:lnTo>
                  <a:lnTo>
                    <a:pt x="666" y="1294"/>
                  </a:lnTo>
                  <a:lnTo>
                    <a:pt x="706" y="1249"/>
                  </a:lnTo>
                  <a:lnTo>
                    <a:pt x="693" y="1184"/>
                  </a:lnTo>
                  <a:lnTo>
                    <a:pt x="696" y="1180"/>
                  </a:lnTo>
                  <a:lnTo>
                    <a:pt x="703" y="1182"/>
                  </a:lnTo>
                  <a:lnTo>
                    <a:pt x="713" y="1181"/>
                  </a:lnTo>
                  <a:lnTo>
                    <a:pt x="723" y="1182"/>
                  </a:lnTo>
                  <a:lnTo>
                    <a:pt x="730" y="1184"/>
                  </a:lnTo>
                  <a:lnTo>
                    <a:pt x="738" y="1189"/>
                  </a:lnTo>
                  <a:lnTo>
                    <a:pt x="742" y="1194"/>
                  </a:lnTo>
                  <a:lnTo>
                    <a:pt x="746" y="1202"/>
                  </a:lnTo>
                  <a:lnTo>
                    <a:pt x="749" y="1210"/>
                  </a:lnTo>
                  <a:lnTo>
                    <a:pt x="750" y="1221"/>
                  </a:lnTo>
                  <a:lnTo>
                    <a:pt x="756" y="1226"/>
                  </a:lnTo>
                  <a:lnTo>
                    <a:pt x="761" y="1230"/>
                  </a:lnTo>
                  <a:lnTo>
                    <a:pt x="768" y="1233"/>
                  </a:lnTo>
                  <a:lnTo>
                    <a:pt x="772" y="1234"/>
                  </a:lnTo>
                  <a:lnTo>
                    <a:pt x="774" y="1233"/>
                  </a:lnTo>
                  <a:lnTo>
                    <a:pt x="777" y="1233"/>
                  </a:lnTo>
                  <a:lnTo>
                    <a:pt x="778" y="1231"/>
                  </a:lnTo>
                  <a:lnTo>
                    <a:pt x="781" y="1230"/>
                  </a:lnTo>
                  <a:lnTo>
                    <a:pt x="785" y="1226"/>
                  </a:lnTo>
                  <a:lnTo>
                    <a:pt x="786" y="1222"/>
                  </a:lnTo>
                  <a:lnTo>
                    <a:pt x="788" y="1219"/>
                  </a:lnTo>
                  <a:lnTo>
                    <a:pt x="792" y="1212"/>
                  </a:lnTo>
                  <a:lnTo>
                    <a:pt x="785" y="1190"/>
                  </a:lnTo>
                  <a:lnTo>
                    <a:pt x="784" y="1186"/>
                  </a:lnTo>
                  <a:lnTo>
                    <a:pt x="784" y="1185"/>
                  </a:lnTo>
                  <a:lnTo>
                    <a:pt x="786" y="1186"/>
                  </a:lnTo>
                  <a:lnTo>
                    <a:pt x="790" y="1189"/>
                  </a:lnTo>
                  <a:lnTo>
                    <a:pt x="798" y="1195"/>
                  </a:lnTo>
                  <a:lnTo>
                    <a:pt x="856" y="1164"/>
                  </a:lnTo>
                  <a:lnTo>
                    <a:pt x="884" y="1161"/>
                  </a:lnTo>
                  <a:lnTo>
                    <a:pt x="939" y="1165"/>
                  </a:lnTo>
                  <a:lnTo>
                    <a:pt x="984" y="1130"/>
                  </a:lnTo>
                  <a:lnTo>
                    <a:pt x="1077" y="1126"/>
                  </a:lnTo>
                  <a:lnTo>
                    <a:pt x="1089" y="1116"/>
                  </a:lnTo>
                  <a:lnTo>
                    <a:pt x="1093" y="1111"/>
                  </a:lnTo>
                  <a:lnTo>
                    <a:pt x="1097" y="1107"/>
                  </a:lnTo>
                  <a:lnTo>
                    <a:pt x="1102" y="1097"/>
                  </a:lnTo>
                  <a:lnTo>
                    <a:pt x="1102" y="1094"/>
                  </a:lnTo>
                  <a:lnTo>
                    <a:pt x="1103" y="1092"/>
                  </a:lnTo>
                  <a:lnTo>
                    <a:pt x="1104" y="1088"/>
                  </a:lnTo>
                  <a:lnTo>
                    <a:pt x="1102" y="1082"/>
                  </a:lnTo>
                  <a:lnTo>
                    <a:pt x="1101" y="1080"/>
                  </a:lnTo>
                  <a:lnTo>
                    <a:pt x="1101" y="1079"/>
                  </a:lnTo>
                  <a:lnTo>
                    <a:pt x="1101" y="1077"/>
                  </a:lnTo>
                  <a:lnTo>
                    <a:pt x="1094" y="1067"/>
                  </a:lnTo>
                  <a:lnTo>
                    <a:pt x="1083" y="1055"/>
                  </a:lnTo>
                  <a:lnTo>
                    <a:pt x="1070" y="1045"/>
                  </a:lnTo>
                  <a:lnTo>
                    <a:pt x="1070" y="1043"/>
                  </a:lnTo>
                  <a:lnTo>
                    <a:pt x="1069" y="992"/>
                  </a:lnTo>
                  <a:lnTo>
                    <a:pt x="1044" y="935"/>
                  </a:lnTo>
                  <a:lnTo>
                    <a:pt x="1037" y="917"/>
                  </a:lnTo>
                  <a:lnTo>
                    <a:pt x="1038" y="901"/>
                  </a:lnTo>
                  <a:lnTo>
                    <a:pt x="1041" y="895"/>
                  </a:lnTo>
                  <a:lnTo>
                    <a:pt x="1045" y="892"/>
                  </a:lnTo>
                  <a:lnTo>
                    <a:pt x="1051" y="890"/>
                  </a:lnTo>
                  <a:lnTo>
                    <a:pt x="1109" y="868"/>
                  </a:lnTo>
                  <a:lnTo>
                    <a:pt x="1109" y="871"/>
                  </a:lnTo>
                  <a:lnTo>
                    <a:pt x="1111" y="875"/>
                  </a:lnTo>
                  <a:lnTo>
                    <a:pt x="1118" y="881"/>
                  </a:lnTo>
                  <a:lnTo>
                    <a:pt x="1120" y="883"/>
                  </a:lnTo>
                  <a:lnTo>
                    <a:pt x="1121" y="883"/>
                  </a:lnTo>
                  <a:lnTo>
                    <a:pt x="1123" y="884"/>
                  </a:lnTo>
                  <a:lnTo>
                    <a:pt x="1124" y="884"/>
                  </a:lnTo>
                  <a:lnTo>
                    <a:pt x="1124" y="883"/>
                  </a:lnTo>
                  <a:lnTo>
                    <a:pt x="1125" y="883"/>
                  </a:lnTo>
                  <a:lnTo>
                    <a:pt x="1124" y="881"/>
                  </a:lnTo>
                  <a:lnTo>
                    <a:pt x="1124" y="880"/>
                  </a:lnTo>
                  <a:lnTo>
                    <a:pt x="1123" y="876"/>
                  </a:lnTo>
                  <a:lnTo>
                    <a:pt x="1120" y="870"/>
                  </a:lnTo>
                  <a:lnTo>
                    <a:pt x="1118" y="864"/>
                  </a:lnTo>
                  <a:lnTo>
                    <a:pt x="1309" y="749"/>
                  </a:lnTo>
                  <a:lnTo>
                    <a:pt x="1306" y="756"/>
                  </a:lnTo>
                  <a:lnTo>
                    <a:pt x="1307" y="761"/>
                  </a:lnTo>
                  <a:lnTo>
                    <a:pt x="1310" y="763"/>
                  </a:lnTo>
                  <a:lnTo>
                    <a:pt x="1312" y="763"/>
                  </a:lnTo>
                  <a:lnTo>
                    <a:pt x="1314" y="757"/>
                  </a:lnTo>
                  <a:lnTo>
                    <a:pt x="1314" y="753"/>
                  </a:lnTo>
                  <a:lnTo>
                    <a:pt x="1316" y="748"/>
                  </a:lnTo>
                  <a:lnTo>
                    <a:pt x="1318" y="741"/>
                  </a:lnTo>
                  <a:lnTo>
                    <a:pt x="1321" y="736"/>
                  </a:lnTo>
                  <a:lnTo>
                    <a:pt x="1328" y="733"/>
                  </a:lnTo>
                  <a:lnTo>
                    <a:pt x="1335" y="736"/>
                  </a:lnTo>
                  <a:lnTo>
                    <a:pt x="1339" y="741"/>
                  </a:lnTo>
                  <a:lnTo>
                    <a:pt x="1344" y="748"/>
                  </a:lnTo>
                  <a:lnTo>
                    <a:pt x="1350" y="757"/>
                  </a:lnTo>
                  <a:lnTo>
                    <a:pt x="1414" y="759"/>
                  </a:lnTo>
                  <a:lnTo>
                    <a:pt x="1417" y="747"/>
                  </a:lnTo>
                  <a:lnTo>
                    <a:pt x="1422" y="738"/>
                  </a:lnTo>
                  <a:lnTo>
                    <a:pt x="1426" y="731"/>
                  </a:lnTo>
                  <a:lnTo>
                    <a:pt x="1432" y="727"/>
                  </a:lnTo>
                  <a:lnTo>
                    <a:pt x="1439" y="725"/>
                  </a:lnTo>
                  <a:lnTo>
                    <a:pt x="1446" y="726"/>
                  </a:lnTo>
                  <a:lnTo>
                    <a:pt x="1454" y="730"/>
                  </a:lnTo>
                  <a:lnTo>
                    <a:pt x="1463" y="737"/>
                  </a:lnTo>
                  <a:lnTo>
                    <a:pt x="1480" y="689"/>
                  </a:lnTo>
                  <a:lnTo>
                    <a:pt x="1438" y="656"/>
                  </a:lnTo>
                  <a:lnTo>
                    <a:pt x="1431" y="616"/>
                  </a:lnTo>
                  <a:lnTo>
                    <a:pt x="1444" y="592"/>
                  </a:lnTo>
                  <a:lnTo>
                    <a:pt x="1429" y="575"/>
                  </a:lnTo>
                  <a:lnTo>
                    <a:pt x="1416" y="560"/>
                  </a:lnTo>
                  <a:lnTo>
                    <a:pt x="1412" y="557"/>
                  </a:lnTo>
                  <a:lnTo>
                    <a:pt x="1409" y="558"/>
                  </a:lnTo>
                  <a:lnTo>
                    <a:pt x="1406" y="558"/>
                  </a:lnTo>
                  <a:lnTo>
                    <a:pt x="1403" y="560"/>
                  </a:lnTo>
                  <a:lnTo>
                    <a:pt x="1398" y="565"/>
                  </a:lnTo>
                  <a:lnTo>
                    <a:pt x="1433" y="437"/>
                  </a:lnTo>
                  <a:lnTo>
                    <a:pt x="1435" y="376"/>
                  </a:lnTo>
                  <a:lnTo>
                    <a:pt x="1411" y="358"/>
                  </a:lnTo>
                  <a:lnTo>
                    <a:pt x="1400" y="349"/>
                  </a:lnTo>
                  <a:lnTo>
                    <a:pt x="1392" y="341"/>
                  </a:lnTo>
                  <a:lnTo>
                    <a:pt x="1382" y="331"/>
                  </a:lnTo>
                  <a:lnTo>
                    <a:pt x="1375" y="322"/>
                  </a:lnTo>
                  <a:lnTo>
                    <a:pt x="1364" y="304"/>
                  </a:lnTo>
                  <a:lnTo>
                    <a:pt x="1355" y="284"/>
                  </a:lnTo>
                  <a:lnTo>
                    <a:pt x="1352" y="274"/>
                  </a:lnTo>
                  <a:lnTo>
                    <a:pt x="1351" y="265"/>
                  </a:lnTo>
                  <a:lnTo>
                    <a:pt x="1350" y="244"/>
                  </a:lnTo>
                  <a:lnTo>
                    <a:pt x="1354" y="224"/>
                  </a:lnTo>
                  <a:lnTo>
                    <a:pt x="1327" y="168"/>
                  </a:lnTo>
                  <a:lnTo>
                    <a:pt x="1312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00000000-0008-0000-0000-000069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" y="570"/>
              <a:ext cx="97" cy="89"/>
            </a:xfrm>
            <a:custGeom>
              <a:avLst/>
              <a:gdLst/>
              <a:ahLst/>
              <a:cxnLst>
                <a:cxn ang="0">
                  <a:pos x="1465" y="96"/>
                </a:cxn>
                <a:cxn ang="0">
                  <a:pos x="1462" y="101"/>
                </a:cxn>
                <a:cxn ang="0">
                  <a:pos x="1456" y="104"/>
                </a:cxn>
                <a:cxn ang="0">
                  <a:pos x="1440" y="100"/>
                </a:cxn>
                <a:cxn ang="0">
                  <a:pos x="1353" y="90"/>
                </a:cxn>
                <a:cxn ang="0">
                  <a:pos x="1192" y="89"/>
                </a:cxn>
                <a:cxn ang="0">
                  <a:pos x="1185" y="102"/>
                </a:cxn>
                <a:cxn ang="0">
                  <a:pos x="1174" y="99"/>
                </a:cxn>
                <a:cxn ang="0">
                  <a:pos x="1174" y="83"/>
                </a:cxn>
                <a:cxn ang="0">
                  <a:pos x="1131" y="48"/>
                </a:cxn>
                <a:cxn ang="0">
                  <a:pos x="1064" y="51"/>
                </a:cxn>
                <a:cxn ang="0">
                  <a:pos x="1038" y="41"/>
                </a:cxn>
                <a:cxn ang="0">
                  <a:pos x="992" y="0"/>
                </a:cxn>
                <a:cxn ang="0">
                  <a:pos x="935" y="46"/>
                </a:cxn>
                <a:cxn ang="0">
                  <a:pos x="925" y="61"/>
                </a:cxn>
                <a:cxn ang="0">
                  <a:pos x="911" y="64"/>
                </a:cxn>
                <a:cxn ang="0">
                  <a:pos x="895" y="59"/>
                </a:cxn>
                <a:cxn ang="0">
                  <a:pos x="839" y="80"/>
                </a:cxn>
                <a:cxn ang="0">
                  <a:pos x="822" y="95"/>
                </a:cxn>
                <a:cxn ang="0">
                  <a:pos x="817" y="119"/>
                </a:cxn>
                <a:cxn ang="0">
                  <a:pos x="795" y="145"/>
                </a:cxn>
                <a:cxn ang="0">
                  <a:pos x="783" y="153"/>
                </a:cxn>
                <a:cxn ang="0">
                  <a:pos x="584" y="192"/>
                </a:cxn>
                <a:cxn ang="0">
                  <a:pos x="355" y="311"/>
                </a:cxn>
                <a:cxn ang="0">
                  <a:pos x="153" y="458"/>
                </a:cxn>
                <a:cxn ang="0">
                  <a:pos x="68" y="517"/>
                </a:cxn>
                <a:cxn ang="0">
                  <a:pos x="70" y="528"/>
                </a:cxn>
                <a:cxn ang="0">
                  <a:pos x="71" y="537"/>
                </a:cxn>
                <a:cxn ang="0">
                  <a:pos x="61" y="540"/>
                </a:cxn>
                <a:cxn ang="0">
                  <a:pos x="49" y="534"/>
                </a:cxn>
                <a:cxn ang="0">
                  <a:pos x="37" y="542"/>
                </a:cxn>
                <a:cxn ang="0">
                  <a:pos x="40" y="557"/>
                </a:cxn>
                <a:cxn ang="0">
                  <a:pos x="67" y="562"/>
                </a:cxn>
                <a:cxn ang="0">
                  <a:pos x="63" y="582"/>
                </a:cxn>
                <a:cxn ang="0">
                  <a:pos x="75" y="574"/>
                </a:cxn>
                <a:cxn ang="0">
                  <a:pos x="92" y="576"/>
                </a:cxn>
                <a:cxn ang="0">
                  <a:pos x="110" y="597"/>
                </a:cxn>
                <a:cxn ang="0">
                  <a:pos x="112" y="611"/>
                </a:cxn>
                <a:cxn ang="0">
                  <a:pos x="99" y="632"/>
                </a:cxn>
                <a:cxn ang="0">
                  <a:pos x="21" y="788"/>
                </a:cxn>
                <a:cxn ang="0">
                  <a:pos x="52" y="807"/>
                </a:cxn>
                <a:cxn ang="0">
                  <a:pos x="27" y="949"/>
                </a:cxn>
                <a:cxn ang="0">
                  <a:pos x="184" y="1042"/>
                </a:cxn>
                <a:cxn ang="0">
                  <a:pos x="307" y="1161"/>
                </a:cxn>
                <a:cxn ang="0">
                  <a:pos x="372" y="1161"/>
                </a:cxn>
                <a:cxn ang="0">
                  <a:pos x="571" y="1265"/>
                </a:cxn>
                <a:cxn ang="0">
                  <a:pos x="630" y="1320"/>
                </a:cxn>
                <a:cxn ang="0">
                  <a:pos x="653" y="1322"/>
                </a:cxn>
                <a:cxn ang="0">
                  <a:pos x="673" y="1334"/>
                </a:cxn>
                <a:cxn ang="0">
                  <a:pos x="701" y="1333"/>
                </a:cxn>
                <a:cxn ang="0">
                  <a:pos x="716" y="1308"/>
                </a:cxn>
                <a:cxn ang="0">
                  <a:pos x="727" y="1312"/>
                </a:cxn>
                <a:cxn ang="0">
                  <a:pos x="817" y="1251"/>
                </a:cxn>
                <a:cxn ang="0">
                  <a:pos x="1090" y="1232"/>
                </a:cxn>
                <a:cxn ang="0">
                  <a:pos x="1201" y="964"/>
                </a:cxn>
                <a:cxn ang="0">
                  <a:pos x="1254" y="758"/>
                </a:cxn>
                <a:cxn ang="0">
                  <a:pos x="1354" y="672"/>
                </a:cxn>
                <a:cxn ang="0">
                  <a:pos x="1370" y="590"/>
                </a:cxn>
                <a:cxn ang="0">
                  <a:pos x="1561" y="590"/>
                </a:cxn>
                <a:cxn ang="0">
                  <a:pos x="1559" y="391"/>
                </a:cxn>
                <a:cxn ang="0">
                  <a:pos x="1559" y="193"/>
                </a:cxn>
              </a:cxnLst>
              <a:rect l="0" t="0" r="r" b="b"/>
              <a:pathLst>
                <a:path w="1561" h="1337">
                  <a:moveTo>
                    <a:pt x="1558" y="83"/>
                  </a:moveTo>
                  <a:lnTo>
                    <a:pt x="1527" y="43"/>
                  </a:lnTo>
                  <a:lnTo>
                    <a:pt x="1469" y="91"/>
                  </a:lnTo>
                  <a:lnTo>
                    <a:pt x="1465" y="96"/>
                  </a:lnTo>
                  <a:lnTo>
                    <a:pt x="1463" y="98"/>
                  </a:lnTo>
                  <a:lnTo>
                    <a:pt x="1462" y="98"/>
                  </a:lnTo>
                  <a:lnTo>
                    <a:pt x="1462" y="99"/>
                  </a:lnTo>
                  <a:lnTo>
                    <a:pt x="1462" y="101"/>
                  </a:lnTo>
                  <a:lnTo>
                    <a:pt x="1460" y="101"/>
                  </a:lnTo>
                  <a:lnTo>
                    <a:pt x="1458" y="101"/>
                  </a:lnTo>
                  <a:lnTo>
                    <a:pt x="1458" y="102"/>
                  </a:lnTo>
                  <a:lnTo>
                    <a:pt x="1456" y="104"/>
                  </a:lnTo>
                  <a:lnTo>
                    <a:pt x="1452" y="105"/>
                  </a:lnTo>
                  <a:lnTo>
                    <a:pt x="1446" y="103"/>
                  </a:lnTo>
                  <a:lnTo>
                    <a:pt x="1442" y="101"/>
                  </a:lnTo>
                  <a:lnTo>
                    <a:pt x="1440" y="100"/>
                  </a:lnTo>
                  <a:lnTo>
                    <a:pt x="1434" y="95"/>
                  </a:lnTo>
                  <a:lnTo>
                    <a:pt x="1431" y="91"/>
                  </a:lnTo>
                  <a:lnTo>
                    <a:pt x="1429" y="88"/>
                  </a:lnTo>
                  <a:lnTo>
                    <a:pt x="1353" y="90"/>
                  </a:lnTo>
                  <a:lnTo>
                    <a:pt x="1319" y="152"/>
                  </a:lnTo>
                  <a:lnTo>
                    <a:pt x="1260" y="154"/>
                  </a:lnTo>
                  <a:lnTo>
                    <a:pt x="1254" y="119"/>
                  </a:lnTo>
                  <a:lnTo>
                    <a:pt x="1192" y="89"/>
                  </a:lnTo>
                  <a:lnTo>
                    <a:pt x="1190" y="93"/>
                  </a:lnTo>
                  <a:lnTo>
                    <a:pt x="1189" y="97"/>
                  </a:lnTo>
                  <a:lnTo>
                    <a:pt x="1186" y="100"/>
                  </a:lnTo>
                  <a:lnTo>
                    <a:pt x="1185" y="102"/>
                  </a:lnTo>
                  <a:lnTo>
                    <a:pt x="1181" y="102"/>
                  </a:lnTo>
                  <a:lnTo>
                    <a:pt x="1179" y="101"/>
                  </a:lnTo>
                  <a:lnTo>
                    <a:pt x="1178" y="101"/>
                  </a:lnTo>
                  <a:lnTo>
                    <a:pt x="1174" y="99"/>
                  </a:lnTo>
                  <a:lnTo>
                    <a:pt x="1170" y="97"/>
                  </a:lnTo>
                  <a:lnTo>
                    <a:pt x="1170" y="94"/>
                  </a:lnTo>
                  <a:lnTo>
                    <a:pt x="1173" y="89"/>
                  </a:lnTo>
                  <a:lnTo>
                    <a:pt x="1174" y="83"/>
                  </a:lnTo>
                  <a:lnTo>
                    <a:pt x="1177" y="79"/>
                  </a:lnTo>
                  <a:lnTo>
                    <a:pt x="1180" y="75"/>
                  </a:lnTo>
                  <a:lnTo>
                    <a:pt x="1185" y="74"/>
                  </a:lnTo>
                  <a:lnTo>
                    <a:pt x="1131" y="48"/>
                  </a:lnTo>
                  <a:lnTo>
                    <a:pt x="1084" y="48"/>
                  </a:lnTo>
                  <a:lnTo>
                    <a:pt x="1073" y="50"/>
                  </a:lnTo>
                  <a:lnTo>
                    <a:pt x="1068" y="50"/>
                  </a:lnTo>
                  <a:lnTo>
                    <a:pt x="1064" y="51"/>
                  </a:lnTo>
                  <a:lnTo>
                    <a:pt x="1053" y="50"/>
                  </a:lnTo>
                  <a:lnTo>
                    <a:pt x="1044" y="48"/>
                  </a:lnTo>
                  <a:lnTo>
                    <a:pt x="1039" y="45"/>
                  </a:lnTo>
                  <a:lnTo>
                    <a:pt x="1038" y="41"/>
                  </a:lnTo>
                  <a:lnTo>
                    <a:pt x="1037" y="35"/>
                  </a:lnTo>
                  <a:lnTo>
                    <a:pt x="1039" y="29"/>
                  </a:lnTo>
                  <a:lnTo>
                    <a:pt x="1039" y="26"/>
                  </a:lnTo>
                  <a:lnTo>
                    <a:pt x="992" y="0"/>
                  </a:lnTo>
                  <a:lnTo>
                    <a:pt x="941" y="22"/>
                  </a:lnTo>
                  <a:lnTo>
                    <a:pt x="939" y="33"/>
                  </a:lnTo>
                  <a:lnTo>
                    <a:pt x="937" y="43"/>
                  </a:lnTo>
                  <a:lnTo>
                    <a:pt x="935" y="46"/>
                  </a:lnTo>
                  <a:lnTo>
                    <a:pt x="934" y="50"/>
                  </a:lnTo>
                  <a:lnTo>
                    <a:pt x="932" y="53"/>
                  </a:lnTo>
                  <a:lnTo>
                    <a:pt x="930" y="57"/>
                  </a:lnTo>
                  <a:lnTo>
                    <a:pt x="925" y="61"/>
                  </a:lnTo>
                  <a:lnTo>
                    <a:pt x="919" y="64"/>
                  </a:lnTo>
                  <a:lnTo>
                    <a:pt x="914" y="64"/>
                  </a:lnTo>
                  <a:lnTo>
                    <a:pt x="912" y="64"/>
                  </a:lnTo>
                  <a:lnTo>
                    <a:pt x="911" y="64"/>
                  </a:lnTo>
                  <a:lnTo>
                    <a:pt x="911" y="65"/>
                  </a:lnTo>
                  <a:lnTo>
                    <a:pt x="907" y="64"/>
                  </a:lnTo>
                  <a:lnTo>
                    <a:pt x="904" y="64"/>
                  </a:lnTo>
                  <a:lnTo>
                    <a:pt x="895" y="59"/>
                  </a:lnTo>
                  <a:lnTo>
                    <a:pt x="870" y="90"/>
                  </a:lnTo>
                  <a:lnTo>
                    <a:pt x="856" y="87"/>
                  </a:lnTo>
                  <a:lnTo>
                    <a:pt x="845" y="82"/>
                  </a:lnTo>
                  <a:lnTo>
                    <a:pt x="839" y="80"/>
                  </a:lnTo>
                  <a:lnTo>
                    <a:pt x="833" y="81"/>
                  </a:lnTo>
                  <a:lnTo>
                    <a:pt x="829" y="84"/>
                  </a:lnTo>
                  <a:lnTo>
                    <a:pt x="826" y="91"/>
                  </a:lnTo>
                  <a:lnTo>
                    <a:pt x="822" y="95"/>
                  </a:lnTo>
                  <a:lnTo>
                    <a:pt x="817" y="100"/>
                  </a:lnTo>
                  <a:lnTo>
                    <a:pt x="818" y="106"/>
                  </a:lnTo>
                  <a:lnTo>
                    <a:pt x="818" y="113"/>
                  </a:lnTo>
                  <a:lnTo>
                    <a:pt x="817" y="119"/>
                  </a:lnTo>
                  <a:lnTo>
                    <a:pt x="814" y="127"/>
                  </a:lnTo>
                  <a:lnTo>
                    <a:pt x="809" y="133"/>
                  </a:lnTo>
                  <a:lnTo>
                    <a:pt x="802" y="139"/>
                  </a:lnTo>
                  <a:lnTo>
                    <a:pt x="795" y="145"/>
                  </a:lnTo>
                  <a:lnTo>
                    <a:pt x="786" y="152"/>
                  </a:lnTo>
                  <a:lnTo>
                    <a:pt x="784" y="152"/>
                  </a:lnTo>
                  <a:lnTo>
                    <a:pt x="783" y="152"/>
                  </a:lnTo>
                  <a:lnTo>
                    <a:pt x="783" y="153"/>
                  </a:lnTo>
                  <a:lnTo>
                    <a:pt x="719" y="131"/>
                  </a:lnTo>
                  <a:lnTo>
                    <a:pt x="682" y="123"/>
                  </a:lnTo>
                  <a:lnTo>
                    <a:pt x="668" y="158"/>
                  </a:lnTo>
                  <a:lnTo>
                    <a:pt x="584" y="192"/>
                  </a:lnTo>
                  <a:lnTo>
                    <a:pt x="502" y="284"/>
                  </a:lnTo>
                  <a:lnTo>
                    <a:pt x="458" y="287"/>
                  </a:lnTo>
                  <a:lnTo>
                    <a:pt x="420" y="322"/>
                  </a:lnTo>
                  <a:lnTo>
                    <a:pt x="355" y="311"/>
                  </a:lnTo>
                  <a:lnTo>
                    <a:pt x="304" y="323"/>
                  </a:lnTo>
                  <a:lnTo>
                    <a:pt x="266" y="372"/>
                  </a:lnTo>
                  <a:lnTo>
                    <a:pt x="223" y="367"/>
                  </a:lnTo>
                  <a:lnTo>
                    <a:pt x="153" y="458"/>
                  </a:lnTo>
                  <a:lnTo>
                    <a:pt x="68" y="441"/>
                  </a:lnTo>
                  <a:lnTo>
                    <a:pt x="36" y="493"/>
                  </a:lnTo>
                  <a:lnTo>
                    <a:pt x="71" y="511"/>
                  </a:lnTo>
                  <a:lnTo>
                    <a:pt x="68" y="517"/>
                  </a:lnTo>
                  <a:lnTo>
                    <a:pt x="69" y="523"/>
                  </a:lnTo>
                  <a:lnTo>
                    <a:pt x="69" y="525"/>
                  </a:lnTo>
                  <a:lnTo>
                    <a:pt x="69" y="526"/>
                  </a:lnTo>
                  <a:lnTo>
                    <a:pt x="70" y="528"/>
                  </a:lnTo>
                  <a:lnTo>
                    <a:pt x="70" y="530"/>
                  </a:lnTo>
                  <a:lnTo>
                    <a:pt x="70" y="531"/>
                  </a:lnTo>
                  <a:lnTo>
                    <a:pt x="71" y="533"/>
                  </a:lnTo>
                  <a:lnTo>
                    <a:pt x="71" y="537"/>
                  </a:lnTo>
                  <a:lnTo>
                    <a:pt x="71" y="540"/>
                  </a:lnTo>
                  <a:lnTo>
                    <a:pt x="69" y="541"/>
                  </a:lnTo>
                  <a:lnTo>
                    <a:pt x="65" y="541"/>
                  </a:lnTo>
                  <a:lnTo>
                    <a:pt x="61" y="540"/>
                  </a:lnTo>
                  <a:lnTo>
                    <a:pt x="57" y="539"/>
                  </a:lnTo>
                  <a:lnTo>
                    <a:pt x="55" y="537"/>
                  </a:lnTo>
                  <a:lnTo>
                    <a:pt x="53" y="536"/>
                  </a:lnTo>
                  <a:lnTo>
                    <a:pt x="49" y="534"/>
                  </a:lnTo>
                  <a:lnTo>
                    <a:pt x="47" y="533"/>
                  </a:lnTo>
                  <a:lnTo>
                    <a:pt x="42" y="531"/>
                  </a:lnTo>
                  <a:lnTo>
                    <a:pt x="39" y="536"/>
                  </a:lnTo>
                  <a:lnTo>
                    <a:pt x="37" y="542"/>
                  </a:lnTo>
                  <a:lnTo>
                    <a:pt x="37" y="547"/>
                  </a:lnTo>
                  <a:lnTo>
                    <a:pt x="37" y="551"/>
                  </a:lnTo>
                  <a:lnTo>
                    <a:pt x="39" y="555"/>
                  </a:lnTo>
                  <a:lnTo>
                    <a:pt x="40" y="557"/>
                  </a:lnTo>
                  <a:lnTo>
                    <a:pt x="43" y="559"/>
                  </a:lnTo>
                  <a:lnTo>
                    <a:pt x="53" y="559"/>
                  </a:lnTo>
                  <a:lnTo>
                    <a:pt x="59" y="558"/>
                  </a:lnTo>
                  <a:lnTo>
                    <a:pt x="67" y="562"/>
                  </a:lnTo>
                  <a:lnTo>
                    <a:pt x="63" y="568"/>
                  </a:lnTo>
                  <a:lnTo>
                    <a:pt x="62" y="574"/>
                  </a:lnTo>
                  <a:lnTo>
                    <a:pt x="62" y="579"/>
                  </a:lnTo>
                  <a:lnTo>
                    <a:pt x="63" y="582"/>
                  </a:lnTo>
                  <a:lnTo>
                    <a:pt x="64" y="583"/>
                  </a:lnTo>
                  <a:lnTo>
                    <a:pt x="68" y="582"/>
                  </a:lnTo>
                  <a:lnTo>
                    <a:pt x="71" y="577"/>
                  </a:lnTo>
                  <a:lnTo>
                    <a:pt x="75" y="574"/>
                  </a:lnTo>
                  <a:lnTo>
                    <a:pt x="78" y="572"/>
                  </a:lnTo>
                  <a:lnTo>
                    <a:pt x="83" y="572"/>
                  </a:lnTo>
                  <a:lnTo>
                    <a:pt x="89" y="574"/>
                  </a:lnTo>
                  <a:lnTo>
                    <a:pt x="92" y="576"/>
                  </a:lnTo>
                  <a:lnTo>
                    <a:pt x="96" y="581"/>
                  </a:lnTo>
                  <a:lnTo>
                    <a:pt x="105" y="586"/>
                  </a:lnTo>
                  <a:lnTo>
                    <a:pt x="110" y="595"/>
                  </a:lnTo>
                  <a:lnTo>
                    <a:pt x="110" y="597"/>
                  </a:lnTo>
                  <a:lnTo>
                    <a:pt x="110" y="598"/>
                  </a:lnTo>
                  <a:lnTo>
                    <a:pt x="111" y="600"/>
                  </a:lnTo>
                  <a:lnTo>
                    <a:pt x="112" y="606"/>
                  </a:lnTo>
                  <a:lnTo>
                    <a:pt x="112" y="611"/>
                  </a:lnTo>
                  <a:lnTo>
                    <a:pt x="112" y="617"/>
                  </a:lnTo>
                  <a:lnTo>
                    <a:pt x="107" y="625"/>
                  </a:lnTo>
                  <a:lnTo>
                    <a:pt x="103" y="628"/>
                  </a:lnTo>
                  <a:lnTo>
                    <a:pt x="99" y="632"/>
                  </a:lnTo>
                  <a:lnTo>
                    <a:pt x="42" y="690"/>
                  </a:lnTo>
                  <a:lnTo>
                    <a:pt x="10" y="691"/>
                  </a:lnTo>
                  <a:lnTo>
                    <a:pt x="12" y="787"/>
                  </a:lnTo>
                  <a:lnTo>
                    <a:pt x="21" y="788"/>
                  </a:lnTo>
                  <a:lnTo>
                    <a:pt x="29" y="791"/>
                  </a:lnTo>
                  <a:lnTo>
                    <a:pt x="37" y="794"/>
                  </a:lnTo>
                  <a:lnTo>
                    <a:pt x="43" y="798"/>
                  </a:lnTo>
                  <a:lnTo>
                    <a:pt x="52" y="807"/>
                  </a:lnTo>
                  <a:lnTo>
                    <a:pt x="56" y="818"/>
                  </a:lnTo>
                  <a:lnTo>
                    <a:pt x="0" y="861"/>
                  </a:lnTo>
                  <a:lnTo>
                    <a:pt x="72" y="906"/>
                  </a:lnTo>
                  <a:lnTo>
                    <a:pt x="27" y="949"/>
                  </a:lnTo>
                  <a:lnTo>
                    <a:pt x="89" y="985"/>
                  </a:lnTo>
                  <a:lnTo>
                    <a:pt x="143" y="992"/>
                  </a:lnTo>
                  <a:lnTo>
                    <a:pt x="216" y="1010"/>
                  </a:lnTo>
                  <a:lnTo>
                    <a:pt x="184" y="1042"/>
                  </a:lnTo>
                  <a:lnTo>
                    <a:pt x="198" y="1109"/>
                  </a:lnTo>
                  <a:lnTo>
                    <a:pt x="255" y="1177"/>
                  </a:lnTo>
                  <a:lnTo>
                    <a:pt x="280" y="1168"/>
                  </a:lnTo>
                  <a:lnTo>
                    <a:pt x="307" y="1161"/>
                  </a:lnTo>
                  <a:lnTo>
                    <a:pt x="336" y="1154"/>
                  </a:lnTo>
                  <a:lnTo>
                    <a:pt x="369" y="1149"/>
                  </a:lnTo>
                  <a:lnTo>
                    <a:pt x="369" y="1153"/>
                  </a:lnTo>
                  <a:lnTo>
                    <a:pt x="372" y="1161"/>
                  </a:lnTo>
                  <a:lnTo>
                    <a:pt x="409" y="1147"/>
                  </a:lnTo>
                  <a:lnTo>
                    <a:pt x="449" y="1165"/>
                  </a:lnTo>
                  <a:lnTo>
                    <a:pt x="487" y="1166"/>
                  </a:lnTo>
                  <a:lnTo>
                    <a:pt x="571" y="1265"/>
                  </a:lnTo>
                  <a:lnTo>
                    <a:pt x="618" y="1283"/>
                  </a:lnTo>
                  <a:lnTo>
                    <a:pt x="621" y="1298"/>
                  </a:lnTo>
                  <a:lnTo>
                    <a:pt x="625" y="1311"/>
                  </a:lnTo>
                  <a:lnTo>
                    <a:pt x="630" y="1320"/>
                  </a:lnTo>
                  <a:lnTo>
                    <a:pt x="636" y="1326"/>
                  </a:lnTo>
                  <a:lnTo>
                    <a:pt x="640" y="1328"/>
                  </a:lnTo>
                  <a:lnTo>
                    <a:pt x="647" y="1327"/>
                  </a:lnTo>
                  <a:lnTo>
                    <a:pt x="653" y="1322"/>
                  </a:lnTo>
                  <a:lnTo>
                    <a:pt x="661" y="1315"/>
                  </a:lnTo>
                  <a:lnTo>
                    <a:pt x="664" y="1322"/>
                  </a:lnTo>
                  <a:lnTo>
                    <a:pt x="668" y="1329"/>
                  </a:lnTo>
                  <a:lnTo>
                    <a:pt x="673" y="1334"/>
                  </a:lnTo>
                  <a:lnTo>
                    <a:pt x="680" y="1337"/>
                  </a:lnTo>
                  <a:lnTo>
                    <a:pt x="686" y="1337"/>
                  </a:lnTo>
                  <a:lnTo>
                    <a:pt x="694" y="1336"/>
                  </a:lnTo>
                  <a:lnTo>
                    <a:pt x="701" y="1333"/>
                  </a:lnTo>
                  <a:lnTo>
                    <a:pt x="710" y="1328"/>
                  </a:lnTo>
                  <a:lnTo>
                    <a:pt x="714" y="1322"/>
                  </a:lnTo>
                  <a:lnTo>
                    <a:pt x="714" y="1313"/>
                  </a:lnTo>
                  <a:lnTo>
                    <a:pt x="716" y="1308"/>
                  </a:lnTo>
                  <a:lnTo>
                    <a:pt x="717" y="1303"/>
                  </a:lnTo>
                  <a:lnTo>
                    <a:pt x="719" y="1302"/>
                  </a:lnTo>
                  <a:lnTo>
                    <a:pt x="722" y="1303"/>
                  </a:lnTo>
                  <a:lnTo>
                    <a:pt x="727" y="1312"/>
                  </a:lnTo>
                  <a:lnTo>
                    <a:pt x="728" y="1314"/>
                  </a:lnTo>
                  <a:lnTo>
                    <a:pt x="731" y="1316"/>
                  </a:lnTo>
                  <a:lnTo>
                    <a:pt x="785" y="1287"/>
                  </a:lnTo>
                  <a:lnTo>
                    <a:pt x="817" y="1251"/>
                  </a:lnTo>
                  <a:lnTo>
                    <a:pt x="862" y="1293"/>
                  </a:lnTo>
                  <a:lnTo>
                    <a:pt x="905" y="1259"/>
                  </a:lnTo>
                  <a:lnTo>
                    <a:pt x="999" y="1257"/>
                  </a:lnTo>
                  <a:lnTo>
                    <a:pt x="1090" y="1232"/>
                  </a:lnTo>
                  <a:lnTo>
                    <a:pt x="1047" y="1128"/>
                  </a:lnTo>
                  <a:lnTo>
                    <a:pt x="1135" y="1089"/>
                  </a:lnTo>
                  <a:lnTo>
                    <a:pt x="1145" y="1007"/>
                  </a:lnTo>
                  <a:lnTo>
                    <a:pt x="1201" y="964"/>
                  </a:lnTo>
                  <a:lnTo>
                    <a:pt x="1169" y="931"/>
                  </a:lnTo>
                  <a:lnTo>
                    <a:pt x="1157" y="865"/>
                  </a:lnTo>
                  <a:lnTo>
                    <a:pt x="1220" y="822"/>
                  </a:lnTo>
                  <a:lnTo>
                    <a:pt x="1254" y="758"/>
                  </a:lnTo>
                  <a:lnTo>
                    <a:pt x="1312" y="705"/>
                  </a:lnTo>
                  <a:lnTo>
                    <a:pt x="1362" y="683"/>
                  </a:lnTo>
                  <a:lnTo>
                    <a:pt x="1362" y="681"/>
                  </a:lnTo>
                  <a:lnTo>
                    <a:pt x="1354" y="672"/>
                  </a:lnTo>
                  <a:lnTo>
                    <a:pt x="1353" y="664"/>
                  </a:lnTo>
                  <a:lnTo>
                    <a:pt x="1358" y="656"/>
                  </a:lnTo>
                  <a:lnTo>
                    <a:pt x="1370" y="650"/>
                  </a:lnTo>
                  <a:lnTo>
                    <a:pt x="1370" y="590"/>
                  </a:lnTo>
                  <a:lnTo>
                    <a:pt x="1362" y="558"/>
                  </a:lnTo>
                  <a:lnTo>
                    <a:pt x="1461" y="605"/>
                  </a:lnTo>
                  <a:lnTo>
                    <a:pt x="1500" y="613"/>
                  </a:lnTo>
                  <a:lnTo>
                    <a:pt x="1561" y="590"/>
                  </a:lnTo>
                  <a:lnTo>
                    <a:pt x="1519" y="556"/>
                  </a:lnTo>
                  <a:lnTo>
                    <a:pt x="1544" y="458"/>
                  </a:lnTo>
                  <a:lnTo>
                    <a:pt x="1545" y="414"/>
                  </a:lnTo>
                  <a:lnTo>
                    <a:pt x="1559" y="391"/>
                  </a:lnTo>
                  <a:lnTo>
                    <a:pt x="1553" y="337"/>
                  </a:lnTo>
                  <a:lnTo>
                    <a:pt x="1509" y="251"/>
                  </a:lnTo>
                  <a:lnTo>
                    <a:pt x="1514" y="206"/>
                  </a:lnTo>
                  <a:lnTo>
                    <a:pt x="1559" y="193"/>
                  </a:lnTo>
                  <a:lnTo>
                    <a:pt x="1553" y="148"/>
                  </a:lnTo>
                  <a:lnTo>
                    <a:pt x="1558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0000000-0008-0000-0000-00006A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" y="500"/>
              <a:ext cx="95" cy="102"/>
            </a:xfrm>
            <a:custGeom>
              <a:avLst/>
              <a:gdLst/>
              <a:ahLst/>
              <a:cxnLst>
                <a:cxn ang="0">
                  <a:pos x="279" y="572"/>
                </a:cxn>
                <a:cxn ang="0">
                  <a:pos x="319" y="587"/>
                </a:cxn>
                <a:cxn ang="0">
                  <a:pos x="352" y="606"/>
                </a:cxn>
                <a:cxn ang="0">
                  <a:pos x="359" y="628"/>
                </a:cxn>
                <a:cxn ang="0">
                  <a:pos x="306" y="753"/>
                </a:cxn>
                <a:cxn ang="0">
                  <a:pos x="227" y="825"/>
                </a:cxn>
                <a:cxn ang="0">
                  <a:pos x="231" y="836"/>
                </a:cxn>
                <a:cxn ang="0">
                  <a:pos x="234" y="839"/>
                </a:cxn>
                <a:cxn ang="0">
                  <a:pos x="178" y="965"/>
                </a:cxn>
                <a:cxn ang="0">
                  <a:pos x="24" y="1044"/>
                </a:cxn>
                <a:cxn ang="0">
                  <a:pos x="137" y="1125"/>
                </a:cxn>
                <a:cxn ang="0">
                  <a:pos x="200" y="1282"/>
                </a:cxn>
                <a:cxn ang="0">
                  <a:pos x="218" y="1301"/>
                </a:cxn>
                <a:cxn ang="0">
                  <a:pos x="279" y="1233"/>
                </a:cxn>
                <a:cxn ang="0">
                  <a:pos x="468" y="1268"/>
                </a:cxn>
                <a:cxn ang="0">
                  <a:pos x="632" y="1394"/>
                </a:cxn>
                <a:cxn ang="0">
                  <a:pos x="582" y="1476"/>
                </a:cxn>
                <a:cxn ang="0">
                  <a:pos x="611" y="1477"/>
                </a:cxn>
                <a:cxn ang="0">
                  <a:pos x="767" y="1476"/>
                </a:cxn>
                <a:cxn ang="0">
                  <a:pos x="965" y="1407"/>
                </a:cxn>
                <a:cxn ang="0">
                  <a:pos x="1157" y="1322"/>
                </a:cxn>
                <a:cxn ang="0">
                  <a:pos x="1381" y="1158"/>
                </a:cxn>
                <a:cxn ang="0">
                  <a:pos x="1483" y="1187"/>
                </a:cxn>
                <a:cxn ang="0">
                  <a:pos x="1508" y="1168"/>
                </a:cxn>
                <a:cxn ang="0">
                  <a:pos x="1517" y="1141"/>
                </a:cxn>
                <a:cxn ang="0">
                  <a:pos x="1498" y="1109"/>
                </a:cxn>
                <a:cxn ang="0">
                  <a:pos x="1522" y="1021"/>
                </a:cxn>
                <a:cxn ang="0">
                  <a:pos x="1439" y="943"/>
                </a:cxn>
                <a:cxn ang="0">
                  <a:pos x="1433" y="951"/>
                </a:cxn>
                <a:cxn ang="0">
                  <a:pos x="1428" y="952"/>
                </a:cxn>
                <a:cxn ang="0">
                  <a:pos x="1373" y="917"/>
                </a:cxn>
                <a:cxn ang="0">
                  <a:pos x="1161" y="862"/>
                </a:cxn>
                <a:cxn ang="0">
                  <a:pos x="1161" y="829"/>
                </a:cxn>
                <a:cxn ang="0">
                  <a:pos x="1208" y="825"/>
                </a:cxn>
                <a:cxn ang="0">
                  <a:pos x="1103" y="779"/>
                </a:cxn>
                <a:cxn ang="0">
                  <a:pos x="1088" y="630"/>
                </a:cxn>
                <a:cxn ang="0">
                  <a:pos x="1099" y="534"/>
                </a:cxn>
                <a:cxn ang="0">
                  <a:pos x="1095" y="514"/>
                </a:cxn>
                <a:cxn ang="0">
                  <a:pos x="1073" y="499"/>
                </a:cxn>
                <a:cxn ang="0">
                  <a:pos x="998" y="354"/>
                </a:cxn>
                <a:cxn ang="0">
                  <a:pos x="958" y="209"/>
                </a:cxn>
                <a:cxn ang="0">
                  <a:pos x="994" y="133"/>
                </a:cxn>
                <a:cxn ang="0">
                  <a:pos x="971" y="97"/>
                </a:cxn>
                <a:cxn ang="0">
                  <a:pos x="960" y="86"/>
                </a:cxn>
                <a:cxn ang="0">
                  <a:pos x="752" y="51"/>
                </a:cxn>
                <a:cxn ang="0">
                  <a:pos x="531" y="53"/>
                </a:cxn>
                <a:cxn ang="0">
                  <a:pos x="330" y="203"/>
                </a:cxn>
                <a:cxn ang="0">
                  <a:pos x="250" y="421"/>
                </a:cxn>
              </a:cxnLst>
              <a:rect l="0" t="0" r="r" b="b"/>
              <a:pathLst>
                <a:path w="1522" h="1528">
                  <a:moveTo>
                    <a:pt x="250" y="421"/>
                  </a:moveTo>
                  <a:lnTo>
                    <a:pt x="262" y="471"/>
                  </a:lnTo>
                  <a:lnTo>
                    <a:pt x="240" y="533"/>
                  </a:lnTo>
                  <a:lnTo>
                    <a:pt x="279" y="572"/>
                  </a:lnTo>
                  <a:lnTo>
                    <a:pt x="298" y="597"/>
                  </a:lnTo>
                  <a:lnTo>
                    <a:pt x="305" y="591"/>
                  </a:lnTo>
                  <a:lnTo>
                    <a:pt x="312" y="588"/>
                  </a:lnTo>
                  <a:lnTo>
                    <a:pt x="319" y="587"/>
                  </a:lnTo>
                  <a:lnTo>
                    <a:pt x="327" y="589"/>
                  </a:lnTo>
                  <a:lnTo>
                    <a:pt x="335" y="592"/>
                  </a:lnTo>
                  <a:lnTo>
                    <a:pt x="343" y="598"/>
                  </a:lnTo>
                  <a:lnTo>
                    <a:pt x="352" y="606"/>
                  </a:lnTo>
                  <a:lnTo>
                    <a:pt x="360" y="617"/>
                  </a:lnTo>
                  <a:lnTo>
                    <a:pt x="360" y="619"/>
                  </a:lnTo>
                  <a:lnTo>
                    <a:pt x="360" y="623"/>
                  </a:lnTo>
                  <a:lnTo>
                    <a:pt x="359" y="628"/>
                  </a:lnTo>
                  <a:lnTo>
                    <a:pt x="358" y="635"/>
                  </a:lnTo>
                  <a:lnTo>
                    <a:pt x="389" y="679"/>
                  </a:lnTo>
                  <a:lnTo>
                    <a:pt x="359" y="711"/>
                  </a:lnTo>
                  <a:lnTo>
                    <a:pt x="306" y="753"/>
                  </a:lnTo>
                  <a:lnTo>
                    <a:pt x="224" y="749"/>
                  </a:lnTo>
                  <a:lnTo>
                    <a:pt x="233" y="820"/>
                  </a:lnTo>
                  <a:lnTo>
                    <a:pt x="229" y="822"/>
                  </a:lnTo>
                  <a:lnTo>
                    <a:pt x="227" y="825"/>
                  </a:lnTo>
                  <a:lnTo>
                    <a:pt x="224" y="830"/>
                  </a:lnTo>
                  <a:lnTo>
                    <a:pt x="223" y="833"/>
                  </a:lnTo>
                  <a:lnTo>
                    <a:pt x="226" y="836"/>
                  </a:lnTo>
                  <a:lnTo>
                    <a:pt x="231" y="836"/>
                  </a:lnTo>
                  <a:lnTo>
                    <a:pt x="232" y="836"/>
                  </a:lnTo>
                  <a:lnTo>
                    <a:pt x="234" y="837"/>
                  </a:lnTo>
                  <a:lnTo>
                    <a:pt x="235" y="839"/>
                  </a:lnTo>
                  <a:lnTo>
                    <a:pt x="234" y="839"/>
                  </a:lnTo>
                  <a:lnTo>
                    <a:pt x="234" y="840"/>
                  </a:lnTo>
                  <a:lnTo>
                    <a:pt x="233" y="842"/>
                  </a:lnTo>
                  <a:lnTo>
                    <a:pt x="186" y="912"/>
                  </a:lnTo>
                  <a:lnTo>
                    <a:pt x="178" y="965"/>
                  </a:lnTo>
                  <a:lnTo>
                    <a:pt x="102" y="937"/>
                  </a:lnTo>
                  <a:lnTo>
                    <a:pt x="99" y="1003"/>
                  </a:lnTo>
                  <a:lnTo>
                    <a:pt x="81" y="1004"/>
                  </a:lnTo>
                  <a:lnTo>
                    <a:pt x="24" y="1044"/>
                  </a:lnTo>
                  <a:lnTo>
                    <a:pt x="0" y="1077"/>
                  </a:lnTo>
                  <a:lnTo>
                    <a:pt x="35" y="1122"/>
                  </a:lnTo>
                  <a:lnTo>
                    <a:pt x="99" y="1112"/>
                  </a:lnTo>
                  <a:lnTo>
                    <a:pt x="137" y="1125"/>
                  </a:lnTo>
                  <a:lnTo>
                    <a:pt x="171" y="1157"/>
                  </a:lnTo>
                  <a:lnTo>
                    <a:pt x="139" y="1237"/>
                  </a:lnTo>
                  <a:lnTo>
                    <a:pt x="199" y="1273"/>
                  </a:lnTo>
                  <a:lnTo>
                    <a:pt x="200" y="1282"/>
                  </a:lnTo>
                  <a:lnTo>
                    <a:pt x="203" y="1290"/>
                  </a:lnTo>
                  <a:lnTo>
                    <a:pt x="207" y="1295"/>
                  </a:lnTo>
                  <a:lnTo>
                    <a:pt x="213" y="1300"/>
                  </a:lnTo>
                  <a:lnTo>
                    <a:pt x="218" y="1301"/>
                  </a:lnTo>
                  <a:lnTo>
                    <a:pt x="227" y="1302"/>
                  </a:lnTo>
                  <a:lnTo>
                    <a:pt x="235" y="1300"/>
                  </a:lnTo>
                  <a:lnTo>
                    <a:pt x="246" y="1297"/>
                  </a:lnTo>
                  <a:lnTo>
                    <a:pt x="279" y="1233"/>
                  </a:lnTo>
                  <a:lnTo>
                    <a:pt x="326" y="1260"/>
                  </a:lnTo>
                  <a:lnTo>
                    <a:pt x="359" y="1252"/>
                  </a:lnTo>
                  <a:lnTo>
                    <a:pt x="420" y="1265"/>
                  </a:lnTo>
                  <a:lnTo>
                    <a:pt x="468" y="1268"/>
                  </a:lnTo>
                  <a:lnTo>
                    <a:pt x="480" y="1320"/>
                  </a:lnTo>
                  <a:lnTo>
                    <a:pt x="535" y="1384"/>
                  </a:lnTo>
                  <a:lnTo>
                    <a:pt x="578" y="1363"/>
                  </a:lnTo>
                  <a:lnTo>
                    <a:pt x="632" y="1394"/>
                  </a:lnTo>
                  <a:lnTo>
                    <a:pt x="575" y="1455"/>
                  </a:lnTo>
                  <a:lnTo>
                    <a:pt x="576" y="1464"/>
                  </a:lnTo>
                  <a:lnTo>
                    <a:pt x="579" y="1471"/>
                  </a:lnTo>
                  <a:lnTo>
                    <a:pt x="582" y="1476"/>
                  </a:lnTo>
                  <a:lnTo>
                    <a:pt x="588" y="1480"/>
                  </a:lnTo>
                  <a:lnTo>
                    <a:pt x="594" y="1481"/>
                  </a:lnTo>
                  <a:lnTo>
                    <a:pt x="602" y="1480"/>
                  </a:lnTo>
                  <a:lnTo>
                    <a:pt x="611" y="1477"/>
                  </a:lnTo>
                  <a:lnTo>
                    <a:pt x="622" y="1474"/>
                  </a:lnTo>
                  <a:lnTo>
                    <a:pt x="655" y="1509"/>
                  </a:lnTo>
                  <a:lnTo>
                    <a:pt x="735" y="1528"/>
                  </a:lnTo>
                  <a:lnTo>
                    <a:pt x="767" y="1476"/>
                  </a:lnTo>
                  <a:lnTo>
                    <a:pt x="852" y="1493"/>
                  </a:lnTo>
                  <a:lnTo>
                    <a:pt x="866" y="1472"/>
                  </a:lnTo>
                  <a:lnTo>
                    <a:pt x="922" y="1402"/>
                  </a:lnTo>
                  <a:lnTo>
                    <a:pt x="965" y="1407"/>
                  </a:lnTo>
                  <a:lnTo>
                    <a:pt x="1003" y="1358"/>
                  </a:lnTo>
                  <a:lnTo>
                    <a:pt x="1054" y="1346"/>
                  </a:lnTo>
                  <a:lnTo>
                    <a:pt x="1119" y="1357"/>
                  </a:lnTo>
                  <a:lnTo>
                    <a:pt x="1157" y="1322"/>
                  </a:lnTo>
                  <a:lnTo>
                    <a:pt x="1201" y="1319"/>
                  </a:lnTo>
                  <a:lnTo>
                    <a:pt x="1283" y="1227"/>
                  </a:lnTo>
                  <a:lnTo>
                    <a:pt x="1367" y="1193"/>
                  </a:lnTo>
                  <a:lnTo>
                    <a:pt x="1381" y="1158"/>
                  </a:lnTo>
                  <a:lnTo>
                    <a:pt x="1418" y="1166"/>
                  </a:lnTo>
                  <a:lnTo>
                    <a:pt x="1482" y="1188"/>
                  </a:lnTo>
                  <a:lnTo>
                    <a:pt x="1482" y="1187"/>
                  </a:lnTo>
                  <a:lnTo>
                    <a:pt x="1483" y="1187"/>
                  </a:lnTo>
                  <a:lnTo>
                    <a:pt x="1485" y="1187"/>
                  </a:lnTo>
                  <a:lnTo>
                    <a:pt x="1494" y="1180"/>
                  </a:lnTo>
                  <a:lnTo>
                    <a:pt x="1501" y="1174"/>
                  </a:lnTo>
                  <a:lnTo>
                    <a:pt x="1508" y="1168"/>
                  </a:lnTo>
                  <a:lnTo>
                    <a:pt x="1513" y="1162"/>
                  </a:lnTo>
                  <a:lnTo>
                    <a:pt x="1516" y="1154"/>
                  </a:lnTo>
                  <a:lnTo>
                    <a:pt x="1517" y="1148"/>
                  </a:lnTo>
                  <a:lnTo>
                    <a:pt x="1517" y="1141"/>
                  </a:lnTo>
                  <a:lnTo>
                    <a:pt x="1516" y="1135"/>
                  </a:lnTo>
                  <a:lnTo>
                    <a:pt x="1503" y="1125"/>
                  </a:lnTo>
                  <a:lnTo>
                    <a:pt x="1497" y="1117"/>
                  </a:lnTo>
                  <a:lnTo>
                    <a:pt x="1498" y="1109"/>
                  </a:lnTo>
                  <a:lnTo>
                    <a:pt x="1508" y="1103"/>
                  </a:lnTo>
                  <a:lnTo>
                    <a:pt x="1509" y="1102"/>
                  </a:lnTo>
                  <a:lnTo>
                    <a:pt x="1488" y="1042"/>
                  </a:lnTo>
                  <a:lnTo>
                    <a:pt x="1522" y="1021"/>
                  </a:lnTo>
                  <a:lnTo>
                    <a:pt x="1501" y="982"/>
                  </a:lnTo>
                  <a:lnTo>
                    <a:pt x="1439" y="931"/>
                  </a:lnTo>
                  <a:lnTo>
                    <a:pt x="1439" y="937"/>
                  </a:lnTo>
                  <a:lnTo>
                    <a:pt x="1439" y="943"/>
                  </a:lnTo>
                  <a:lnTo>
                    <a:pt x="1437" y="947"/>
                  </a:lnTo>
                  <a:lnTo>
                    <a:pt x="1436" y="951"/>
                  </a:lnTo>
                  <a:lnTo>
                    <a:pt x="1434" y="951"/>
                  </a:lnTo>
                  <a:lnTo>
                    <a:pt x="1433" y="951"/>
                  </a:lnTo>
                  <a:lnTo>
                    <a:pt x="1433" y="952"/>
                  </a:lnTo>
                  <a:lnTo>
                    <a:pt x="1431" y="953"/>
                  </a:lnTo>
                  <a:lnTo>
                    <a:pt x="1429" y="952"/>
                  </a:lnTo>
                  <a:lnTo>
                    <a:pt x="1428" y="952"/>
                  </a:lnTo>
                  <a:lnTo>
                    <a:pt x="1426" y="951"/>
                  </a:lnTo>
                  <a:lnTo>
                    <a:pt x="1425" y="951"/>
                  </a:lnTo>
                  <a:lnTo>
                    <a:pt x="1419" y="948"/>
                  </a:lnTo>
                  <a:lnTo>
                    <a:pt x="1373" y="917"/>
                  </a:lnTo>
                  <a:lnTo>
                    <a:pt x="1364" y="860"/>
                  </a:lnTo>
                  <a:lnTo>
                    <a:pt x="1234" y="913"/>
                  </a:lnTo>
                  <a:lnTo>
                    <a:pt x="1169" y="875"/>
                  </a:lnTo>
                  <a:lnTo>
                    <a:pt x="1161" y="862"/>
                  </a:lnTo>
                  <a:lnTo>
                    <a:pt x="1158" y="852"/>
                  </a:lnTo>
                  <a:lnTo>
                    <a:pt x="1157" y="843"/>
                  </a:lnTo>
                  <a:lnTo>
                    <a:pt x="1158" y="836"/>
                  </a:lnTo>
                  <a:lnTo>
                    <a:pt x="1161" y="829"/>
                  </a:lnTo>
                  <a:lnTo>
                    <a:pt x="1168" y="826"/>
                  </a:lnTo>
                  <a:lnTo>
                    <a:pt x="1175" y="823"/>
                  </a:lnTo>
                  <a:lnTo>
                    <a:pt x="1187" y="823"/>
                  </a:lnTo>
                  <a:lnTo>
                    <a:pt x="1208" y="825"/>
                  </a:lnTo>
                  <a:lnTo>
                    <a:pt x="1200" y="800"/>
                  </a:lnTo>
                  <a:lnTo>
                    <a:pt x="1201" y="757"/>
                  </a:lnTo>
                  <a:lnTo>
                    <a:pt x="1140" y="775"/>
                  </a:lnTo>
                  <a:lnTo>
                    <a:pt x="1103" y="779"/>
                  </a:lnTo>
                  <a:lnTo>
                    <a:pt x="1062" y="754"/>
                  </a:lnTo>
                  <a:lnTo>
                    <a:pt x="1071" y="722"/>
                  </a:lnTo>
                  <a:lnTo>
                    <a:pt x="1136" y="685"/>
                  </a:lnTo>
                  <a:lnTo>
                    <a:pt x="1088" y="630"/>
                  </a:lnTo>
                  <a:lnTo>
                    <a:pt x="1090" y="558"/>
                  </a:lnTo>
                  <a:lnTo>
                    <a:pt x="1094" y="549"/>
                  </a:lnTo>
                  <a:lnTo>
                    <a:pt x="1097" y="541"/>
                  </a:lnTo>
                  <a:lnTo>
                    <a:pt x="1099" y="534"/>
                  </a:lnTo>
                  <a:lnTo>
                    <a:pt x="1100" y="528"/>
                  </a:lnTo>
                  <a:lnTo>
                    <a:pt x="1099" y="522"/>
                  </a:lnTo>
                  <a:lnTo>
                    <a:pt x="1098" y="518"/>
                  </a:lnTo>
                  <a:lnTo>
                    <a:pt x="1095" y="514"/>
                  </a:lnTo>
                  <a:lnTo>
                    <a:pt x="1092" y="512"/>
                  </a:lnTo>
                  <a:lnTo>
                    <a:pt x="1087" y="508"/>
                  </a:lnTo>
                  <a:lnTo>
                    <a:pt x="1082" y="505"/>
                  </a:lnTo>
                  <a:lnTo>
                    <a:pt x="1073" y="499"/>
                  </a:lnTo>
                  <a:lnTo>
                    <a:pt x="1039" y="477"/>
                  </a:lnTo>
                  <a:lnTo>
                    <a:pt x="1052" y="437"/>
                  </a:lnTo>
                  <a:lnTo>
                    <a:pt x="999" y="397"/>
                  </a:lnTo>
                  <a:lnTo>
                    <a:pt x="998" y="354"/>
                  </a:lnTo>
                  <a:lnTo>
                    <a:pt x="944" y="349"/>
                  </a:lnTo>
                  <a:lnTo>
                    <a:pt x="908" y="293"/>
                  </a:lnTo>
                  <a:lnTo>
                    <a:pt x="960" y="255"/>
                  </a:lnTo>
                  <a:lnTo>
                    <a:pt x="958" y="209"/>
                  </a:lnTo>
                  <a:lnTo>
                    <a:pt x="970" y="165"/>
                  </a:lnTo>
                  <a:lnTo>
                    <a:pt x="981" y="153"/>
                  </a:lnTo>
                  <a:lnTo>
                    <a:pt x="990" y="143"/>
                  </a:lnTo>
                  <a:lnTo>
                    <a:pt x="994" y="133"/>
                  </a:lnTo>
                  <a:lnTo>
                    <a:pt x="994" y="124"/>
                  </a:lnTo>
                  <a:lnTo>
                    <a:pt x="990" y="114"/>
                  </a:lnTo>
                  <a:lnTo>
                    <a:pt x="982" y="105"/>
                  </a:lnTo>
                  <a:lnTo>
                    <a:pt x="971" y="97"/>
                  </a:lnTo>
                  <a:lnTo>
                    <a:pt x="956" y="89"/>
                  </a:lnTo>
                  <a:lnTo>
                    <a:pt x="955" y="88"/>
                  </a:lnTo>
                  <a:lnTo>
                    <a:pt x="956" y="88"/>
                  </a:lnTo>
                  <a:lnTo>
                    <a:pt x="960" y="86"/>
                  </a:lnTo>
                  <a:lnTo>
                    <a:pt x="948" y="59"/>
                  </a:lnTo>
                  <a:lnTo>
                    <a:pt x="886" y="0"/>
                  </a:lnTo>
                  <a:lnTo>
                    <a:pt x="840" y="39"/>
                  </a:lnTo>
                  <a:lnTo>
                    <a:pt x="752" y="51"/>
                  </a:lnTo>
                  <a:lnTo>
                    <a:pt x="680" y="22"/>
                  </a:lnTo>
                  <a:lnTo>
                    <a:pt x="623" y="72"/>
                  </a:lnTo>
                  <a:lnTo>
                    <a:pt x="588" y="55"/>
                  </a:lnTo>
                  <a:lnTo>
                    <a:pt x="531" y="53"/>
                  </a:lnTo>
                  <a:lnTo>
                    <a:pt x="502" y="83"/>
                  </a:lnTo>
                  <a:lnTo>
                    <a:pt x="470" y="183"/>
                  </a:lnTo>
                  <a:lnTo>
                    <a:pt x="389" y="165"/>
                  </a:lnTo>
                  <a:lnTo>
                    <a:pt x="330" y="203"/>
                  </a:lnTo>
                  <a:lnTo>
                    <a:pt x="289" y="252"/>
                  </a:lnTo>
                  <a:lnTo>
                    <a:pt x="218" y="286"/>
                  </a:lnTo>
                  <a:lnTo>
                    <a:pt x="269" y="345"/>
                  </a:lnTo>
                  <a:lnTo>
                    <a:pt x="250" y="4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00000000-0008-0000-0000-00006B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526"/>
              <a:ext cx="105" cy="100"/>
            </a:xfrm>
            <a:custGeom>
              <a:avLst/>
              <a:gdLst/>
              <a:ahLst/>
              <a:cxnLst>
                <a:cxn ang="0">
                  <a:pos x="1164" y="18"/>
                </a:cxn>
                <a:cxn ang="0">
                  <a:pos x="1173" y="4"/>
                </a:cxn>
                <a:cxn ang="0">
                  <a:pos x="1105" y="47"/>
                </a:cxn>
                <a:cxn ang="0">
                  <a:pos x="1106" y="72"/>
                </a:cxn>
                <a:cxn ang="0">
                  <a:pos x="1135" y="83"/>
                </a:cxn>
                <a:cxn ang="0">
                  <a:pos x="1137" y="98"/>
                </a:cxn>
                <a:cxn ang="0">
                  <a:pos x="1137" y="103"/>
                </a:cxn>
                <a:cxn ang="0">
                  <a:pos x="1130" y="116"/>
                </a:cxn>
                <a:cxn ang="0">
                  <a:pos x="1102" y="132"/>
                </a:cxn>
                <a:cxn ang="0">
                  <a:pos x="1068" y="134"/>
                </a:cxn>
                <a:cxn ang="0">
                  <a:pos x="911" y="113"/>
                </a:cxn>
                <a:cxn ang="0">
                  <a:pos x="697" y="46"/>
                </a:cxn>
                <a:cxn ang="0">
                  <a:pos x="631" y="88"/>
                </a:cxn>
                <a:cxn ang="0">
                  <a:pos x="441" y="241"/>
                </a:cxn>
                <a:cxn ang="0">
                  <a:pos x="402" y="368"/>
                </a:cxn>
                <a:cxn ang="0">
                  <a:pos x="305" y="544"/>
                </a:cxn>
                <a:cxn ang="0">
                  <a:pos x="114" y="531"/>
                </a:cxn>
                <a:cxn ang="0">
                  <a:pos x="76" y="518"/>
                </a:cxn>
                <a:cxn ang="0">
                  <a:pos x="69" y="546"/>
                </a:cxn>
                <a:cxn ang="0">
                  <a:pos x="87" y="726"/>
                </a:cxn>
                <a:cxn ang="0">
                  <a:pos x="39" y="791"/>
                </a:cxn>
                <a:cxn ang="0">
                  <a:pos x="64" y="786"/>
                </a:cxn>
                <a:cxn ang="0">
                  <a:pos x="77" y="776"/>
                </a:cxn>
                <a:cxn ang="0">
                  <a:pos x="241" y="988"/>
                </a:cxn>
                <a:cxn ang="0">
                  <a:pos x="202" y="1029"/>
                </a:cxn>
                <a:cxn ang="0">
                  <a:pos x="188" y="1041"/>
                </a:cxn>
                <a:cxn ang="0">
                  <a:pos x="194" y="1052"/>
                </a:cxn>
                <a:cxn ang="0">
                  <a:pos x="237" y="1117"/>
                </a:cxn>
                <a:cxn ang="0">
                  <a:pos x="229" y="1138"/>
                </a:cxn>
                <a:cxn ang="0">
                  <a:pos x="195" y="1145"/>
                </a:cxn>
                <a:cxn ang="0">
                  <a:pos x="172" y="1163"/>
                </a:cxn>
                <a:cxn ang="0">
                  <a:pos x="154" y="1183"/>
                </a:cxn>
                <a:cxn ang="0">
                  <a:pos x="186" y="1297"/>
                </a:cxn>
                <a:cxn ang="0">
                  <a:pos x="353" y="1323"/>
                </a:cxn>
                <a:cxn ang="0">
                  <a:pos x="385" y="1336"/>
                </a:cxn>
                <a:cxn ang="0">
                  <a:pos x="384" y="1379"/>
                </a:cxn>
                <a:cxn ang="0">
                  <a:pos x="522" y="1437"/>
                </a:cxn>
                <a:cxn ang="0">
                  <a:pos x="564" y="1446"/>
                </a:cxn>
                <a:cxn ang="0">
                  <a:pos x="585" y="1438"/>
                </a:cxn>
                <a:cxn ang="0">
                  <a:pos x="615" y="1439"/>
                </a:cxn>
                <a:cxn ang="0">
                  <a:pos x="643" y="1446"/>
                </a:cxn>
                <a:cxn ang="0">
                  <a:pos x="732" y="1386"/>
                </a:cxn>
                <a:cxn ang="0">
                  <a:pos x="874" y="1117"/>
                </a:cxn>
                <a:cxn ang="0">
                  <a:pos x="894" y="1089"/>
                </a:cxn>
                <a:cxn ang="0">
                  <a:pos x="915" y="1086"/>
                </a:cxn>
                <a:cxn ang="0">
                  <a:pos x="1039" y="1039"/>
                </a:cxn>
                <a:cxn ang="0">
                  <a:pos x="1182" y="789"/>
                </a:cxn>
                <a:cxn ang="0">
                  <a:pos x="1199" y="801"/>
                </a:cxn>
                <a:cxn ang="0">
                  <a:pos x="1300" y="677"/>
                </a:cxn>
                <a:cxn ang="0">
                  <a:pos x="1402" y="537"/>
                </a:cxn>
                <a:cxn ang="0">
                  <a:pos x="1534" y="440"/>
                </a:cxn>
                <a:cxn ang="0">
                  <a:pos x="1532" y="436"/>
                </a:cxn>
                <a:cxn ang="0">
                  <a:pos x="1524" y="430"/>
                </a:cxn>
                <a:cxn ang="0">
                  <a:pos x="1524" y="349"/>
                </a:cxn>
                <a:cxn ang="0">
                  <a:pos x="1658" y="235"/>
                </a:cxn>
                <a:cxn ang="0">
                  <a:pos x="1660" y="217"/>
                </a:cxn>
                <a:cxn ang="0">
                  <a:pos x="1627" y="189"/>
                </a:cxn>
                <a:cxn ang="0">
                  <a:pos x="1598" y="197"/>
                </a:cxn>
                <a:cxn ang="0">
                  <a:pos x="1550" y="21"/>
                </a:cxn>
                <a:cxn ang="0">
                  <a:pos x="1508" y="15"/>
                </a:cxn>
                <a:cxn ang="0">
                  <a:pos x="1229" y="74"/>
                </a:cxn>
              </a:cxnLst>
              <a:rect l="0" t="0" r="r" b="b"/>
              <a:pathLst>
                <a:path w="1689" h="1490">
                  <a:moveTo>
                    <a:pt x="1229" y="74"/>
                  </a:moveTo>
                  <a:lnTo>
                    <a:pt x="1173" y="27"/>
                  </a:lnTo>
                  <a:lnTo>
                    <a:pt x="1166" y="22"/>
                  </a:lnTo>
                  <a:lnTo>
                    <a:pt x="1164" y="18"/>
                  </a:lnTo>
                  <a:lnTo>
                    <a:pt x="1165" y="14"/>
                  </a:lnTo>
                  <a:lnTo>
                    <a:pt x="1171" y="10"/>
                  </a:lnTo>
                  <a:lnTo>
                    <a:pt x="1173" y="6"/>
                  </a:lnTo>
                  <a:lnTo>
                    <a:pt x="1173" y="4"/>
                  </a:lnTo>
                  <a:lnTo>
                    <a:pt x="1169" y="2"/>
                  </a:lnTo>
                  <a:lnTo>
                    <a:pt x="1163" y="0"/>
                  </a:lnTo>
                  <a:lnTo>
                    <a:pt x="1108" y="43"/>
                  </a:lnTo>
                  <a:lnTo>
                    <a:pt x="1105" y="47"/>
                  </a:lnTo>
                  <a:lnTo>
                    <a:pt x="1101" y="54"/>
                  </a:lnTo>
                  <a:lnTo>
                    <a:pt x="1101" y="61"/>
                  </a:lnTo>
                  <a:lnTo>
                    <a:pt x="1102" y="66"/>
                  </a:lnTo>
                  <a:lnTo>
                    <a:pt x="1106" y="72"/>
                  </a:lnTo>
                  <a:lnTo>
                    <a:pt x="1110" y="75"/>
                  </a:lnTo>
                  <a:lnTo>
                    <a:pt x="1117" y="79"/>
                  </a:lnTo>
                  <a:lnTo>
                    <a:pt x="1125" y="81"/>
                  </a:lnTo>
                  <a:lnTo>
                    <a:pt x="1135" y="83"/>
                  </a:lnTo>
                  <a:lnTo>
                    <a:pt x="1137" y="91"/>
                  </a:lnTo>
                  <a:lnTo>
                    <a:pt x="1137" y="95"/>
                  </a:lnTo>
                  <a:lnTo>
                    <a:pt x="1137" y="97"/>
                  </a:lnTo>
                  <a:lnTo>
                    <a:pt x="1137" y="98"/>
                  </a:lnTo>
                  <a:lnTo>
                    <a:pt x="1138" y="100"/>
                  </a:lnTo>
                  <a:lnTo>
                    <a:pt x="1137" y="100"/>
                  </a:lnTo>
                  <a:lnTo>
                    <a:pt x="1137" y="101"/>
                  </a:lnTo>
                  <a:lnTo>
                    <a:pt x="1137" y="103"/>
                  </a:lnTo>
                  <a:lnTo>
                    <a:pt x="1137" y="107"/>
                  </a:lnTo>
                  <a:lnTo>
                    <a:pt x="1134" y="110"/>
                  </a:lnTo>
                  <a:lnTo>
                    <a:pt x="1133" y="114"/>
                  </a:lnTo>
                  <a:lnTo>
                    <a:pt x="1130" y="116"/>
                  </a:lnTo>
                  <a:lnTo>
                    <a:pt x="1128" y="119"/>
                  </a:lnTo>
                  <a:lnTo>
                    <a:pt x="1122" y="124"/>
                  </a:lnTo>
                  <a:lnTo>
                    <a:pt x="1112" y="128"/>
                  </a:lnTo>
                  <a:lnTo>
                    <a:pt x="1102" y="132"/>
                  </a:lnTo>
                  <a:lnTo>
                    <a:pt x="1093" y="132"/>
                  </a:lnTo>
                  <a:lnTo>
                    <a:pt x="1083" y="134"/>
                  </a:lnTo>
                  <a:lnTo>
                    <a:pt x="1076" y="135"/>
                  </a:lnTo>
                  <a:lnTo>
                    <a:pt x="1068" y="134"/>
                  </a:lnTo>
                  <a:lnTo>
                    <a:pt x="1063" y="133"/>
                  </a:lnTo>
                  <a:lnTo>
                    <a:pt x="1053" y="125"/>
                  </a:lnTo>
                  <a:lnTo>
                    <a:pt x="1048" y="113"/>
                  </a:lnTo>
                  <a:lnTo>
                    <a:pt x="911" y="113"/>
                  </a:lnTo>
                  <a:lnTo>
                    <a:pt x="806" y="52"/>
                  </a:lnTo>
                  <a:lnTo>
                    <a:pt x="774" y="71"/>
                  </a:lnTo>
                  <a:lnTo>
                    <a:pt x="712" y="46"/>
                  </a:lnTo>
                  <a:lnTo>
                    <a:pt x="697" y="46"/>
                  </a:lnTo>
                  <a:lnTo>
                    <a:pt x="687" y="46"/>
                  </a:lnTo>
                  <a:lnTo>
                    <a:pt x="683" y="58"/>
                  </a:lnTo>
                  <a:lnTo>
                    <a:pt x="681" y="56"/>
                  </a:lnTo>
                  <a:lnTo>
                    <a:pt x="631" y="88"/>
                  </a:lnTo>
                  <a:lnTo>
                    <a:pt x="522" y="111"/>
                  </a:lnTo>
                  <a:lnTo>
                    <a:pt x="531" y="160"/>
                  </a:lnTo>
                  <a:lnTo>
                    <a:pt x="512" y="196"/>
                  </a:lnTo>
                  <a:lnTo>
                    <a:pt x="441" y="241"/>
                  </a:lnTo>
                  <a:lnTo>
                    <a:pt x="445" y="307"/>
                  </a:lnTo>
                  <a:lnTo>
                    <a:pt x="394" y="300"/>
                  </a:lnTo>
                  <a:lnTo>
                    <a:pt x="382" y="326"/>
                  </a:lnTo>
                  <a:lnTo>
                    <a:pt x="402" y="368"/>
                  </a:lnTo>
                  <a:lnTo>
                    <a:pt x="392" y="436"/>
                  </a:lnTo>
                  <a:lnTo>
                    <a:pt x="392" y="479"/>
                  </a:lnTo>
                  <a:lnTo>
                    <a:pt x="358" y="536"/>
                  </a:lnTo>
                  <a:lnTo>
                    <a:pt x="305" y="544"/>
                  </a:lnTo>
                  <a:lnTo>
                    <a:pt x="261" y="497"/>
                  </a:lnTo>
                  <a:lnTo>
                    <a:pt x="196" y="500"/>
                  </a:lnTo>
                  <a:lnTo>
                    <a:pt x="178" y="525"/>
                  </a:lnTo>
                  <a:lnTo>
                    <a:pt x="114" y="531"/>
                  </a:lnTo>
                  <a:lnTo>
                    <a:pt x="101" y="524"/>
                  </a:lnTo>
                  <a:lnTo>
                    <a:pt x="91" y="519"/>
                  </a:lnTo>
                  <a:lnTo>
                    <a:pt x="82" y="517"/>
                  </a:lnTo>
                  <a:lnTo>
                    <a:pt x="76" y="518"/>
                  </a:lnTo>
                  <a:lnTo>
                    <a:pt x="71" y="521"/>
                  </a:lnTo>
                  <a:lnTo>
                    <a:pt x="69" y="527"/>
                  </a:lnTo>
                  <a:lnTo>
                    <a:pt x="68" y="535"/>
                  </a:lnTo>
                  <a:lnTo>
                    <a:pt x="69" y="546"/>
                  </a:lnTo>
                  <a:lnTo>
                    <a:pt x="0" y="570"/>
                  </a:lnTo>
                  <a:lnTo>
                    <a:pt x="59" y="612"/>
                  </a:lnTo>
                  <a:lnTo>
                    <a:pt x="41" y="682"/>
                  </a:lnTo>
                  <a:lnTo>
                    <a:pt x="87" y="726"/>
                  </a:lnTo>
                  <a:lnTo>
                    <a:pt x="54" y="728"/>
                  </a:lnTo>
                  <a:lnTo>
                    <a:pt x="24" y="778"/>
                  </a:lnTo>
                  <a:lnTo>
                    <a:pt x="30" y="786"/>
                  </a:lnTo>
                  <a:lnTo>
                    <a:pt x="39" y="791"/>
                  </a:lnTo>
                  <a:lnTo>
                    <a:pt x="48" y="793"/>
                  </a:lnTo>
                  <a:lnTo>
                    <a:pt x="57" y="792"/>
                  </a:lnTo>
                  <a:lnTo>
                    <a:pt x="61" y="788"/>
                  </a:lnTo>
                  <a:lnTo>
                    <a:pt x="64" y="786"/>
                  </a:lnTo>
                  <a:lnTo>
                    <a:pt x="64" y="785"/>
                  </a:lnTo>
                  <a:lnTo>
                    <a:pt x="65" y="785"/>
                  </a:lnTo>
                  <a:lnTo>
                    <a:pt x="67" y="785"/>
                  </a:lnTo>
                  <a:lnTo>
                    <a:pt x="77" y="776"/>
                  </a:lnTo>
                  <a:lnTo>
                    <a:pt x="182" y="881"/>
                  </a:lnTo>
                  <a:lnTo>
                    <a:pt x="154" y="926"/>
                  </a:lnTo>
                  <a:lnTo>
                    <a:pt x="221" y="948"/>
                  </a:lnTo>
                  <a:lnTo>
                    <a:pt x="241" y="988"/>
                  </a:lnTo>
                  <a:lnTo>
                    <a:pt x="214" y="1031"/>
                  </a:lnTo>
                  <a:lnTo>
                    <a:pt x="209" y="1029"/>
                  </a:lnTo>
                  <a:lnTo>
                    <a:pt x="205" y="1029"/>
                  </a:lnTo>
                  <a:lnTo>
                    <a:pt x="202" y="1029"/>
                  </a:lnTo>
                  <a:lnTo>
                    <a:pt x="201" y="1031"/>
                  </a:lnTo>
                  <a:lnTo>
                    <a:pt x="195" y="1034"/>
                  </a:lnTo>
                  <a:lnTo>
                    <a:pt x="192" y="1038"/>
                  </a:lnTo>
                  <a:lnTo>
                    <a:pt x="188" y="1041"/>
                  </a:lnTo>
                  <a:lnTo>
                    <a:pt x="187" y="1045"/>
                  </a:lnTo>
                  <a:lnTo>
                    <a:pt x="187" y="1049"/>
                  </a:lnTo>
                  <a:lnTo>
                    <a:pt x="189" y="1050"/>
                  </a:lnTo>
                  <a:lnTo>
                    <a:pt x="194" y="1052"/>
                  </a:lnTo>
                  <a:lnTo>
                    <a:pt x="225" y="1080"/>
                  </a:lnTo>
                  <a:lnTo>
                    <a:pt x="228" y="1117"/>
                  </a:lnTo>
                  <a:lnTo>
                    <a:pt x="234" y="1116"/>
                  </a:lnTo>
                  <a:lnTo>
                    <a:pt x="237" y="1117"/>
                  </a:lnTo>
                  <a:lnTo>
                    <a:pt x="237" y="1120"/>
                  </a:lnTo>
                  <a:lnTo>
                    <a:pt x="237" y="1124"/>
                  </a:lnTo>
                  <a:lnTo>
                    <a:pt x="235" y="1132"/>
                  </a:lnTo>
                  <a:lnTo>
                    <a:pt x="229" y="1138"/>
                  </a:lnTo>
                  <a:lnTo>
                    <a:pt x="220" y="1146"/>
                  </a:lnTo>
                  <a:lnTo>
                    <a:pt x="214" y="1142"/>
                  </a:lnTo>
                  <a:lnTo>
                    <a:pt x="200" y="1144"/>
                  </a:lnTo>
                  <a:lnTo>
                    <a:pt x="195" y="1145"/>
                  </a:lnTo>
                  <a:lnTo>
                    <a:pt x="192" y="1149"/>
                  </a:lnTo>
                  <a:lnTo>
                    <a:pt x="189" y="1152"/>
                  </a:lnTo>
                  <a:lnTo>
                    <a:pt x="187" y="1154"/>
                  </a:lnTo>
                  <a:lnTo>
                    <a:pt x="172" y="1163"/>
                  </a:lnTo>
                  <a:lnTo>
                    <a:pt x="160" y="1172"/>
                  </a:lnTo>
                  <a:lnTo>
                    <a:pt x="154" y="1175"/>
                  </a:lnTo>
                  <a:lnTo>
                    <a:pt x="153" y="1179"/>
                  </a:lnTo>
                  <a:lnTo>
                    <a:pt x="154" y="1183"/>
                  </a:lnTo>
                  <a:lnTo>
                    <a:pt x="158" y="1188"/>
                  </a:lnTo>
                  <a:lnTo>
                    <a:pt x="228" y="1229"/>
                  </a:lnTo>
                  <a:lnTo>
                    <a:pt x="183" y="1242"/>
                  </a:lnTo>
                  <a:lnTo>
                    <a:pt x="186" y="1297"/>
                  </a:lnTo>
                  <a:lnTo>
                    <a:pt x="249" y="1272"/>
                  </a:lnTo>
                  <a:lnTo>
                    <a:pt x="337" y="1306"/>
                  </a:lnTo>
                  <a:lnTo>
                    <a:pt x="347" y="1327"/>
                  </a:lnTo>
                  <a:lnTo>
                    <a:pt x="353" y="1323"/>
                  </a:lnTo>
                  <a:lnTo>
                    <a:pt x="359" y="1324"/>
                  </a:lnTo>
                  <a:lnTo>
                    <a:pt x="370" y="1326"/>
                  </a:lnTo>
                  <a:lnTo>
                    <a:pt x="379" y="1331"/>
                  </a:lnTo>
                  <a:lnTo>
                    <a:pt x="385" y="1336"/>
                  </a:lnTo>
                  <a:lnTo>
                    <a:pt x="389" y="1345"/>
                  </a:lnTo>
                  <a:lnTo>
                    <a:pt x="389" y="1354"/>
                  </a:lnTo>
                  <a:lnTo>
                    <a:pt x="388" y="1366"/>
                  </a:lnTo>
                  <a:lnTo>
                    <a:pt x="384" y="1379"/>
                  </a:lnTo>
                  <a:lnTo>
                    <a:pt x="378" y="1394"/>
                  </a:lnTo>
                  <a:lnTo>
                    <a:pt x="462" y="1397"/>
                  </a:lnTo>
                  <a:lnTo>
                    <a:pt x="485" y="1423"/>
                  </a:lnTo>
                  <a:lnTo>
                    <a:pt x="522" y="1437"/>
                  </a:lnTo>
                  <a:lnTo>
                    <a:pt x="518" y="1490"/>
                  </a:lnTo>
                  <a:lnTo>
                    <a:pt x="556" y="1463"/>
                  </a:lnTo>
                  <a:lnTo>
                    <a:pt x="560" y="1453"/>
                  </a:lnTo>
                  <a:lnTo>
                    <a:pt x="564" y="1446"/>
                  </a:lnTo>
                  <a:lnTo>
                    <a:pt x="568" y="1441"/>
                  </a:lnTo>
                  <a:lnTo>
                    <a:pt x="573" y="1438"/>
                  </a:lnTo>
                  <a:lnTo>
                    <a:pt x="579" y="1437"/>
                  </a:lnTo>
                  <a:lnTo>
                    <a:pt x="585" y="1438"/>
                  </a:lnTo>
                  <a:lnTo>
                    <a:pt x="592" y="1441"/>
                  </a:lnTo>
                  <a:lnTo>
                    <a:pt x="599" y="1446"/>
                  </a:lnTo>
                  <a:lnTo>
                    <a:pt x="606" y="1441"/>
                  </a:lnTo>
                  <a:lnTo>
                    <a:pt x="615" y="1439"/>
                  </a:lnTo>
                  <a:lnTo>
                    <a:pt x="622" y="1438"/>
                  </a:lnTo>
                  <a:lnTo>
                    <a:pt x="631" y="1439"/>
                  </a:lnTo>
                  <a:lnTo>
                    <a:pt x="636" y="1441"/>
                  </a:lnTo>
                  <a:lnTo>
                    <a:pt x="643" y="1446"/>
                  </a:lnTo>
                  <a:lnTo>
                    <a:pt x="648" y="1451"/>
                  </a:lnTo>
                  <a:lnTo>
                    <a:pt x="654" y="1460"/>
                  </a:lnTo>
                  <a:lnTo>
                    <a:pt x="722" y="1424"/>
                  </a:lnTo>
                  <a:lnTo>
                    <a:pt x="732" y="1386"/>
                  </a:lnTo>
                  <a:lnTo>
                    <a:pt x="785" y="1342"/>
                  </a:lnTo>
                  <a:lnTo>
                    <a:pt x="824" y="1343"/>
                  </a:lnTo>
                  <a:lnTo>
                    <a:pt x="824" y="1224"/>
                  </a:lnTo>
                  <a:lnTo>
                    <a:pt x="874" y="1117"/>
                  </a:lnTo>
                  <a:lnTo>
                    <a:pt x="904" y="1103"/>
                  </a:lnTo>
                  <a:lnTo>
                    <a:pt x="895" y="1097"/>
                  </a:lnTo>
                  <a:lnTo>
                    <a:pt x="892" y="1093"/>
                  </a:lnTo>
                  <a:lnTo>
                    <a:pt x="894" y="1089"/>
                  </a:lnTo>
                  <a:lnTo>
                    <a:pt x="901" y="1086"/>
                  </a:lnTo>
                  <a:lnTo>
                    <a:pt x="907" y="1084"/>
                  </a:lnTo>
                  <a:lnTo>
                    <a:pt x="910" y="1084"/>
                  </a:lnTo>
                  <a:lnTo>
                    <a:pt x="915" y="1086"/>
                  </a:lnTo>
                  <a:lnTo>
                    <a:pt x="920" y="1091"/>
                  </a:lnTo>
                  <a:lnTo>
                    <a:pt x="926" y="1099"/>
                  </a:lnTo>
                  <a:lnTo>
                    <a:pt x="991" y="1034"/>
                  </a:lnTo>
                  <a:lnTo>
                    <a:pt x="1039" y="1039"/>
                  </a:lnTo>
                  <a:lnTo>
                    <a:pt x="1139" y="938"/>
                  </a:lnTo>
                  <a:lnTo>
                    <a:pt x="1157" y="876"/>
                  </a:lnTo>
                  <a:lnTo>
                    <a:pt x="1140" y="827"/>
                  </a:lnTo>
                  <a:lnTo>
                    <a:pt x="1182" y="789"/>
                  </a:lnTo>
                  <a:lnTo>
                    <a:pt x="1181" y="797"/>
                  </a:lnTo>
                  <a:lnTo>
                    <a:pt x="1182" y="799"/>
                  </a:lnTo>
                  <a:lnTo>
                    <a:pt x="1186" y="800"/>
                  </a:lnTo>
                  <a:lnTo>
                    <a:pt x="1199" y="801"/>
                  </a:lnTo>
                  <a:lnTo>
                    <a:pt x="1215" y="804"/>
                  </a:lnTo>
                  <a:lnTo>
                    <a:pt x="1262" y="745"/>
                  </a:lnTo>
                  <a:lnTo>
                    <a:pt x="1268" y="709"/>
                  </a:lnTo>
                  <a:lnTo>
                    <a:pt x="1300" y="677"/>
                  </a:lnTo>
                  <a:lnTo>
                    <a:pt x="1324" y="644"/>
                  </a:lnTo>
                  <a:lnTo>
                    <a:pt x="1381" y="604"/>
                  </a:lnTo>
                  <a:lnTo>
                    <a:pt x="1399" y="603"/>
                  </a:lnTo>
                  <a:lnTo>
                    <a:pt x="1402" y="537"/>
                  </a:lnTo>
                  <a:lnTo>
                    <a:pt x="1478" y="565"/>
                  </a:lnTo>
                  <a:lnTo>
                    <a:pt x="1486" y="512"/>
                  </a:lnTo>
                  <a:lnTo>
                    <a:pt x="1533" y="442"/>
                  </a:lnTo>
                  <a:lnTo>
                    <a:pt x="1534" y="440"/>
                  </a:lnTo>
                  <a:lnTo>
                    <a:pt x="1534" y="439"/>
                  </a:lnTo>
                  <a:lnTo>
                    <a:pt x="1535" y="439"/>
                  </a:lnTo>
                  <a:lnTo>
                    <a:pt x="1534" y="437"/>
                  </a:lnTo>
                  <a:lnTo>
                    <a:pt x="1532" y="436"/>
                  </a:lnTo>
                  <a:lnTo>
                    <a:pt x="1531" y="436"/>
                  </a:lnTo>
                  <a:lnTo>
                    <a:pt x="1526" y="436"/>
                  </a:lnTo>
                  <a:lnTo>
                    <a:pt x="1523" y="433"/>
                  </a:lnTo>
                  <a:lnTo>
                    <a:pt x="1524" y="430"/>
                  </a:lnTo>
                  <a:lnTo>
                    <a:pt x="1527" y="425"/>
                  </a:lnTo>
                  <a:lnTo>
                    <a:pt x="1529" y="422"/>
                  </a:lnTo>
                  <a:lnTo>
                    <a:pt x="1533" y="420"/>
                  </a:lnTo>
                  <a:lnTo>
                    <a:pt x="1524" y="349"/>
                  </a:lnTo>
                  <a:lnTo>
                    <a:pt x="1606" y="353"/>
                  </a:lnTo>
                  <a:lnTo>
                    <a:pt x="1659" y="311"/>
                  </a:lnTo>
                  <a:lnTo>
                    <a:pt x="1689" y="279"/>
                  </a:lnTo>
                  <a:lnTo>
                    <a:pt x="1658" y="235"/>
                  </a:lnTo>
                  <a:lnTo>
                    <a:pt x="1659" y="228"/>
                  </a:lnTo>
                  <a:lnTo>
                    <a:pt x="1660" y="223"/>
                  </a:lnTo>
                  <a:lnTo>
                    <a:pt x="1660" y="219"/>
                  </a:lnTo>
                  <a:lnTo>
                    <a:pt x="1660" y="217"/>
                  </a:lnTo>
                  <a:lnTo>
                    <a:pt x="1652" y="206"/>
                  </a:lnTo>
                  <a:lnTo>
                    <a:pt x="1643" y="198"/>
                  </a:lnTo>
                  <a:lnTo>
                    <a:pt x="1635" y="192"/>
                  </a:lnTo>
                  <a:lnTo>
                    <a:pt x="1627" y="189"/>
                  </a:lnTo>
                  <a:lnTo>
                    <a:pt x="1619" y="187"/>
                  </a:lnTo>
                  <a:lnTo>
                    <a:pt x="1612" y="188"/>
                  </a:lnTo>
                  <a:lnTo>
                    <a:pt x="1605" y="191"/>
                  </a:lnTo>
                  <a:lnTo>
                    <a:pt x="1598" y="197"/>
                  </a:lnTo>
                  <a:lnTo>
                    <a:pt x="1579" y="172"/>
                  </a:lnTo>
                  <a:lnTo>
                    <a:pt x="1540" y="133"/>
                  </a:lnTo>
                  <a:lnTo>
                    <a:pt x="1562" y="71"/>
                  </a:lnTo>
                  <a:lnTo>
                    <a:pt x="1550" y="21"/>
                  </a:lnTo>
                  <a:lnTo>
                    <a:pt x="1550" y="20"/>
                  </a:lnTo>
                  <a:lnTo>
                    <a:pt x="1537" y="14"/>
                  </a:lnTo>
                  <a:lnTo>
                    <a:pt x="1523" y="13"/>
                  </a:lnTo>
                  <a:lnTo>
                    <a:pt x="1508" y="15"/>
                  </a:lnTo>
                  <a:lnTo>
                    <a:pt x="1419" y="2"/>
                  </a:lnTo>
                  <a:lnTo>
                    <a:pt x="1385" y="56"/>
                  </a:lnTo>
                  <a:lnTo>
                    <a:pt x="1287" y="97"/>
                  </a:lnTo>
                  <a:lnTo>
                    <a:pt x="1229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00000-0008-0000-0000-00006C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" y="713"/>
              <a:ext cx="97" cy="66"/>
            </a:xfrm>
            <a:custGeom>
              <a:avLst/>
              <a:gdLst/>
              <a:ahLst/>
              <a:cxnLst>
                <a:cxn ang="0">
                  <a:pos x="217" y="145"/>
                </a:cxn>
                <a:cxn ang="0">
                  <a:pos x="238" y="165"/>
                </a:cxn>
                <a:cxn ang="0">
                  <a:pos x="269" y="185"/>
                </a:cxn>
                <a:cxn ang="0">
                  <a:pos x="253" y="205"/>
                </a:cxn>
                <a:cxn ang="0">
                  <a:pos x="147" y="328"/>
                </a:cxn>
                <a:cxn ang="0">
                  <a:pos x="169" y="355"/>
                </a:cxn>
                <a:cxn ang="0">
                  <a:pos x="180" y="348"/>
                </a:cxn>
                <a:cxn ang="0">
                  <a:pos x="70" y="420"/>
                </a:cxn>
                <a:cxn ang="0">
                  <a:pos x="63" y="442"/>
                </a:cxn>
                <a:cxn ang="0">
                  <a:pos x="4" y="518"/>
                </a:cxn>
                <a:cxn ang="0">
                  <a:pos x="52" y="695"/>
                </a:cxn>
                <a:cxn ang="0">
                  <a:pos x="20" y="718"/>
                </a:cxn>
                <a:cxn ang="0">
                  <a:pos x="220" y="899"/>
                </a:cxn>
                <a:cxn ang="0">
                  <a:pos x="533" y="963"/>
                </a:cxn>
                <a:cxn ang="0">
                  <a:pos x="575" y="977"/>
                </a:cxn>
                <a:cxn ang="0">
                  <a:pos x="645" y="965"/>
                </a:cxn>
                <a:cxn ang="0">
                  <a:pos x="678" y="959"/>
                </a:cxn>
                <a:cxn ang="0">
                  <a:pos x="852" y="845"/>
                </a:cxn>
                <a:cxn ang="0">
                  <a:pos x="917" y="802"/>
                </a:cxn>
                <a:cxn ang="0">
                  <a:pos x="1017" y="773"/>
                </a:cxn>
                <a:cxn ang="0">
                  <a:pos x="1025" y="745"/>
                </a:cxn>
                <a:cxn ang="0">
                  <a:pos x="1179" y="559"/>
                </a:cxn>
                <a:cxn ang="0">
                  <a:pos x="1320" y="461"/>
                </a:cxn>
                <a:cxn ang="0">
                  <a:pos x="1424" y="431"/>
                </a:cxn>
                <a:cxn ang="0">
                  <a:pos x="1445" y="436"/>
                </a:cxn>
                <a:cxn ang="0">
                  <a:pos x="1493" y="363"/>
                </a:cxn>
                <a:cxn ang="0">
                  <a:pos x="1472" y="358"/>
                </a:cxn>
                <a:cxn ang="0">
                  <a:pos x="1496" y="258"/>
                </a:cxn>
                <a:cxn ang="0">
                  <a:pos x="1509" y="257"/>
                </a:cxn>
                <a:cxn ang="0">
                  <a:pos x="1520" y="229"/>
                </a:cxn>
                <a:cxn ang="0">
                  <a:pos x="1522" y="209"/>
                </a:cxn>
                <a:cxn ang="0">
                  <a:pos x="1401" y="177"/>
                </a:cxn>
                <a:cxn ang="0">
                  <a:pos x="1391" y="135"/>
                </a:cxn>
                <a:cxn ang="0">
                  <a:pos x="1414" y="106"/>
                </a:cxn>
                <a:cxn ang="0">
                  <a:pos x="1127" y="169"/>
                </a:cxn>
                <a:cxn ang="0">
                  <a:pos x="1125" y="199"/>
                </a:cxn>
                <a:cxn ang="0">
                  <a:pos x="1111" y="213"/>
                </a:cxn>
                <a:cxn ang="0">
                  <a:pos x="1086" y="190"/>
                </a:cxn>
                <a:cxn ang="0">
                  <a:pos x="1050" y="161"/>
                </a:cxn>
                <a:cxn ang="0">
                  <a:pos x="996" y="276"/>
                </a:cxn>
                <a:cxn ang="0">
                  <a:pos x="907" y="190"/>
                </a:cxn>
                <a:cxn ang="0">
                  <a:pos x="688" y="270"/>
                </a:cxn>
                <a:cxn ang="0">
                  <a:pos x="678" y="235"/>
                </a:cxn>
                <a:cxn ang="0">
                  <a:pos x="631" y="192"/>
                </a:cxn>
                <a:cxn ang="0">
                  <a:pos x="610" y="198"/>
                </a:cxn>
                <a:cxn ang="0">
                  <a:pos x="574" y="183"/>
                </a:cxn>
                <a:cxn ang="0">
                  <a:pos x="554" y="164"/>
                </a:cxn>
                <a:cxn ang="0">
                  <a:pos x="513" y="141"/>
                </a:cxn>
                <a:cxn ang="0">
                  <a:pos x="498" y="6"/>
                </a:cxn>
                <a:cxn ang="0">
                  <a:pos x="467" y="5"/>
                </a:cxn>
                <a:cxn ang="0">
                  <a:pos x="389" y="46"/>
                </a:cxn>
                <a:cxn ang="0">
                  <a:pos x="330" y="39"/>
                </a:cxn>
                <a:cxn ang="0">
                  <a:pos x="266" y="66"/>
                </a:cxn>
              </a:cxnLst>
              <a:rect l="0" t="0" r="r" b="b"/>
              <a:pathLst>
                <a:path w="1542" h="989">
                  <a:moveTo>
                    <a:pt x="206" y="71"/>
                  </a:moveTo>
                  <a:lnTo>
                    <a:pt x="178" y="121"/>
                  </a:lnTo>
                  <a:lnTo>
                    <a:pt x="202" y="152"/>
                  </a:lnTo>
                  <a:lnTo>
                    <a:pt x="208" y="148"/>
                  </a:lnTo>
                  <a:lnTo>
                    <a:pt x="213" y="146"/>
                  </a:lnTo>
                  <a:lnTo>
                    <a:pt x="217" y="145"/>
                  </a:lnTo>
                  <a:lnTo>
                    <a:pt x="223" y="146"/>
                  </a:lnTo>
                  <a:lnTo>
                    <a:pt x="226" y="147"/>
                  </a:lnTo>
                  <a:lnTo>
                    <a:pt x="230" y="150"/>
                  </a:lnTo>
                  <a:lnTo>
                    <a:pt x="232" y="154"/>
                  </a:lnTo>
                  <a:lnTo>
                    <a:pt x="236" y="160"/>
                  </a:lnTo>
                  <a:lnTo>
                    <a:pt x="238" y="165"/>
                  </a:lnTo>
                  <a:lnTo>
                    <a:pt x="241" y="168"/>
                  </a:lnTo>
                  <a:lnTo>
                    <a:pt x="250" y="170"/>
                  </a:lnTo>
                  <a:lnTo>
                    <a:pt x="258" y="173"/>
                  </a:lnTo>
                  <a:lnTo>
                    <a:pt x="263" y="177"/>
                  </a:lnTo>
                  <a:lnTo>
                    <a:pt x="267" y="181"/>
                  </a:lnTo>
                  <a:lnTo>
                    <a:pt x="269" y="185"/>
                  </a:lnTo>
                  <a:lnTo>
                    <a:pt x="270" y="190"/>
                  </a:lnTo>
                  <a:lnTo>
                    <a:pt x="266" y="196"/>
                  </a:lnTo>
                  <a:lnTo>
                    <a:pt x="263" y="203"/>
                  </a:lnTo>
                  <a:lnTo>
                    <a:pt x="259" y="205"/>
                  </a:lnTo>
                  <a:lnTo>
                    <a:pt x="256" y="206"/>
                  </a:lnTo>
                  <a:lnTo>
                    <a:pt x="253" y="205"/>
                  </a:lnTo>
                  <a:lnTo>
                    <a:pt x="250" y="202"/>
                  </a:lnTo>
                  <a:lnTo>
                    <a:pt x="242" y="259"/>
                  </a:lnTo>
                  <a:lnTo>
                    <a:pt x="207" y="322"/>
                  </a:lnTo>
                  <a:lnTo>
                    <a:pt x="154" y="317"/>
                  </a:lnTo>
                  <a:lnTo>
                    <a:pt x="149" y="322"/>
                  </a:lnTo>
                  <a:lnTo>
                    <a:pt x="147" y="328"/>
                  </a:lnTo>
                  <a:lnTo>
                    <a:pt x="146" y="333"/>
                  </a:lnTo>
                  <a:lnTo>
                    <a:pt x="148" y="339"/>
                  </a:lnTo>
                  <a:lnTo>
                    <a:pt x="150" y="343"/>
                  </a:lnTo>
                  <a:lnTo>
                    <a:pt x="156" y="348"/>
                  </a:lnTo>
                  <a:lnTo>
                    <a:pt x="161" y="351"/>
                  </a:lnTo>
                  <a:lnTo>
                    <a:pt x="169" y="355"/>
                  </a:lnTo>
                  <a:lnTo>
                    <a:pt x="172" y="354"/>
                  </a:lnTo>
                  <a:lnTo>
                    <a:pt x="172" y="353"/>
                  </a:lnTo>
                  <a:lnTo>
                    <a:pt x="173" y="353"/>
                  </a:lnTo>
                  <a:lnTo>
                    <a:pt x="175" y="353"/>
                  </a:lnTo>
                  <a:lnTo>
                    <a:pt x="177" y="350"/>
                  </a:lnTo>
                  <a:lnTo>
                    <a:pt x="180" y="348"/>
                  </a:lnTo>
                  <a:lnTo>
                    <a:pt x="170" y="420"/>
                  </a:lnTo>
                  <a:lnTo>
                    <a:pt x="64" y="395"/>
                  </a:lnTo>
                  <a:lnTo>
                    <a:pt x="66" y="400"/>
                  </a:lnTo>
                  <a:lnTo>
                    <a:pt x="69" y="406"/>
                  </a:lnTo>
                  <a:lnTo>
                    <a:pt x="71" y="418"/>
                  </a:lnTo>
                  <a:lnTo>
                    <a:pt x="70" y="420"/>
                  </a:lnTo>
                  <a:lnTo>
                    <a:pt x="70" y="423"/>
                  </a:lnTo>
                  <a:lnTo>
                    <a:pt x="70" y="429"/>
                  </a:lnTo>
                  <a:lnTo>
                    <a:pt x="66" y="441"/>
                  </a:lnTo>
                  <a:lnTo>
                    <a:pt x="64" y="441"/>
                  </a:lnTo>
                  <a:lnTo>
                    <a:pt x="63" y="441"/>
                  </a:lnTo>
                  <a:lnTo>
                    <a:pt x="63" y="442"/>
                  </a:lnTo>
                  <a:lnTo>
                    <a:pt x="60" y="442"/>
                  </a:lnTo>
                  <a:lnTo>
                    <a:pt x="55" y="441"/>
                  </a:lnTo>
                  <a:lnTo>
                    <a:pt x="50" y="439"/>
                  </a:lnTo>
                  <a:lnTo>
                    <a:pt x="19" y="459"/>
                  </a:lnTo>
                  <a:lnTo>
                    <a:pt x="0" y="505"/>
                  </a:lnTo>
                  <a:lnTo>
                    <a:pt x="4" y="518"/>
                  </a:lnTo>
                  <a:lnTo>
                    <a:pt x="29" y="575"/>
                  </a:lnTo>
                  <a:lnTo>
                    <a:pt x="109" y="536"/>
                  </a:lnTo>
                  <a:lnTo>
                    <a:pt x="146" y="570"/>
                  </a:lnTo>
                  <a:lnTo>
                    <a:pt x="98" y="580"/>
                  </a:lnTo>
                  <a:lnTo>
                    <a:pt x="106" y="625"/>
                  </a:lnTo>
                  <a:lnTo>
                    <a:pt x="52" y="695"/>
                  </a:lnTo>
                  <a:lnTo>
                    <a:pt x="41" y="696"/>
                  </a:lnTo>
                  <a:lnTo>
                    <a:pt x="34" y="699"/>
                  </a:lnTo>
                  <a:lnTo>
                    <a:pt x="28" y="702"/>
                  </a:lnTo>
                  <a:lnTo>
                    <a:pt x="24" y="707"/>
                  </a:lnTo>
                  <a:lnTo>
                    <a:pt x="21" y="712"/>
                  </a:lnTo>
                  <a:lnTo>
                    <a:pt x="20" y="718"/>
                  </a:lnTo>
                  <a:lnTo>
                    <a:pt x="23" y="733"/>
                  </a:lnTo>
                  <a:lnTo>
                    <a:pt x="88" y="737"/>
                  </a:lnTo>
                  <a:lnTo>
                    <a:pt x="134" y="750"/>
                  </a:lnTo>
                  <a:lnTo>
                    <a:pt x="186" y="793"/>
                  </a:lnTo>
                  <a:lnTo>
                    <a:pt x="182" y="866"/>
                  </a:lnTo>
                  <a:lnTo>
                    <a:pt x="220" y="899"/>
                  </a:lnTo>
                  <a:lnTo>
                    <a:pt x="183" y="965"/>
                  </a:lnTo>
                  <a:lnTo>
                    <a:pt x="253" y="969"/>
                  </a:lnTo>
                  <a:lnTo>
                    <a:pt x="410" y="931"/>
                  </a:lnTo>
                  <a:lnTo>
                    <a:pt x="452" y="957"/>
                  </a:lnTo>
                  <a:lnTo>
                    <a:pt x="501" y="921"/>
                  </a:lnTo>
                  <a:lnTo>
                    <a:pt x="533" y="963"/>
                  </a:lnTo>
                  <a:lnTo>
                    <a:pt x="546" y="963"/>
                  </a:lnTo>
                  <a:lnTo>
                    <a:pt x="558" y="964"/>
                  </a:lnTo>
                  <a:lnTo>
                    <a:pt x="565" y="966"/>
                  </a:lnTo>
                  <a:lnTo>
                    <a:pt x="571" y="969"/>
                  </a:lnTo>
                  <a:lnTo>
                    <a:pt x="574" y="972"/>
                  </a:lnTo>
                  <a:lnTo>
                    <a:pt x="575" y="977"/>
                  </a:lnTo>
                  <a:lnTo>
                    <a:pt x="573" y="982"/>
                  </a:lnTo>
                  <a:lnTo>
                    <a:pt x="568" y="988"/>
                  </a:lnTo>
                  <a:lnTo>
                    <a:pt x="567" y="989"/>
                  </a:lnTo>
                  <a:lnTo>
                    <a:pt x="657" y="973"/>
                  </a:lnTo>
                  <a:lnTo>
                    <a:pt x="649" y="968"/>
                  </a:lnTo>
                  <a:lnTo>
                    <a:pt x="645" y="965"/>
                  </a:lnTo>
                  <a:lnTo>
                    <a:pt x="643" y="962"/>
                  </a:lnTo>
                  <a:lnTo>
                    <a:pt x="645" y="960"/>
                  </a:lnTo>
                  <a:lnTo>
                    <a:pt x="648" y="958"/>
                  </a:lnTo>
                  <a:lnTo>
                    <a:pt x="656" y="958"/>
                  </a:lnTo>
                  <a:lnTo>
                    <a:pt x="665" y="958"/>
                  </a:lnTo>
                  <a:lnTo>
                    <a:pt x="678" y="959"/>
                  </a:lnTo>
                  <a:lnTo>
                    <a:pt x="753" y="905"/>
                  </a:lnTo>
                  <a:lnTo>
                    <a:pt x="681" y="885"/>
                  </a:lnTo>
                  <a:lnTo>
                    <a:pt x="708" y="866"/>
                  </a:lnTo>
                  <a:lnTo>
                    <a:pt x="756" y="860"/>
                  </a:lnTo>
                  <a:lnTo>
                    <a:pt x="765" y="816"/>
                  </a:lnTo>
                  <a:lnTo>
                    <a:pt x="852" y="845"/>
                  </a:lnTo>
                  <a:lnTo>
                    <a:pt x="868" y="831"/>
                  </a:lnTo>
                  <a:lnTo>
                    <a:pt x="885" y="820"/>
                  </a:lnTo>
                  <a:lnTo>
                    <a:pt x="900" y="809"/>
                  </a:lnTo>
                  <a:lnTo>
                    <a:pt x="916" y="801"/>
                  </a:lnTo>
                  <a:lnTo>
                    <a:pt x="916" y="800"/>
                  </a:lnTo>
                  <a:lnTo>
                    <a:pt x="917" y="802"/>
                  </a:lnTo>
                  <a:lnTo>
                    <a:pt x="917" y="805"/>
                  </a:lnTo>
                  <a:lnTo>
                    <a:pt x="918" y="810"/>
                  </a:lnTo>
                  <a:lnTo>
                    <a:pt x="1001" y="775"/>
                  </a:lnTo>
                  <a:lnTo>
                    <a:pt x="1008" y="775"/>
                  </a:lnTo>
                  <a:lnTo>
                    <a:pt x="1013" y="775"/>
                  </a:lnTo>
                  <a:lnTo>
                    <a:pt x="1017" y="773"/>
                  </a:lnTo>
                  <a:lnTo>
                    <a:pt x="1022" y="770"/>
                  </a:lnTo>
                  <a:lnTo>
                    <a:pt x="1024" y="765"/>
                  </a:lnTo>
                  <a:lnTo>
                    <a:pt x="1024" y="762"/>
                  </a:lnTo>
                  <a:lnTo>
                    <a:pt x="1025" y="760"/>
                  </a:lnTo>
                  <a:lnTo>
                    <a:pt x="1025" y="753"/>
                  </a:lnTo>
                  <a:lnTo>
                    <a:pt x="1025" y="745"/>
                  </a:lnTo>
                  <a:lnTo>
                    <a:pt x="977" y="708"/>
                  </a:lnTo>
                  <a:lnTo>
                    <a:pt x="1009" y="701"/>
                  </a:lnTo>
                  <a:lnTo>
                    <a:pt x="1073" y="711"/>
                  </a:lnTo>
                  <a:lnTo>
                    <a:pt x="1081" y="682"/>
                  </a:lnTo>
                  <a:lnTo>
                    <a:pt x="1172" y="608"/>
                  </a:lnTo>
                  <a:lnTo>
                    <a:pt x="1179" y="559"/>
                  </a:lnTo>
                  <a:lnTo>
                    <a:pt x="1146" y="550"/>
                  </a:lnTo>
                  <a:lnTo>
                    <a:pt x="1126" y="475"/>
                  </a:lnTo>
                  <a:lnTo>
                    <a:pt x="1281" y="493"/>
                  </a:lnTo>
                  <a:lnTo>
                    <a:pt x="1301" y="465"/>
                  </a:lnTo>
                  <a:lnTo>
                    <a:pt x="1314" y="461"/>
                  </a:lnTo>
                  <a:lnTo>
                    <a:pt x="1320" y="461"/>
                  </a:lnTo>
                  <a:lnTo>
                    <a:pt x="1328" y="463"/>
                  </a:lnTo>
                  <a:lnTo>
                    <a:pt x="1340" y="467"/>
                  </a:lnTo>
                  <a:lnTo>
                    <a:pt x="1353" y="477"/>
                  </a:lnTo>
                  <a:lnTo>
                    <a:pt x="1362" y="424"/>
                  </a:lnTo>
                  <a:lnTo>
                    <a:pt x="1422" y="425"/>
                  </a:lnTo>
                  <a:lnTo>
                    <a:pt x="1424" y="431"/>
                  </a:lnTo>
                  <a:lnTo>
                    <a:pt x="1428" y="436"/>
                  </a:lnTo>
                  <a:lnTo>
                    <a:pt x="1430" y="439"/>
                  </a:lnTo>
                  <a:lnTo>
                    <a:pt x="1434" y="441"/>
                  </a:lnTo>
                  <a:lnTo>
                    <a:pt x="1436" y="440"/>
                  </a:lnTo>
                  <a:lnTo>
                    <a:pt x="1441" y="439"/>
                  </a:lnTo>
                  <a:lnTo>
                    <a:pt x="1445" y="436"/>
                  </a:lnTo>
                  <a:lnTo>
                    <a:pt x="1449" y="432"/>
                  </a:lnTo>
                  <a:lnTo>
                    <a:pt x="1429" y="395"/>
                  </a:lnTo>
                  <a:lnTo>
                    <a:pt x="1480" y="415"/>
                  </a:lnTo>
                  <a:lnTo>
                    <a:pt x="1542" y="412"/>
                  </a:lnTo>
                  <a:lnTo>
                    <a:pt x="1499" y="356"/>
                  </a:lnTo>
                  <a:lnTo>
                    <a:pt x="1493" y="363"/>
                  </a:lnTo>
                  <a:lnTo>
                    <a:pt x="1488" y="369"/>
                  </a:lnTo>
                  <a:lnTo>
                    <a:pt x="1482" y="372"/>
                  </a:lnTo>
                  <a:lnTo>
                    <a:pt x="1479" y="373"/>
                  </a:lnTo>
                  <a:lnTo>
                    <a:pt x="1476" y="370"/>
                  </a:lnTo>
                  <a:lnTo>
                    <a:pt x="1474" y="366"/>
                  </a:lnTo>
                  <a:lnTo>
                    <a:pt x="1472" y="358"/>
                  </a:lnTo>
                  <a:lnTo>
                    <a:pt x="1471" y="349"/>
                  </a:lnTo>
                  <a:lnTo>
                    <a:pt x="1426" y="309"/>
                  </a:lnTo>
                  <a:lnTo>
                    <a:pt x="1489" y="255"/>
                  </a:lnTo>
                  <a:lnTo>
                    <a:pt x="1490" y="255"/>
                  </a:lnTo>
                  <a:lnTo>
                    <a:pt x="1492" y="256"/>
                  </a:lnTo>
                  <a:lnTo>
                    <a:pt x="1496" y="258"/>
                  </a:lnTo>
                  <a:lnTo>
                    <a:pt x="1499" y="258"/>
                  </a:lnTo>
                  <a:lnTo>
                    <a:pt x="1504" y="259"/>
                  </a:lnTo>
                  <a:lnTo>
                    <a:pt x="1506" y="258"/>
                  </a:lnTo>
                  <a:lnTo>
                    <a:pt x="1506" y="257"/>
                  </a:lnTo>
                  <a:lnTo>
                    <a:pt x="1507" y="257"/>
                  </a:lnTo>
                  <a:lnTo>
                    <a:pt x="1509" y="257"/>
                  </a:lnTo>
                  <a:lnTo>
                    <a:pt x="1511" y="255"/>
                  </a:lnTo>
                  <a:lnTo>
                    <a:pt x="1514" y="253"/>
                  </a:lnTo>
                  <a:lnTo>
                    <a:pt x="1515" y="249"/>
                  </a:lnTo>
                  <a:lnTo>
                    <a:pt x="1518" y="245"/>
                  </a:lnTo>
                  <a:lnTo>
                    <a:pt x="1520" y="236"/>
                  </a:lnTo>
                  <a:lnTo>
                    <a:pt x="1520" y="229"/>
                  </a:lnTo>
                  <a:lnTo>
                    <a:pt x="1521" y="223"/>
                  </a:lnTo>
                  <a:lnTo>
                    <a:pt x="1521" y="216"/>
                  </a:lnTo>
                  <a:lnTo>
                    <a:pt x="1521" y="212"/>
                  </a:lnTo>
                  <a:lnTo>
                    <a:pt x="1521" y="210"/>
                  </a:lnTo>
                  <a:lnTo>
                    <a:pt x="1521" y="209"/>
                  </a:lnTo>
                  <a:lnTo>
                    <a:pt x="1522" y="209"/>
                  </a:lnTo>
                  <a:lnTo>
                    <a:pt x="1435" y="203"/>
                  </a:lnTo>
                  <a:lnTo>
                    <a:pt x="1424" y="198"/>
                  </a:lnTo>
                  <a:lnTo>
                    <a:pt x="1415" y="194"/>
                  </a:lnTo>
                  <a:lnTo>
                    <a:pt x="1408" y="189"/>
                  </a:lnTo>
                  <a:lnTo>
                    <a:pt x="1404" y="184"/>
                  </a:lnTo>
                  <a:lnTo>
                    <a:pt x="1401" y="177"/>
                  </a:lnTo>
                  <a:lnTo>
                    <a:pt x="1401" y="171"/>
                  </a:lnTo>
                  <a:lnTo>
                    <a:pt x="1402" y="164"/>
                  </a:lnTo>
                  <a:lnTo>
                    <a:pt x="1408" y="157"/>
                  </a:lnTo>
                  <a:lnTo>
                    <a:pt x="1399" y="149"/>
                  </a:lnTo>
                  <a:lnTo>
                    <a:pt x="1394" y="142"/>
                  </a:lnTo>
                  <a:lnTo>
                    <a:pt x="1391" y="135"/>
                  </a:lnTo>
                  <a:lnTo>
                    <a:pt x="1391" y="129"/>
                  </a:lnTo>
                  <a:lnTo>
                    <a:pt x="1392" y="123"/>
                  </a:lnTo>
                  <a:lnTo>
                    <a:pt x="1397" y="117"/>
                  </a:lnTo>
                  <a:lnTo>
                    <a:pt x="1404" y="112"/>
                  </a:lnTo>
                  <a:lnTo>
                    <a:pt x="1415" y="108"/>
                  </a:lnTo>
                  <a:lnTo>
                    <a:pt x="1414" y="106"/>
                  </a:lnTo>
                  <a:lnTo>
                    <a:pt x="1321" y="110"/>
                  </a:lnTo>
                  <a:lnTo>
                    <a:pt x="1276" y="145"/>
                  </a:lnTo>
                  <a:lnTo>
                    <a:pt x="1221" y="141"/>
                  </a:lnTo>
                  <a:lnTo>
                    <a:pt x="1193" y="144"/>
                  </a:lnTo>
                  <a:lnTo>
                    <a:pt x="1135" y="175"/>
                  </a:lnTo>
                  <a:lnTo>
                    <a:pt x="1127" y="169"/>
                  </a:lnTo>
                  <a:lnTo>
                    <a:pt x="1123" y="166"/>
                  </a:lnTo>
                  <a:lnTo>
                    <a:pt x="1121" y="165"/>
                  </a:lnTo>
                  <a:lnTo>
                    <a:pt x="1121" y="166"/>
                  </a:lnTo>
                  <a:lnTo>
                    <a:pt x="1122" y="170"/>
                  </a:lnTo>
                  <a:lnTo>
                    <a:pt x="1129" y="192"/>
                  </a:lnTo>
                  <a:lnTo>
                    <a:pt x="1125" y="199"/>
                  </a:lnTo>
                  <a:lnTo>
                    <a:pt x="1123" y="202"/>
                  </a:lnTo>
                  <a:lnTo>
                    <a:pt x="1122" y="206"/>
                  </a:lnTo>
                  <a:lnTo>
                    <a:pt x="1118" y="210"/>
                  </a:lnTo>
                  <a:lnTo>
                    <a:pt x="1115" y="211"/>
                  </a:lnTo>
                  <a:lnTo>
                    <a:pt x="1114" y="213"/>
                  </a:lnTo>
                  <a:lnTo>
                    <a:pt x="1111" y="213"/>
                  </a:lnTo>
                  <a:lnTo>
                    <a:pt x="1109" y="214"/>
                  </a:lnTo>
                  <a:lnTo>
                    <a:pt x="1105" y="213"/>
                  </a:lnTo>
                  <a:lnTo>
                    <a:pt x="1098" y="210"/>
                  </a:lnTo>
                  <a:lnTo>
                    <a:pt x="1093" y="206"/>
                  </a:lnTo>
                  <a:lnTo>
                    <a:pt x="1087" y="201"/>
                  </a:lnTo>
                  <a:lnTo>
                    <a:pt x="1086" y="190"/>
                  </a:lnTo>
                  <a:lnTo>
                    <a:pt x="1083" y="182"/>
                  </a:lnTo>
                  <a:lnTo>
                    <a:pt x="1079" y="174"/>
                  </a:lnTo>
                  <a:lnTo>
                    <a:pt x="1075" y="169"/>
                  </a:lnTo>
                  <a:lnTo>
                    <a:pt x="1067" y="164"/>
                  </a:lnTo>
                  <a:lnTo>
                    <a:pt x="1060" y="162"/>
                  </a:lnTo>
                  <a:lnTo>
                    <a:pt x="1050" y="161"/>
                  </a:lnTo>
                  <a:lnTo>
                    <a:pt x="1040" y="162"/>
                  </a:lnTo>
                  <a:lnTo>
                    <a:pt x="1033" y="160"/>
                  </a:lnTo>
                  <a:lnTo>
                    <a:pt x="1030" y="164"/>
                  </a:lnTo>
                  <a:lnTo>
                    <a:pt x="1043" y="229"/>
                  </a:lnTo>
                  <a:lnTo>
                    <a:pt x="1003" y="274"/>
                  </a:lnTo>
                  <a:lnTo>
                    <a:pt x="996" y="276"/>
                  </a:lnTo>
                  <a:lnTo>
                    <a:pt x="990" y="276"/>
                  </a:lnTo>
                  <a:lnTo>
                    <a:pt x="983" y="272"/>
                  </a:lnTo>
                  <a:lnTo>
                    <a:pt x="979" y="266"/>
                  </a:lnTo>
                  <a:lnTo>
                    <a:pt x="978" y="265"/>
                  </a:lnTo>
                  <a:lnTo>
                    <a:pt x="929" y="206"/>
                  </a:lnTo>
                  <a:lnTo>
                    <a:pt x="907" y="190"/>
                  </a:lnTo>
                  <a:lnTo>
                    <a:pt x="885" y="236"/>
                  </a:lnTo>
                  <a:lnTo>
                    <a:pt x="768" y="311"/>
                  </a:lnTo>
                  <a:lnTo>
                    <a:pt x="742" y="274"/>
                  </a:lnTo>
                  <a:lnTo>
                    <a:pt x="706" y="275"/>
                  </a:lnTo>
                  <a:lnTo>
                    <a:pt x="695" y="272"/>
                  </a:lnTo>
                  <a:lnTo>
                    <a:pt x="688" y="270"/>
                  </a:lnTo>
                  <a:lnTo>
                    <a:pt x="681" y="266"/>
                  </a:lnTo>
                  <a:lnTo>
                    <a:pt x="678" y="262"/>
                  </a:lnTo>
                  <a:lnTo>
                    <a:pt x="675" y="256"/>
                  </a:lnTo>
                  <a:lnTo>
                    <a:pt x="675" y="250"/>
                  </a:lnTo>
                  <a:lnTo>
                    <a:pt x="675" y="242"/>
                  </a:lnTo>
                  <a:lnTo>
                    <a:pt x="678" y="235"/>
                  </a:lnTo>
                  <a:lnTo>
                    <a:pt x="701" y="177"/>
                  </a:lnTo>
                  <a:lnTo>
                    <a:pt x="644" y="180"/>
                  </a:lnTo>
                  <a:lnTo>
                    <a:pt x="643" y="184"/>
                  </a:lnTo>
                  <a:lnTo>
                    <a:pt x="638" y="188"/>
                  </a:lnTo>
                  <a:lnTo>
                    <a:pt x="633" y="192"/>
                  </a:lnTo>
                  <a:lnTo>
                    <a:pt x="631" y="192"/>
                  </a:lnTo>
                  <a:lnTo>
                    <a:pt x="630" y="192"/>
                  </a:lnTo>
                  <a:lnTo>
                    <a:pt x="630" y="193"/>
                  </a:lnTo>
                  <a:lnTo>
                    <a:pt x="628" y="195"/>
                  </a:lnTo>
                  <a:lnTo>
                    <a:pt x="624" y="198"/>
                  </a:lnTo>
                  <a:lnTo>
                    <a:pt x="616" y="198"/>
                  </a:lnTo>
                  <a:lnTo>
                    <a:pt x="610" y="198"/>
                  </a:lnTo>
                  <a:lnTo>
                    <a:pt x="606" y="197"/>
                  </a:lnTo>
                  <a:lnTo>
                    <a:pt x="602" y="197"/>
                  </a:lnTo>
                  <a:lnTo>
                    <a:pt x="596" y="196"/>
                  </a:lnTo>
                  <a:lnTo>
                    <a:pt x="586" y="192"/>
                  </a:lnTo>
                  <a:lnTo>
                    <a:pt x="581" y="184"/>
                  </a:lnTo>
                  <a:lnTo>
                    <a:pt x="574" y="183"/>
                  </a:lnTo>
                  <a:lnTo>
                    <a:pt x="568" y="182"/>
                  </a:lnTo>
                  <a:lnTo>
                    <a:pt x="563" y="179"/>
                  </a:lnTo>
                  <a:lnTo>
                    <a:pt x="560" y="177"/>
                  </a:lnTo>
                  <a:lnTo>
                    <a:pt x="557" y="173"/>
                  </a:lnTo>
                  <a:lnTo>
                    <a:pt x="555" y="169"/>
                  </a:lnTo>
                  <a:lnTo>
                    <a:pt x="554" y="164"/>
                  </a:lnTo>
                  <a:lnTo>
                    <a:pt x="555" y="159"/>
                  </a:lnTo>
                  <a:lnTo>
                    <a:pt x="555" y="154"/>
                  </a:lnTo>
                  <a:lnTo>
                    <a:pt x="555" y="150"/>
                  </a:lnTo>
                  <a:lnTo>
                    <a:pt x="554" y="144"/>
                  </a:lnTo>
                  <a:lnTo>
                    <a:pt x="554" y="139"/>
                  </a:lnTo>
                  <a:lnTo>
                    <a:pt x="513" y="141"/>
                  </a:lnTo>
                  <a:lnTo>
                    <a:pt x="465" y="109"/>
                  </a:lnTo>
                  <a:lnTo>
                    <a:pt x="449" y="47"/>
                  </a:lnTo>
                  <a:lnTo>
                    <a:pt x="500" y="26"/>
                  </a:lnTo>
                  <a:lnTo>
                    <a:pt x="500" y="17"/>
                  </a:lnTo>
                  <a:lnTo>
                    <a:pt x="500" y="11"/>
                  </a:lnTo>
                  <a:lnTo>
                    <a:pt x="498" y="6"/>
                  </a:lnTo>
                  <a:lnTo>
                    <a:pt x="496" y="3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82" y="0"/>
                  </a:lnTo>
                  <a:lnTo>
                    <a:pt x="475" y="3"/>
                  </a:lnTo>
                  <a:lnTo>
                    <a:pt x="467" y="5"/>
                  </a:lnTo>
                  <a:lnTo>
                    <a:pt x="461" y="6"/>
                  </a:lnTo>
                  <a:lnTo>
                    <a:pt x="414" y="26"/>
                  </a:lnTo>
                  <a:lnTo>
                    <a:pt x="409" y="31"/>
                  </a:lnTo>
                  <a:lnTo>
                    <a:pt x="406" y="37"/>
                  </a:lnTo>
                  <a:lnTo>
                    <a:pt x="398" y="42"/>
                  </a:lnTo>
                  <a:lnTo>
                    <a:pt x="389" y="46"/>
                  </a:lnTo>
                  <a:lnTo>
                    <a:pt x="379" y="48"/>
                  </a:lnTo>
                  <a:lnTo>
                    <a:pt x="371" y="49"/>
                  </a:lnTo>
                  <a:lnTo>
                    <a:pt x="360" y="48"/>
                  </a:lnTo>
                  <a:lnTo>
                    <a:pt x="351" y="46"/>
                  </a:lnTo>
                  <a:lnTo>
                    <a:pt x="340" y="43"/>
                  </a:lnTo>
                  <a:lnTo>
                    <a:pt x="330" y="39"/>
                  </a:lnTo>
                  <a:lnTo>
                    <a:pt x="305" y="54"/>
                  </a:lnTo>
                  <a:lnTo>
                    <a:pt x="290" y="53"/>
                  </a:lnTo>
                  <a:lnTo>
                    <a:pt x="282" y="54"/>
                  </a:lnTo>
                  <a:lnTo>
                    <a:pt x="276" y="58"/>
                  </a:lnTo>
                  <a:lnTo>
                    <a:pt x="270" y="61"/>
                  </a:lnTo>
                  <a:lnTo>
                    <a:pt x="266" y="66"/>
                  </a:lnTo>
                  <a:lnTo>
                    <a:pt x="263" y="77"/>
                  </a:lnTo>
                  <a:lnTo>
                    <a:pt x="257" y="35"/>
                  </a:lnTo>
                  <a:lnTo>
                    <a:pt x="226" y="14"/>
                  </a:lnTo>
                  <a:lnTo>
                    <a:pt x="206" y="71"/>
                  </a:ln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00000000-0008-0000-0000-00006D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849"/>
              <a:ext cx="80" cy="126"/>
            </a:xfrm>
            <a:custGeom>
              <a:avLst/>
              <a:gdLst/>
              <a:ahLst/>
              <a:cxnLst>
                <a:cxn ang="0">
                  <a:pos x="903" y="241"/>
                </a:cxn>
                <a:cxn ang="0">
                  <a:pos x="925" y="443"/>
                </a:cxn>
                <a:cxn ang="0">
                  <a:pos x="751" y="476"/>
                </a:cxn>
                <a:cxn ang="0">
                  <a:pos x="589" y="541"/>
                </a:cxn>
                <a:cxn ang="0">
                  <a:pos x="426" y="637"/>
                </a:cxn>
                <a:cxn ang="0">
                  <a:pos x="261" y="713"/>
                </a:cxn>
                <a:cxn ang="0">
                  <a:pos x="200" y="768"/>
                </a:cxn>
                <a:cxn ang="0">
                  <a:pos x="181" y="774"/>
                </a:cxn>
                <a:cxn ang="0">
                  <a:pos x="171" y="762"/>
                </a:cxn>
                <a:cxn ang="0">
                  <a:pos x="165" y="748"/>
                </a:cxn>
                <a:cxn ang="0">
                  <a:pos x="150" y="762"/>
                </a:cxn>
                <a:cxn ang="0">
                  <a:pos x="154" y="770"/>
                </a:cxn>
                <a:cxn ang="0">
                  <a:pos x="154" y="826"/>
                </a:cxn>
                <a:cxn ang="0">
                  <a:pos x="102" y="926"/>
                </a:cxn>
                <a:cxn ang="0">
                  <a:pos x="124" y="935"/>
                </a:cxn>
                <a:cxn ang="0">
                  <a:pos x="100" y="989"/>
                </a:cxn>
                <a:cxn ang="0">
                  <a:pos x="104" y="1006"/>
                </a:cxn>
                <a:cxn ang="0">
                  <a:pos x="99" y="1019"/>
                </a:cxn>
                <a:cxn ang="0">
                  <a:pos x="43" y="1073"/>
                </a:cxn>
                <a:cxn ang="0">
                  <a:pos x="100" y="1107"/>
                </a:cxn>
                <a:cxn ang="0">
                  <a:pos x="331" y="1161"/>
                </a:cxn>
                <a:cxn ang="0">
                  <a:pos x="352" y="1144"/>
                </a:cxn>
                <a:cxn ang="0">
                  <a:pos x="370" y="1145"/>
                </a:cxn>
                <a:cxn ang="0">
                  <a:pos x="374" y="1164"/>
                </a:cxn>
                <a:cxn ang="0">
                  <a:pos x="438" y="1258"/>
                </a:cxn>
                <a:cxn ang="0">
                  <a:pos x="456" y="1254"/>
                </a:cxn>
                <a:cxn ang="0">
                  <a:pos x="489" y="1286"/>
                </a:cxn>
                <a:cxn ang="0">
                  <a:pos x="667" y="1442"/>
                </a:cxn>
                <a:cxn ang="0">
                  <a:pos x="790" y="1598"/>
                </a:cxn>
                <a:cxn ang="0">
                  <a:pos x="880" y="1705"/>
                </a:cxn>
                <a:cxn ang="0">
                  <a:pos x="871" y="1726"/>
                </a:cxn>
                <a:cxn ang="0">
                  <a:pos x="873" y="1734"/>
                </a:cxn>
                <a:cxn ang="0">
                  <a:pos x="891" y="1742"/>
                </a:cxn>
                <a:cxn ang="0">
                  <a:pos x="879" y="1754"/>
                </a:cxn>
                <a:cxn ang="0">
                  <a:pos x="894" y="1765"/>
                </a:cxn>
                <a:cxn ang="0">
                  <a:pos x="951" y="1885"/>
                </a:cxn>
                <a:cxn ang="0">
                  <a:pos x="1116" y="1790"/>
                </a:cxn>
                <a:cxn ang="0">
                  <a:pos x="1144" y="1637"/>
                </a:cxn>
                <a:cxn ang="0">
                  <a:pos x="1225" y="1493"/>
                </a:cxn>
                <a:cxn ang="0">
                  <a:pos x="1273" y="1379"/>
                </a:cxn>
                <a:cxn ang="0">
                  <a:pos x="1267" y="1206"/>
                </a:cxn>
                <a:cxn ang="0">
                  <a:pos x="1244" y="1037"/>
                </a:cxn>
                <a:cxn ang="0">
                  <a:pos x="1208" y="872"/>
                </a:cxn>
                <a:cxn ang="0">
                  <a:pos x="1159" y="712"/>
                </a:cxn>
                <a:cxn ang="0">
                  <a:pos x="1096" y="557"/>
                </a:cxn>
                <a:cxn ang="0">
                  <a:pos x="1075" y="491"/>
                </a:cxn>
                <a:cxn ang="0">
                  <a:pos x="1076" y="424"/>
                </a:cxn>
                <a:cxn ang="0">
                  <a:pos x="1089" y="367"/>
                </a:cxn>
                <a:cxn ang="0">
                  <a:pos x="1039" y="35"/>
                </a:cxn>
                <a:cxn ang="0">
                  <a:pos x="916" y="113"/>
                </a:cxn>
              </a:cxnLst>
              <a:rect l="0" t="0" r="r" b="b"/>
              <a:pathLst>
                <a:path w="1273" h="1895">
                  <a:moveTo>
                    <a:pt x="916" y="148"/>
                  </a:moveTo>
                  <a:lnTo>
                    <a:pt x="876" y="199"/>
                  </a:lnTo>
                  <a:lnTo>
                    <a:pt x="903" y="241"/>
                  </a:lnTo>
                  <a:lnTo>
                    <a:pt x="871" y="293"/>
                  </a:lnTo>
                  <a:lnTo>
                    <a:pt x="915" y="351"/>
                  </a:lnTo>
                  <a:lnTo>
                    <a:pt x="925" y="443"/>
                  </a:lnTo>
                  <a:lnTo>
                    <a:pt x="872" y="550"/>
                  </a:lnTo>
                  <a:lnTo>
                    <a:pt x="815" y="484"/>
                  </a:lnTo>
                  <a:lnTo>
                    <a:pt x="751" y="476"/>
                  </a:lnTo>
                  <a:lnTo>
                    <a:pt x="703" y="463"/>
                  </a:lnTo>
                  <a:lnTo>
                    <a:pt x="646" y="479"/>
                  </a:lnTo>
                  <a:lnTo>
                    <a:pt x="589" y="541"/>
                  </a:lnTo>
                  <a:lnTo>
                    <a:pt x="578" y="595"/>
                  </a:lnTo>
                  <a:lnTo>
                    <a:pt x="522" y="630"/>
                  </a:lnTo>
                  <a:lnTo>
                    <a:pt x="426" y="637"/>
                  </a:lnTo>
                  <a:lnTo>
                    <a:pt x="359" y="670"/>
                  </a:lnTo>
                  <a:lnTo>
                    <a:pt x="342" y="696"/>
                  </a:lnTo>
                  <a:lnTo>
                    <a:pt x="261" y="713"/>
                  </a:lnTo>
                  <a:lnTo>
                    <a:pt x="250" y="782"/>
                  </a:lnTo>
                  <a:lnTo>
                    <a:pt x="207" y="765"/>
                  </a:lnTo>
                  <a:lnTo>
                    <a:pt x="200" y="768"/>
                  </a:lnTo>
                  <a:lnTo>
                    <a:pt x="195" y="771"/>
                  </a:lnTo>
                  <a:lnTo>
                    <a:pt x="185" y="774"/>
                  </a:lnTo>
                  <a:lnTo>
                    <a:pt x="181" y="774"/>
                  </a:lnTo>
                  <a:lnTo>
                    <a:pt x="179" y="774"/>
                  </a:lnTo>
                  <a:lnTo>
                    <a:pt x="175" y="771"/>
                  </a:lnTo>
                  <a:lnTo>
                    <a:pt x="171" y="762"/>
                  </a:lnTo>
                  <a:lnTo>
                    <a:pt x="168" y="755"/>
                  </a:lnTo>
                  <a:lnTo>
                    <a:pt x="166" y="750"/>
                  </a:lnTo>
                  <a:lnTo>
                    <a:pt x="165" y="748"/>
                  </a:lnTo>
                  <a:lnTo>
                    <a:pt x="156" y="752"/>
                  </a:lnTo>
                  <a:lnTo>
                    <a:pt x="152" y="757"/>
                  </a:lnTo>
                  <a:lnTo>
                    <a:pt x="150" y="762"/>
                  </a:lnTo>
                  <a:lnTo>
                    <a:pt x="152" y="768"/>
                  </a:lnTo>
                  <a:lnTo>
                    <a:pt x="152" y="769"/>
                  </a:lnTo>
                  <a:lnTo>
                    <a:pt x="154" y="770"/>
                  </a:lnTo>
                  <a:lnTo>
                    <a:pt x="156" y="769"/>
                  </a:lnTo>
                  <a:lnTo>
                    <a:pt x="160" y="769"/>
                  </a:lnTo>
                  <a:lnTo>
                    <a:pt x="154" y="826"/>
                  </a:lnTo>
                  <a:lnTo>
                    <a:pt x="105" y="859"/>
                  </a:lnTo>
                  <a:lnTo>
                    <a:pt x="88" y="929"/>
                  </a:lnTo>
                  <a:lnTo>
                    <a:pt x="102" y="926"/>
                  </a:lnTo>
                  <a:lnTo>
                    <a:pt x="116" y="927"/>
                  </a:lnTo>
                  <a:lnTo>
                    <a:pt x="121" y="930"/>
                  </a:lnTo>
                  <a:lnTo>
                    <a:pt x="124" y="935"/>
                  </a:lnTo>
                  <a:lnTo>
                    <a:pt x="88" y="980"/>
                  </a:lnTo>
                  <a:lnTo>
                    <a:pt x="94" y="983"/>
                  </a:lnTo>
                  <a:lnTo>
                    <a:pt x="100" y="989"/>
                  </a:lnTo>
                  <a:lnTo>
                    <a:pt x="103" y="995"/>
                  </a:lnTo>
                  <a:lnTo>
                    <a:pt x="105" y="1004"/>
                  </a:lnTo>
                  <a:lnTo>
                    <a:pt x="104" y="1006"/>
                  </a:lnTo>
                  <a:lnTo>
                    <a:pt x="104" y="1009"/>
                  </a:lnTo>
                  <a:lnTo>
                    <a:pt x="102" y="1015"/>
                  </a:lnTo>
                  <a:lnTo>
                    <a:pt x="99" y="1019"/>
                  </a:lnTo>
                  <a:lnTo>
                    <a:pt x="94" y="1025"/>
                  </a:lnTo>
                  <a:lnTo>
                    <a:pt x="38" y="1025"/>
                  </a:lnTo>
                  <a:lnTo>
                    <a:pt x="43" y="1073"/>
                  </a:lnTo>
                  <a:lnTo>
                    <a:pt x="0" y="1083"/>
                  </a:lnTo>
                  <a:lnTo>
                    <a:pt x="35" y="1100"/>
                  </a:lnTo>
                  <a:lnTo>
                    <a:pt x="100" y="1107"/>
                  </a:lnTo>
                  <a:lnTo>
                    <a:pt x="143" y="1127"/>
                  </a:lnTo>
                  <a:lnTo>
                    <a:pt x="256" y="1155"/>
                  </a:lnTo>
                  <a:lnTo>
                    <a:pt x="331" y="1161"/>
                  </a:lnTo>
                  <a:lnTo>
                    <a:pt x="343" y="1150"/>
                  </a:lnTo>
                  <a:lnTo>
                    <a:pt x="347" y="1146"/>
                  </a:lnTo>
                  <a:lnTo>
                    <a:pt x="352" y="1144"/>
                  </a:lnTo>
                  <a:lnTo>
                    <a:pt x="360" y="1141"/>
                  </a:lnTo>
                  <a:lnTo>
                    <a:pt x="366" y="1142"/>
                  </a:lnTo>
                  <a:lnTo>
                    <a:pt x="370" y="1145"/>
                  </a:lnTo>
                  <a:lnTo>
                    <a:pt x="371" y="1148"/>
                  </a:lnTo>
                  <a:lnTo>
                    <a:pt x="373" y="1153"/>
                  </a:lnTo>
                  <a:lnTo>
                    <a:pt x="374" y="1164"/>
                  </a:lnTo>
                  <a:lnTo>
                    <a:pt x="373" y="1179"/>
                  </a:lnTo>
                  <a:lnTo>
                    <a:pt x="405" y="1233"/>
                  </a:lnTo>
                  <a:lnTo>
                    <a:pt x="438" y="1258"/>
                  </a:lnTo>
                  <a:lnTo>
                    <a:pt x="444" y="1255"/>
                  </a:lnTo>
                  <a:lnTo>
                    <a:pt x="451" y="1254"/>
                  </a:lnTo>
                  <a:lnTo>
                    <a:pt x="456" y="1254"/>
                  </a:lnTo>
                  <a:lnTo>
                    <a:pt x="462" y="1257"/>
                  </a:lnTo>
                  <a:lnTo>
                    <a:pt x="463" y="1260"/>
                  </a:lnTo>
                  <a:lnTo>
                    <a:pt x="489" y="1286"/>
                  </a:lnTo>
                  <a:lnTo>
                    <a:pt x="620" y="1320"/>
                  </a:lnTo>
                  <a:lnTo>
                    <a:pt x="630" y="1377"/>
                  </a:lnTo>
                  <a:lnTo>
                    <a:pt x="667" y="1442"/>
                  </a:lnTo>
                  <a:lnTo>
                    <a:pt x="748" y="1503"/>
                  </a:lnTo>
                  <a:lnTo>
                    <a:pt x="749" y="1547"/>
                  </a:lnTo>
                  <a:lnTo>
                    <a:pt x="790" y="1598"/>
                  </a:lnTo>
                  <a:lnTo>
                    <a:pt x="867" y="1591"/>
                  </a:lnTo>
                  <a:lnTo>
                    <a:pt x="865" y="1634"/>
                  </a:lnTo>
                  <a:lnTo>
                    <a:pt x="880" y="1705"/>
                  </a:lnTo>
                  <a:lnTo>
                    <a:pt x="878" y="1715"/>
                  </a:lnTo>
                  <a:lnTo>
                    <a:pt x="876" y="1721"/>
                  </a:lnTo>
                  <a:lnTo>
                    <a:pt x="871" y="1726"/>
                  </a:lnTo>
                  <a:lnTo>
                    <a:pt x="870" y="1727"/>
                  </a:lnTo>
                  <a:lnTo>
                    <a:pt x="871" y="1729"/>
                  </a:lnTo>
                  <a:lnTo>
                    <a:pt x="873" y="1734"/>
                  </a:lnTo>
                  <a:lnTo>
                    <a:pt x="878" y="1738"/>
                  </a:lnTo>
                  <a:lnTo>
                    <a:pt x="884" y="1741"/>
                  </a:lnTo>
                  <a:lnTo>
                    <a:pt x="891" y="1742"/>
                  </a:lnTo>
                  <a:lnTo>
                    <a:pt x="884" y="1749"/>
                  </a:lnTo>
                  <a:lnTo>
                    <a:pt x="880" y="1751"/>
                  </a:lnTo>
                  <a:lnTo>
                    <a:pt x="879" y="1754"/>
                  </a:lnTo>
                  <a:lnTo>
                    <a:pt x="876" y="1757"/>
                  </a:lnTo>
                  <a:lnTo>
                    <a:pt x="877" y="1760"/>
                  </a:lnTo>
                  <a:lnTo>
                    <a:pt x="894" y="1765"/>
                  </a:lnTo>
                  <a:lnTo>
                    <a:pt x="912" y="1778"/>
                  </a:lnTo>
                  <a:lnTo>
                    <a:pt x="897" y="1866"/>
                  </a:lnTo>
                  <a:lnTo>
                    <a:pt x="951" y="1885"/>
                  </a:lnTo>
                  <a:lnTo>
                    <a:pt x="1004" y="1895"/>
                  </a:lnTo>
                  <a:lnTo>
                    <a:pt x="1120" y="1844"/>
                  </a:lnTo>
                  <a:lnTo>
                    <a:pt x="1116" y="1790"/>
                  </a:lnTo>
                  <a:lnTo>
                    <a:pt x="1119" y="1738"/>
                  </a:lnTo>
                  <a:lnTo>
                    <a:pt x="1128" y="1686"/>
                  </a:lnTo>
                  <a:lnTo>
                    <a:pt x="1144" y="1637"/>
                  </a:lnTo>
                  <a:lnTo>
                    <a:pt x="1164" y="1587"/>
                  </a:lnTo>
                  <a:lnTo>
                    <a:pt x="1192" y="1540"/>
                  </a:lnTo>
                  <a:lnTo>
                    <a:pt x="1225" y="1493"/>
                  </a:lnTo>
                  <a:lnTo>
                    <a:pt x="1264" y="1448"/>
                  </a:lnTo>
                  <a:lnTo>
                    <a:pt x="1273" y="1439"/>
                  </a:lnTo>
                  <a:lnTo>
                    <a:pt x="1273" y="1379"/>
                  </a:lnTo>
                  <a:lnTo>
                    <a:pt x="1272" y="1321"/>
                  </a:lnTo>
                  <a:lnTo>
                    <a:pt x="1270" y="1263"/>
                  </a:lnTo>
                  <a:lnTo>
                    <a:pt x="1267" y="1206"/>
                  </a:lnTo>
                  <a:lnTo>
                    <a:pt x="1260" y="1149"/>
                  </a:lnTo>
                  <a:lnTo>
                    <a:pt x="1253" y="1093"/>
                  </a:lnTo>
                  <a:lnTo>
                    <a:pt x="1244" y="1037"/>
                  </a:lnTo>
                  <a:lnTo>
                    <a:pt x="1235" y="982"/>
                  </a:lnTo>
                  <a:lnTo>
                    <a:pt x="1222" y="926"/>
                  </a:lnTo>
                  <a:lnTo>
                    <a:pt x="1208" y="872"/>
                  </a:lnTo>
                  <a:lnTo>
                    <a:pt x="1193" y="818"/>
                  </a:lnTo>
                  <a:lnTo>
                    <a:pt x="1177" y="765"/>
                  </a:lnTo>
                  <a:lnTo>
                    <a:pt x="1159" y="712"/>
                  </a:lnTo>
                  <a:lnTo>
                    <a:pt x="1140" y="660"/>
                  </a:lnTo>
                  <a:lnTo>
                    <a:pt x="1118" y="608"/>
                  </a:lnTo>
                  <a:lnTo>
                    <a:pt x="1096" y="557"/>
                  </a:lnTo>
                  <a:lnTo>
                    <a:pt x="1085" y="531"/>
                  </a:lnTo>
                  <a:lnTo>
                    <a:pt x="1078" y="505"/>
                  </a:lnTo>
                  <a:lnTo>
                    <a:pt x="1075" y="491"/>
                  </a:lnTo>
                  <a:lnTo>
                    <a:pt x="1073" y="478"/>
                  </a:lnTo>
                  <a:lnTo>
                    <a:pt x="1073" y="452"/>
                  </a:lnTo>
                  <a:lnTo>
                    <a:pt x="1076" y="424"/>
                  </a:lnTo>
                  <a:lnTo>
                    <a:pt x="1081" y="396"/>
                  </a:lnTo>
                  <a:lnTo>
                    <a:pt x="1084" y="381"/>
                  </a:lnTo>
                  <a:lnTo>
                    <a:pt x="1089" y="367"/>
                  </a:lnTo>
                  <a:lnTo>
                    <a:pt x="1102" y="339"/>
                  </a:lnTo>
                  <a:lnTo>
                    <a:pt x="1029" y="77"/>
                  </a:lnTo>
                  <a:lnTo>
                    <a:pt x="1039" y="35"/>
                  </a:lnTo>
                  <a:lnTo>
                    <a:pt x="986" y="0"/>
                  </a:lnTo>
                  <a:lnTo>
                    <a:pt x="889" y="29"/>
                  </a:lnTo>
                  <a:lnTo>
                    <a:pt x="916" y="113"/>
                  </a:lnTo>
                  <a:lnTo>
                    <a:pt x="916" y="1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0000000-0008-0000-0000-00006E04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921"/>
              <a:ext cx="74" cy="104"/>
            </a:xfrm>
            <a:custGeom>
              <a:avLst/>
              <a:gdLst/>
              <a:ahLst/>
              <a:cxnLst>
                <a:cxn ang="0">
                  <a:pos x="404" y="62"/>
                </a:cxn>
                <a:cxn ang="0">
                  <a:pos x="377" y="67"/>
                </a:cxn>
                <a:cxn ang="0">
                  <a:pos x="69" y="17"/>
                </a:cxn>
                <a:cxn ang="0">
                  <a:pos x="96" y="54"/>
                </a:cxn>
                <a:cxn ang="0">
                  <a:pos x="97" y="81"/>
                </a:cxn>
                <a:cxn ang="0">
                  <a:pos x="188" y="148"/>
                </a:cxn>
                <a:cxn ang="0">
                  <a:pos x="57" y="270"/>
                </a:cxn>
                <a:cxn ang="0">
                  <a:pos x="53" y="276"/>
                </a:cxn>
                <a:cxn ang="0">
                  <a:pos x="70" y="298"/>
                </a:cxn>
                <a:cxn ang="0">
                  <a:pos x="70" y="308"/>
                </a:cxn>
                <a:cxn ang="0">
                  <a:pos x="66" y="317"/>
                </a:cxn>
                <a:cxn ang="0">
                  <a:pos x="57" y="324"/>
                </a:cxn>
                <a:cxn ang="0">
                  <a:pos x="48" y="368"/>
                </a:cxn>
                <a:cxn ang="0">
                  <a:pos x="68" y="372"/>
                </a:cxn>
                <a:cxn ang="0">
                  <a:pos x="81" y="397"/>
                </a:cxn>
                <a:cxn ang="0">
                  <a:pos x="159" y="410"/>
                </a:cxn>
                <a:cxn ang="0">
                  <a:pos x="191" y="431"/>
                </a:cxn>
                <a:cxn ang="0">
                  <a:pos x="290" y="503"/>
                </a:cxn>
                <a:cxn ang="0">
                  <a:pos x="293" y="516"/>
                </a:cxn>
                <a:cxn ang="0">
                  <a:pos x="283" y="528"/>
                </a:cxn>
                <a:cxn ang="0">
                  <a:pos x="188" y="612"/>
                </a:cxn>
                <a:cxn ang="0">
                  <a:pos x="191" y="637"/>
                </a:cxn>
                <a:cxn ang="0">
                  <a:pos x="177" y="648"/>
                </a:cxn>
                <a:cxn ang="0">
                  <a:pos x="144" y="657"/>
                </a:cxn>
                <a:cxn ang="0">
                  <a:pos x="299" y="730"/>
                </a:cxn>
                <a:cxn ang="0">
                  <a:pos x="317" y="704"/>
                </a:cxn>
                <a:cxn ang="0">
                  <a:pos x="326" y="847"/>
                </a:cxn>
                <a:cxn ang="0">
                  <a:pos x="320" y="910"/>
                </a:cxn>
                <a:cxn ang="0">
                  <a:pos x="306" y="917"/>
                </a:cxn>
                <a:cxn ang="0">
                  <a:pos x="298" y="915"/>
                </a:cxn>
                <a:cxn ang="0">
                  <a:pos x="285" y="913"/>
                </a:cxn>
                <a:cxn ang="0">
                  <a:pos x="220" y="1007"/>
                </a:cxn>
                <a:cxn ang="0">
                  <a:pos x="229" y="1014"/>
                </a:cxn>
                <a:cxn ang="0">
                  <a:pos x="556" y="1080"/>
                </a:cxn>
                <a:cxn ang="0">
                  <a:pos x="409" y="1299"/>
                </a:cxn>
                <a:cxn ang="0">
                  <a:pos x="487" y="1350"/>
                </a:cxn>
                <a:cxn ang="0">
                  <a:pos x="564" y="1368"/>
                </a:cxn>
                <a:cxn ang="0">
                  <a:pos x="686" y="1402"/>
                </a:cxn>
                <a:cxn ang="0">
                  <a:pos x="722" y="1426"/>
                </a:cxn>
                <a:cxn ang="0">
                  <a:pos x="744" y="1430"/>
                </a:cxn>
                <a:cxn ang="0">
                  <a:pos x="780" y="1436"/>
                </a:cxn>
                <a:cxn ang="0">
                  <a:pos x="804" y="1448"/>
                </a:cxn>
                <a:cxn ang="0">
                  <a:pos x="898" y="1536"/>
                </a:cxn>
                <a:cxn ang="0">
                  <a:pos x="983" y="1454"/>
                </a:cxn>
                <a:cxn ang="0">
                  <a:pos x="1039" y="1299"/>
                </a:cxn>
                <a:cxn ang="0">
                  <a:pos x="1139" y="1207"/>
                </a:cxn>
                <a:cxn ang="0">
                  <a:pos x="1121" y="1185"/>
                </a:cxn>
                <a:cxn ang="0">
                  <a:pos x="1078" y="1180"/>
                </a:cxn>
                <a:cxn ang="0">
                  <a:pos x="1040" y="1180"/>
                </a:cxn>
                <a:cxn ang="0">
                  <a:pos x="1115" y="1132"/>
                </a:cxn>
                <a:cxn ang="0">
                  <a:pos x="1161" y="1062"/>
                </a:cxn>
                <a:cxn ang="0">
                  <a:pos x="1141" y="1050"/>
                </a:cxn>
                <a:cxn ang="0">
                  <a:pos x="1159" y="1034"/>
                </a:cxn>
                <a:cxn ang="0">
                  <a:pos x="1152" y="860"/>
                </a:cxn>
                <a:cxn ang="0">
                  <a:pos x="946" y="695"/>
                </a:cxn>
                <a:cxn ang="0">
                  <a:pos x="914" y="668"/>
                </a:cxn>
                <a:cxn ang="0">
                  <a:pos x="907" y="651"/>
                </a:cxn>
                <a:cxn ang="0">
                  <a:pos x="912" y="632"/>
                </a:cxn>
                <a:cxn ang="0">
                  <a:pos x="783" y="464"/>
                </a:cxn>
                <a:cxn ang="0">
                  <a:pos x="523" y="203"/>
                </a:cxn>
                <a:cxn ang="0">
                  <a:pos x="478" y="172"/>
                </a:cxn>
              </a:cxnLst>
              <a:rect l="0" t="0" r="r" b="b"/>
              <a:pathLst>
                <a:path w="1174" h="1560">
                  <a:moveTo>
                    <a:pt x="407" y="96"/>
                  </a:moveTo>
                  <a:lnTo>
                    <a:pt x="408" y="81"/>
                  </a:lnTo>
                  <a:lnTo>
                    <a:pt x="407" y="70"/>
                  </a:lnTo>
                  <a:lnTo>
                    <a:pt x="405" y="65"/>
                  </a:lnTo>
                  <a:lnTo>
                    <a:pt x="404" y="62"/>
                  </a:lnTo>
                  <a:lnTo>
                    <a:pt x="400" y="59"/>
                  </a:lnTo>
                  <a:lnTo>
                    <a:pt x="394" y="58"/>
                  </a:lnTo>
                  <a:lnTo>
                    <a:pt x="386" y="61"/>
                  </a:lnTo>
                  <a:lnTo>
                    <a:pt x="381" y="63"/>
                  </a:lnTo>
                  <a:lnTo>
                    <a:pt x="377" y="67"/>
                  </a:lnTo>
                  <a:lnTo>
                    <a:pt x="365" y="78"/>
                  </a:lnTo>
                  <a:lnTo>
                    <a:pt x="290" y="72"/>
                  </a:lnTo>
                  <a:lnTo>
                    <a:pt x="177" y="44"/>
                  </a:lnTo>
                  <a:lnTo>
                    <a:pt x="134" y="24"/>
                  </a:lnTo>
                  <a:lnTo>
                    <a:pt x="69" y="1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30" y="75"/>
                  </a:lnTo>
                  <a:lnTo>
                    <a:pt x="89" y="48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04" y="66"/>
                  </a:lnTo>
                  <a:lnTo>
                    <a:pt x="104" y="74"/>
                  </a:lnTo>
                  <a:lnTo>
                    <a:pt x="100" y="80"/>
                  </a:lnTo>
                  <a:lnTo>
                    <a:pt x="97" y="81"/>
                  </a:lnTo>
                  <a:lnTo>
                    <a:pt x="96" y="83"/>
                  </a:lnTo>
                  <a:lnTo>
                    <a:pt x="93" y="87"/>
                  </a:lnTo>
                  <a:lnTo>
                    <a:pt x="84" y="93"/>
                  </a:lnTo>
                  <a:lnTo>
                    <a:pt x="72" y="101"/>
                  </a:lnTo>
                  <a:lnTo>
                    <a:pt x="188" y="148"/>
                  </a:lnTo>
                  <a:lnTo>
                    <a:pt x="196" y="178"/>
                  </a:lnTo>
                  <a:lnTo>
                    <a:pt x="134" y="200"/>
                  </a:lnTo>
                  <a:lnTo>
                    <a:pt x="105" y="198"/>
                  </a:lnTo>
                  <a:lnTo>
                    <a:pt x="17" y="242"/>
                  </a:lnTo>
                  <a:lnTo>
                    <a:pt x="57" y="270"/>
                  </a:lnTo>
                  <a:lnTo>
                    <a:pt x="49" y="271"/>
                  </a:lnTo>
                  <a:lnTo>
                    <a:pt x="47" y="273"/>
                  </a:lnTo>
                  <a:lnTo>
                    <a:pt x="46" y="273"/>
                  </a:lnTo>
                  <a:lnTo>
                    <a:pt x="47" y="274"/>
                  </a:lnTo>
                  <a:lnTo>
                    <a:pt x="53" y="276"/>
                  </a:lnTo>
                  <a:lnTo>
                    <a:pt x="57" y="277"/>
                  </a:lnTo>
                  <a:lnTo>
                    <a:pt x="64" y="280"/>
                  </a:lnTo>
                  <a:lnTo>
                    <a:pt x="65" y="284"/>
                  </a:lnTo>
                  <a:lnTo>
                    <a:pt x="68" y="289"/>
                  </a:lnTo>
                  <a:lnTo>
                    <a:pt x="70" y="298"/>
                  </a:lnTo>
                  <a:lnTo>
                    <a:pt x="70" y="301"/>
                  </a:lnTo>
                  <a:lnTo>
                    <a:pt x="71" y="305"/>
                  </a:lnTo>
                  <a:lnTo>
                    <a:pt x="70" y="305"/>
                  </a:lnTo>
                  <a:lnTo>
                    <a:pt x="70" y="306"/>
                  </a:lnTo>
                  <a:lnTo>
                    <a:pt x="70" y="308"/>
                  </a:lnTo>
                  <a:lnTo>
                    <a:pt x="70" y="312"/>
                  </a:lnTo>
                  <a:lnTo>
                    <a:pt x="68" y="314"/>
                  </a:lnTo>
                  <a:lnTo>
                    <a:pt x="66" y="314"/>
                  </a:lnTo>
                  <a:lnTo>
                    <a:pt x="66" y="315"/>
                  </a:lnTo>
                  <a:lnTo>
                    <a:pt x="66" y="317"/>
                  </a:lnTo>
                  <a:lnTo>
                    <a:pt x="62" y="321"/>
                  </a:lnTo>
                  <a:lnTo>
                    <a:pt x="60" y="321"/>
                  </a:lnTo>
                  <a:lnTo>
                    <a:pt x="59" y="321"/>
                  </a:lnTo>
                  <a:lnTo>
                    <a:pt x="59" y="322"/>
                  </a:lnTo>
                  <a:lnTo>
                    <a:pt x="57" y="324"/>
                  </a:lnTo>
                  <a:lnTo>
                    <a:pt x="50" y="326"/>
                  </a:lnTo>
                  <a:lnTo>
                    <a:pt x="73" y="353"/>
                  </a:lnTo>
                  <a:lnTo>
                    <a:pt x="60" y="359"/>
                  </a:lnTo>
                  <a:lnTo>
                    <a:pt x="53" y="364"/>
                  </a:lnTo>
                  <a:lnTo>
                    <a:pt x="48" y="368"/>
                  </a:lnTo>
                  <a:lnTo>
                    <a:pt x="47" y="369"/>
                  </a:lnTo>
                  <a:lnTo>
                    <a:pt x="48" y="371"/>
                  </a:lnTo>
                  <a:lnTo>
                    <a:pt x="50" y="372"/>
                  </a:lnTo>
                  <a:lnTo>
                    <a:pt x="58" y="373"/>
                  </a:lnTo>
                  <a:lnTo>
                    <a:pt x="68" y="372"/>
                  </a:lnTo>
                  <a:lnTo>
                    <a:pt x="82" y="370"/>
                  </a:lnTo>
                  <a:lnTo>
                    <a:pt x="79" y="379"/>
                  </a:lnTo>
                  <a:lnTo>
                    <a:pt x="78" y="387"/>
                  </a:lnTo>
                  <a:lnTo>
                    <a:pt x="78" y="392"/>
                  </a:lnTo>
                  <a:lnTo>
                    <a:pt x="81" y="397"/>
                  </a:lnTo>
                  <a:lnTo>
                    <a:pt x="85" y="398"/>
                  </a:lnTo>
                  <a:lnTo>
                    <a:pt x="91" y="399"/>
                  </a:lnTo>
                  <a:lnTo>
                    <a:pt x="98" y="396"/>
                  </a:lnTo>
                  <a:lnTo>
                    <a:pt x="109" y="393"/>
                  </a:lnTo>
                  <a:lnTo>
                    <a:pt x="159" y="410"/>
                  </a:lnTo>
                  <a:lnTo>
                    <a:pt x="165" y="418"/>
                  </a:lnTo>
                  <a:lnTo>
                    <a:pt x="171" y="425"/>
                  </a:lnTo>
                  <a:lnTo>
                    <a:pt x="177" y="429"/>
                  </a:lnTo>
                  <a:lnTo>
                    <a:pt x="185" y="432"/>
                  </a:lnTo>
                  <a:lnTo>
                    <a:pt x="191" y="431"/>
                  </a:lnTo>
                  <a:lnTo>
                    <a:pt x="200" y="429"/>
                  </a:lnTo>
                  <a:lnTo>
                    <a:pt x="207" y="423"/>
                  </a:lnTo>
                  <a:lnTo>
                    <a:pt x="216" y="416"/>
                  </a:lnTo>
                  <a:lnTo>
                    <a:pt x="237" y="436"/>
                  </a:lnTo>
                  <a:lnTo>
                    <a:pt x="290" y="503"/>
                  </a:lnTo>
                  <a:lnTo>
                    <a:pt x="292" y="507"/>
                  </a:lnTo>
                  <a:lnTo>
                    <a:pt x="292" y="509"/>
                  </a:lnTo>
                  <a:lnTo>
                    <a:pt x="292" y="510"/>
                  </a:lnTo>
                  <a:lnTo>
                    <a:pt x="293" y="512"/>
                  </a:lnTo>
                  <a:lnTo>
                    <a:pt x="293" y="516"/>
                  </a:lnTo>
                  <a:lnTo>
                    <a:pt x="293" y="521"/>
                  </a:lnTo>
                  <a:lnTo>
                    <a:pt x="290" y="523"/>
                  </a:lnTo>
                  <a:lnTo>
                    <a:pt x="288" y="524"/>
                  </a:lnTo>
                  <a:lnTo>
                    <a:pt x="287" y="526"/>
                  </a:lnTo>
                  <a:lnTo>
                    <a:pt x="283" y="528"/>
                  </a:lnTo>
                  <a:lnTo>
                    <a:pt x="279" y="531"/>
                  </a:lnTo>
                  <a:lnTo>
                    <a:pt x="271" y="528"/>
                  </a:lnTo>
                  <a:lnTo>
                    <a:pt x="185" y="607"/>
                  </a:lnTo>
                  <a:lnTo>
                    <a:pt x="186" y="609"/>
                  </a:lnTo>
                  <a:lnTo>
                    <a:pt x="188" y="612"/>
                  </a:lnTo>
                  <a:lnTo>
                    <a:pt x="191" y="618"/>
                  </a:lnTo>
                  <a:lnTo>
                    <a:pt x="193" y="628"/>
                  </a:lnTo>
                  <a:lnTo>
                    <a:pt x="192" y="632"/>
                  </a:lnTo>
                  <a:lnTo>
                    <a:pt x="191" y="634"/>
                  </a:lnTo>
                  <a:lnTo>
                    <a:pt x="191" y="637"/>
                  </a:lnTo>
                  <a:lnTo>
                    <a:pt x="186" y="645"/>
                  </a:lnTo>
                  <a:lnTo>
                    <a:pt x="181" y="647"/>
                  </a:lnTo>
                  <a:lnTo>
                    <a:pt x="178" y="647"/>
                  </a:lnTo>
                  <a:lnTo>
                    <a:pt x="177" y="647"/>
                  </a:lnTo>
                  <a:lnTo>
                    <a:pt x="177" y="648"/>
                  </a:lnTo>
                  <a:lnTo>
                    <a:pt x="175" y="650"/>
                  </a:lnTo>
                  <a:lnTo>
                    <a:pt x="162" y="654"/>
                  </a:lnTo>
                  <a:lnTo>
                    <a:pt x="157" y="654"/>
                  </a:lnTo>
                  <a:lnTo>
                    <a:pt x="153" y="655"/>
                  </a:lnTo>
                  <a:lnTo>
                    <a:pt x="144" y="657"/>
                  </a:lnTo>
                  <a:lnTo>
                    <a:pt x="123" y="659"/>
                  </a:lnTo>
                  <a:lnTo>
                    <a:pt x="109" y="671"/>
                  </a:lnTo>
                  <a:lnTo>
                    <a:pt x="152" y="710"/>
                  </a:lnTo>
                  <a:lnTo>
                    <a:pt x="139" y="775"/>
                  </a:lnTo>
                  <a:lnTo>
                    <a:pt x="299" y="730"/>
                  </a:lnTo>
                  <a:lnTo>
                    <a:pt x="300" y="721"/>
                  </a:lnTo>
                  <a:lnTo>
                    <a:pt x="303" y="715"/>
                  </a:lnTo>
                  <a:lnTo>
                    <a:pt x="306" y="710"/>
                  </a:lnTo>
                  <a:lnTo>
                    <a:pt x="312" y="707"/>
                  </a:lnTo>
                  <a:lnTo>
                    <a:pt x="317" y="704"/>
                  </a:lnTo>
                  <a:lnTo>
                    <a:pt x="325" y="704"/>
                  </a:lnTo>
                  <a:lnTo>
                    <a:pt x="343" y="709"/>
                  </a:lnTo>
                  <a:lnTo>
                    <a:pt x="386" y="761"/>
                  </a:lnTo>
                  <a:lnTo>
                    <a:pt x="373" y="831"/>
                  </a:lnTo>
                  <a:lnTo>
                    <a:pt x="326" y="847"/>
                  </a:lnTo>
                  <a:lnTo>
                    <a:pt x="369" y="861"/>
                  </a:lnTo>
                  <a:lnTo>
                    <a:pt x="324" y="900"/>
                  </a:lnTo>
                  <a:lnTo>
                    <a:pt x="321" y="905"/>
                  </a:lnTo>
                  <a:lnTo>
                    <a:pt x="320" y="907"/>
                  </a:lnTo>
                  <a:lnTo>
                    <a:pt x="320" y="910"/>
                  </a:lnTo>
                  <a:lnTo>
                    <a:pt x="318" y="911"/>
                  </a:lnTo>
                  <a:lnTo>
                    <a:pt x="317" y="913"/>
                  </a:lnTo>
                  <a:lnTo>
                    <a:pt x="315" y="916"/>
                  </a:lnTo>
                  <a:lnTo>
                    <a:pt x="311" y="917"/>
                  </a:lnTo>
                  <a:lnTo>
                    <a:pt x="306" y="917"/>
                  </a:lnTo>
                  <a:lnTo>
                    <a:pt x="304" y="916"/>
                  </a:lnTo>
                  <a:lnTo>
                    <a:pt x="303" y="916"/>
                  </a:lnTo>
                  <a:lnTo>
                    <a:pt x="301" y="916"/>
                  </a:lnTo>
                  <a:lnTo>
                    <a:pt x="299" y="915"/>
                  </a:lnTo>
                  <a:lnTo>
                    <a:pt x="298" y="915"/>
                  </a:lnTo>
                  <a:lnTo>
                    <a:pt x="296" y="915"/>
                  </a:lnTo>
                  <a:lnTo>
                    <a:pt x="295" y="913"/>
                  </a:lnTo>
                  <a:lnTo>
                    <a:pt x="293" y="913"/>
                  </a:lnTo>
                  <a:lnTo>
                    <a:pt x="289" y="913"/>
                  </a:lnTo>
                  <a:lnTo>
                    <a:pt x="285" y="913"/>
                  </a:lnTo>
                  <a:lnTo>
                    <a:pt x="309" y="948"/>
                  </a:lnTo>
                  <a:lnTo>
                    <a:pt x="235" y="997"/>
                  </a:lnTo>
                  <a:lnTo>
                    <a:pt x="228" y="1000"/>
                  </a:lnTo>
                  <a:lnTo>
                    <a:pt x="223" y="1004"/>
                  </a:lnTo>
                  <a:lnTo>
                    <a:pt x="220" y="1007"/>
                  </a:lnTo>
                  <a:lnTo>
                    <a:pt x="219" y="1010"/>
                  </a:lnTo>
                  <a:lnTo>
                    <a:pt x="218" y="1011"/>
                  </a:lnTo>
                  <a:lnTo>
                    <a:pt x="220" y="1013"/>
                  </a:lnTo>
                  <a:lnTo>
                    <a:pt x="223" y="1013"/>
                  </a:lnTo>
                  <a:lnTo>
                    <a:pt x="229" y="1014"/>
                  </a:lnTo>
                  <a:lnTo>
                    <a:pt x="280" y="1036"/>
                  </a:lnTo>
                  <a:lnTo>
                    <a:pt x="379" y="1013"/>
                  </a:lnTo>
                  <a:lnTo>
                    <a:pt x="395" y="1071"/>
                  </a:lnTo>
                  <a:lnTo>
                    <a:pt x="438" y="1053"/>
                  </a:lnTo>
                  <a:lnTo>
                    <a:pt x="556" y="1080"/>
                  </a:lnTo>
                  <a:lnTo>
                    <a:pt x="509" y="1143"/>
                  </a:lnTo>
                  <a:lnTo>
                    <a:pt x="428" y="1178"/>
                  </a:lnTo>
                  <a:lnTo>
                    <a:pt x="396" y="1240"/>
                  </a:lnTo>
                  <a:lnTo>
                    <a:pt x="425" y="1273"/>
                  </a:lnTo>
                  <a:lnTo>
                    <a:pt x="409" y="1299"/>
                  </a:lnTo>
                  <a:lnTo>
                    <a:pt x="487" y="1320"/>
                  </a:lnTo>
                  <a:lnTo>
                    <a:pt x="484" y="1329"/>
                  </a:lnTo>
                  <a:lnTo>
                    <a:pt x="482" y="1338"/>
                  </a:lnTo>
                  <a:lnTo>
                    <a:pt x="484" y="1345"/>
                  </a:lnTo>
                  <a:lnTo>
                    <a:pt x="487" y="1350"/>
                  </a:lnTo>
                  <a:lnTo>
                    <a:pt x="491" y="1352"/>
                  </a:lnTo>
                  <a:lnTo>
                    <a:pt x="498" y="1353"/>
                  </a:lnTo>
                  <a:lnTo>
                    <a:pt x="507" y="1352"/>
                  </a:lnTo>
                  <a:lnTo>
                    <a:pt x="519" y="1349"/>
                  </a:lnTo>
                  <a:lnTo>
                    <a:pt x="564" y="1368"/>
                  </a:lnTo>
                  <a:lnTo>
                    <a:pt x="588" y="1396"/>
                  </a:lnTo>
                  <a:lnTo>
                    <a:pt x="668" y="1414"/>
                  </a:lnTo>
                  <a:lnTo>
                    <a:pt x="673" y="1407"/>
                  </a:lnTo>
                  <a:lnTo>
                    <a:pt x="680" y="1404"/>
                  </a:lnTo>
                  <a:lnTo>
                    <a:pt x="686" y="1402"/>
                  </a:lnTo>
                  <a:lnTo>
                    <a:pt x="693" y="1403"/>
                  </a:lnTo>
                  <a:lnTo>
                    <a:pt x="699" y="1405"/>
                  </a:lnTo>
                  <a:lnTo>
                    <a:pt x="706" y="1410"/>
                  </a:lnTo>
                  <a:lnTo>
                    <a:pt x="714" y="1417"/>
                  </a:lnTo>
                  <a:lnTo>
                    <a:pt x="722" y="1426"/>
                  </a:lnTo>
                  <a:lnTo>
                    <a:pt x="724" y="1426"/>
                  </a:lnTo>
                  <a:lnTo>
                    <a:pt x="729" y="1428"/>
                  </a:lnTo>
                  <a:lnTo>
                    <a:pt x="734" y="1428"/>
                  </a:lnTo>
                  <a:lnTo>
                    <a:pt x="743" y="1429"/>
                  </a:lnTo>
                  <a:lnTo>
                    <a:pt x="744" y="1430"/>
                  </a:lnTo>
                  <a:lnTo>
                    <a:pt x="743" y="1431"/>
                  </a:lnTo>
                  <a:lnTo>
                    <a:pt x="742" y="1434"/>
                  </a:lnTo>
                  <a:lnTo>
                    <a:pt x="786" y="1414"/>
                  </a:lnTo>
                  <a:lnTo>
                    <a:pt x="781" y="1426"/>
                  </a:lnTo>
                  <a:lnTo>
                    <a:pt x="780" y="1436"/>
                  </a:lnTo>
                  <a:lnTo>
                    <a:pt x="780" y="1443"/>
                  </a:lnTo>
                  <a:lnTo>
                    <a:pt x="783" y="1449"/>
                  </a:lnTo>
                  <a:lnTo>
                    <a:pt x="786" y="1451"/>
                  </a:lnTo>
                  <a:lnTo>
                    <a:pt x="794" y="1451"/>
                  </a:lnTo>
                  <a:lnTo>
                    <a:pt x="804" y="1448"/>
                  </a:lnTo>
                  <a:lnTo>
                    <a:pt x="815" y="1444"/>
                  </a:lnTo>
                  <a:lnTo>
                    <a:pt x="849" y="1456"/>
                  </a:lnTo>
                  <a:lnTo>
                    <a:pt x="820" y="1527"/>
                  </a:lnTo>
                  <a:lnTo>
                    <a:pt x="869" y="1525"/>
                  </a:lnTo>
                  <a:lnTo>
                    <a:pt x="898" y="1536"/>
                  </a:lnTo>
                  <a:lnTo>
                    <a:pt x="933" y="1560"/>
                  </a:lnTo>
                  <a:lnTo>
                    <a:pt x="990" y="1560"/>
                  </a:lnTo>
                  <a:lnTo>
                    <a:pt x="1038" y="1463"/>
                  </a:lnTo>
                  <a:lnTo>
                    <a:pt x="978" y="1494"/>
                  </a:lnTo>
                  <a:lnTo>
                    <a:pt x="983" y="1454"/>
                  </a:lnTo>
                  <a:lnTo>
                    <a:pt x="1042" y="1401"/>
                  </a:lnTo>
                  <a:lnTo>
                    <a:pt x="1054" y="1347"/>
                  </a:lnTo>
                  <a:lnTo>
                    <a:pt x="1039" y="1310"/>
                  </a:lnTo>
                  <a:lnTo>
                    <a:pt x="1037" y="1304"/>
                  </a:lnTo>
                  <a:lnTo>
                    <a:pt x="1039" y="1299"/>
                  </a:lnTo>
                  <a:lnTo>
                    <a:pt x="1046" y="1295"/>
                  </a:lnTo>
                  <a:lnTo>
                    <a:pt x="1058" y="1292"/>
                  </a:lnTo>
                  <a:lnTo>
                    <a:pt x="1128" y="1229"/>
                  </a:lnTo>
                  <a:lnTo>
                    <a:pt x="1134" y="1216"/>
                  </a:lnTo>
                  <a:lnTo>
                    <a:pt x="1139" y="1207"/>
                  </a:lnTo>
                  <a:lnTo>
                    <a:pt x="1141" y="1198"/>
                  </a:lnTo>
                  <a:lnTo>
                    <a:pt x="1141" y="1193"/>
                  </a:lnTo>
                  <a:lnTo>
                    <a:pt x="1136" y="1188"/>
                  </a:lnTo>
                  <a:lnTo>
                    <a:pt x="1131" y="1186"/>
                  </a:lnTo>
                  <a:lnTo>
                    <a:pt x="1121" y="1185"/>
                  </a:lnTo>
                  <a:lnTo>
                    <a:pt x="1112" y="1188"/>
                  </a:lnTo>
                  <a:lnTo>
                    <a:pt x="1102" y="1182"/>
                  </a:lnTo>
                  <a:lnTo>
                    <a:pt x="1094" y="1179"/>
                  </a:lnTo>
                  <a:lnTo>
                    <a:pt x="1085" y="1178"/>
                  </a:lnTo>
                  <a:lnTo>
                    <a:pt x="1078" y="1180"/>
                  </a:lnTo>
                  <a:lnTo>
                    <a:pt x="1070" y="1183"/>
                  </a:lnTo>
                  <a:lnTo>
                    <a:pt x="1064" y="1190"/>
                  </a:lnTo>
                  <a:lnTo>
                    <a:pt x="1057" y="1199"/>
                  </a:lnTo>
                  <a:lnTo>
                    <a:pt x="1053" y="1211"/>
                  </a:lnTo>
                  <a:lnTo>
                    <a:pt x="1040" y="1180"/>
                  </a:lnTo>
                  <a:lnTo>
                    <a:pt x="1072" y="1142"/>
                  </a:lnTo>
                  <a:lnTo>
                    <a:pt x="1128" y="1151"/>
                  </a:lnTo>
                  <a:lnTo>
                    <a:pt x="1121" y="1143"/>
                  </a:lnTo>
                  <a:lnTo>
                    <a:pt x="1118" y="1137"/>
                  </a:lnTo>
                  <a:lnTo>
                    <a:pt x="1115" y="1132"/>
                  </a:lnTo>
                  <a:lnTo>
                    <a:pt x="1116" y="1128"/>
                  </a:lnTo>
                  <a:lnTo>
                    <a:pt x="1121" y="1121"/>
                  </a:lnTo>
                  <a:lnTo>
                    <a:pt x="1135" y="1118"/>
                  </a:lnTo>
                  <a:lnTo>
                    <a:pt x="1136" y="1121"/>
                  </a:lnTo>
                  <a:lnTo>
                    <a:pt x="1161" y="1062"/>
                  </a:lnTo>
                  <a:lnTo>
                    <a:pt x="1151" y="1059"/>
                  </a:lnTo>
                  <a:lnTo>
                    <a:pt x="1147" y="1057"/>
                  </a:lnTo>
                  <a:lnTo>
                    <a:pt x="1145" y="1056"/>
                  </a:lnTo>
                  <a:lnTo>
                    <a:pt x="1142" y="1052"/>
                  </a:lnTo>
                  <a:lnTo>
                    <a:pt x="1141" y="1050"/>
                  </a:lnTo>
                  <a:lnTo>
                    <a:pt x="1142" y="1049"/>
                  </a:lnTo>
                  <a:lnTo>
                    <a:pt x="1142" y="1046"/>
                  </a:lnTo>
                  <a:lnTo>
                    <a:pt x="1144" y="1044"/>
                  </a:lnTo>
                  <a:lnTo>
                    <a:pt x="1150" y="1040"/>
                  </a:lnTo>
                  <a:lnTo>
                    <a:pt x="1159" y="1034"/>
                  </a:lnTo>
                  <a:lnTo>
                    <a:pt x="1164" y="1031"/>
                  </a:lnTo>
                  <a:lnTo>
                    <a:pt x="1171" y="1029"/>
                  </a:lnTo>
                  <a:lnTo>
                    <a:pt x="1174" y="906"/>
                  </a:lnTo>
                  <a:lnTo>
                    <a:pt x="1157" y="893"/>
                  </a:lnTo>
                  <a:lnTo>
                    <a:pt x="1152" y="860"/>
                  </a:lnTo>
                  <a:lnTo>
                    <a:pt x="1154" y="761"/>
                  </a:lnTo>
                  <a:lnTo>
                    <a:pt x="1038" y="812"/>
                  </a:lnTo>
                  <a:lnTo>
                    <a:pt x="985" y="802"/>
                  </a:lnTo>
                  <a:lnTo>
                    <a:pt x="931" y="783"/>
                  </a:lnTo>
                  <a:lnTo>
                    <a:pt x="946" y="695"/>
                  </a:lnTo>
                  <a:lnTo>
                    <a:pt x="928" y="682"/>
                  </a:lnTo>
                  <a:lnTo>
                    <a:pt x="911" y="677"/>
                  </a:lnTo>
                  <a:lnTo>
                    <a:pt x="910" y="674"/>
                  </a:lnTo>
                  <a:lnTo>
                    <a:pt x="913" y="671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25" y="659"/>
                  </a:lnTo>
                  <a:lnTo>
                    <a:pt x="918" y="658"/>
                  </a:lnTo>
                  <a:lnTo>
                    <a:pt x="912" y="655"/>
                  </a:lnTo>
                  <a:lnTo>
                    <a:pt x="907" y="651"/>
                  </a:lnTo>
                  <a:lnTo>
                    <a:pt x="905" y="646"/>
                  </a:lnTo>
                  <a:lnTo>
                    <a:pt x="904" y="644"/>
                  </a:lnTo>
                  <a:lnTo>
                    <a:pt x="905" y="643"/>
                  </a:lnTo>
                  <a:lnTo>
                    <a:pt x="910" y="638"/>
                  </a:lnTo>
                  <a:lnTo>
                    <a:pt x="912" y="632"/>
                  </a:lnTo>
                  <a:lnTo>
                    <a:pt x="914" y="622"/>
                  </a:lnTo>
                  <a:lnTo>
                    <a:pt x="899" y="551"/>
                  </a:lnTo>
                  <a:lnTo>
                    <a:pt x="901" y="508"/>
                  </a:lnTo>
                  <a:lnTo>
                    <a:pt x="824" y="515"/>
                  </a:lnTo>
                  <a:lnTo>
                    <a:pt x="783" y="464"/>
                  </a:lnTo>
                  <a:lnTo>
                    <a:pt x="782" y="420"/>
                  </a:lnTo>
                  <a:lnTo>
                    <a:pt x="701" y="359"/>
                  </a:lnTo>
                  <a:lnTo>
                    <a:pt x="664" y="294"/>
                  </a:lnTo>
                  <a:lnTo>
                    <a:pt x="654" y="237"/>
                  </a:lnTo>
                  <a:lnTo>
                    <a:pt x="523" y="203"/>
                  </a:lnTo>
                  <a:lnTo>
                    <a:pt x="497" y="177"/>
                  </a:lnTo>
                  <a:lnTo>
                    <a:pt x="496" y="174"/>
                  </a:lnTo>
                  <a:lnTo>
                    <a:pt x="490" y="171"/>
                  </a:lnTo>
                  <a:lnTo>
                    <a:pt x="485" y="171"/>
                  </a:lnTo>
                  <a:lnTo>
                    <a:pt x="478" y="172"/>
                  </a:lnTo>
                  <a:lnTo>
                    <a:pt x="472" y="175"/>
                  </a:lnTo>
                  <a:lnTo>
                    <a:pt x="439" y="150"/>
                  </a:lnTo>
                  <a:lnTo>
                    <a:pt x="407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0000000-0008-0000-0000-00006F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" y="30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35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0000000-0008-0000-0000-000070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" y="266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22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0000000-0008-0000-0000-000071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" y="32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56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0000000-0008-0000-0000-000072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" y="26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29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0000000-0008-0000-0000-000073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" y="20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50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00000000-0008-0000-0000-000074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" y="20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14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0000000-0008-0000-0000-000075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24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61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0000000-0008-0000-0000-000076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" y="204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27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0000000-0008-0000-0000-000077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31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72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0000000-0008-0000-0000-000078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" y="30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53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0000000-0008-0000-0000-000079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38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49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0000000-0008-0000-0000-00007A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" y="38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44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0000000-0008-0000-0000-00007B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" y="394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37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0000000-0008-0000-0000-00007C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" y="14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76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0000000-0008-0000-0000-00007D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358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41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00000000-0008-0000-0000-00007E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" y="27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28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0000000-0008-0000-0000-00007F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" y="116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80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0000000-0008-0000-0000-000080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5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62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0000000-0008-0000-0000-000081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" y="17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60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0000000-0008-0000-0000-000082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" y="206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95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0000000-0008-0000-0000-000083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" y="236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78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0000000-0008-0000-0000-000084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" y="269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91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0000000-0008-0000-0000-000085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249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77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000000-0008-0000-0000-000086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329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45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0000000-0008-0000-0000-000087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" y="421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 dirty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0000000-0008-0000-0000-000088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" y="45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0000000-0008-0000-0000-000089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" y="49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03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0000000-0008-0000-0000-00008A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" y="52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23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0000000-0008-0000-0000-00008B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" y="54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87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0000000-0008-0000-0000-00008C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" y="47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86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0000000-0008-0000-0000-00008D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45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79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0000000-0008-0000-0000-00008E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" y="45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85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0000000-0008-0000-0000-00008F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" y="54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17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0000000-0008-0000-0000-000090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55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0000000-0008-0000-0000-000091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14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02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00000000-0008-0000-0000-000092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" y="15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08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00000000-0008-0000-0000-000093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" y="21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51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0000000-0008-0000-0000-000094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" y="28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10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0000000-0008-0000-0000-000095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31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52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0000000-0008-0000-0000-000096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211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55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0000000-0008-0000-0000-000097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24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54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0000000-0008-0000-0000-000098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" y="196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57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0000000-0008-0000-0000-000099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" y="23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67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0000000-0008-0000-0000-00009A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29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88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0000000-0008-0000-0000-00009B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2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68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00000000-0008-0000-0000-00009C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35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70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0000000-0008-0000-0000-00009D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406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25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0000000-0008-0000-0000-00009E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45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39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0000000-0008-0000-0000-00009F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" y="388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21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0000000-0008-0000-0000-0000A0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459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71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0000000-0008-0000-0000-0000A1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41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58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0000000-0008-0000-0000-0000A2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34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89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0000000-0008-0000-0000-0000A3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" y="56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63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0000000-0008-0000-0000-0000A4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629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15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0000000-0008-0000-0000-0000A5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628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43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0000000-0008-0000-0000-0000A6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556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42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0000000-0008-0000-0000-0000A7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55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69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00000000-0008-0000-0000-0000A8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52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01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0000000-0008-0000-0000-0000A9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" y="52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74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0000000-0008-0000-0000-0000AA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" y="59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73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0000000-0008-0000-0000-0000AB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" y="61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38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0000000-0008-0000-0000-0000AC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67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05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0000000-0008-0000-0000-0000AD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74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04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0000000-0008-0000-0000-0000AE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74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06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00000000-0008-0000-0000-0000AF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80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83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0000000-0008-0000-0000-0000B0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" y="785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13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00000000-0008-0000-0000-0000B1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748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84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00000000-0008-0000-0000-0000B2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" y="671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26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0000000-0008-0000-0000-0000B3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67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07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0000000-0008-0000-0000-0000B4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74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30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0000000-0008-0000-0000-0000B5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791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34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0000000-0008-0000-0000-0000B6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839"/>
              <a:ext cx="23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11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0000000-0008-0000-0000-0000B7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894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66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00000000-0008-0000-0000-0000B8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" y="69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48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0000000-0008-0000-0000-0000B9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" y="70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0000000-0008-0000-0000-0000BA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" y="769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81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00000000-0008-0000-0000-0000BB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" y="80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31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00000000-0008-0000-0000-0000BC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743"/>
              <a:ext cx="19" cy="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chemeClr val="bg1"/>
                  </a:solidFill>
                  <a:latin typeface="Arial"/>
                  <a:cs typeface="Arial"/>
                </a:rPr>
                <a:t>82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0000000-0008-0000-0000-0000BD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652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chemeClr val="bg1"/>
                  </a:solidFill>
                  <a:latin typeface="Arial"/>
                  <a:cs typeface="Arial"/>
                </a:rPr>
                <a:t>33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00000000-0008-0000-0000-0000BE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740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40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0000000-0008-0000-0000-0000BF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" y="823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64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000000-0008-0000-0000-0000C0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" y="844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65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0000000-0008-0000-0000-0000C1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" y="781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32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0000000-0008-0000-0000-0000C2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" y="704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47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0000000-0008-0000-0000-0000C3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627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00000000-0008-0000-0000-0000C4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678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46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0000000-0008-0000-0000-0000C5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609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19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0000000-0008-0000-0000-0000C6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" y="907"/>
              <a:ext cx="28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2B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00000000-0008-0000-0000-0000C7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966"/>
              <a:ext cx="28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2A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0000000-0008-0000-0000-0000C8040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" y="76"/>
              <a:ext cx="24" cy="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231" b="1">
                  <a:solidFill>
                    <a:srgbClr val="333333"/>
                  </a:solidFill>
                  <a:latin typeface="Arial"/>
                  <a:cs typeface="Arial"/>
                </a:rPr>
                <a:t>59</a:t>
              </a:r>
            </a:p>
          </p:txBody>
        </p:sp>
      </p:grpSp>
      <p:sp>
        <p:nvSpPr>
          <p:cNvPr id="202" name="Freeform 11">
            <a:extLst>
              <a:ext uri="{FF2B5EF4-FFF2-40B4-BE49-F238E27FC236}">
                <a16:creationId xmlns:a16="http://schemas.microsoft.com/office/drawing/2014/main" id="{A9CE23C1-6D07-45D7-9F3E-E5B03D50FD5A}"/>
              </a:ext>
            </a:extLst>
          </p:cNvPr>
          <p:cNvSpPr>
            <a:spLocks/>
          </p:cNvSpPr>
          <p:nvPr/>
        </p:nvSpPr>
        <p:spPr bwMode="auto">
          <a:xfrm>
            <a:off x="9957087" y="378365"/>
            <a:ext cx="1308345" cy="1299345"/>
          </a:xfrm>
          <a:custGeom>
            <a:avLst/>
            <a:gdLst/>
            <a:ahLst/>
            <a:cxnLst>
              <a:cxn ang="0">
                <a:pos x="12" y="84"/>
              </a:cxn>
              <a:cxn ang="0">
                <a:pos x="7" y="82"/>
              </a:cxn>
              <a:cxn ang="0">
                <a:pos x="4" y="82"/>
              </a:cxn>
              <a:cxn ang="0">
                <a:pos x="1" y="83"/>
              </a:cxn>
              <a:cxn ang="0">
                <a:pos x="0" y="86"/>
              </a:cxn>
              <a:cxn ang="0">
                <a:pos x="3" y="92"/>
              </a:cxn>
              <a:cxn ang="0">
                <a:pos x="54" y="122"/>
              </a:cxn>
              <a:cxn ang="0">
                <a:pos x="35" y="173"/>
              </a:cxn>
              <a:cxn ang="0">
                <a:pos x="114" y="173"/>
              </a:cxn>
              <a:cxn ang="0">
                <a:pos x="139" y="217"/>
              </a:cxn>
              <a:cxn ang="0">
                <a:pos x="143" y="256"/>
              </a:cxn>
              <a:cxn ang="0">
                <a:pos x="161" y="255"/>
              </a:cxn>
              <a:cxn ang="0">
                <a:pos x="216" y="237"/>
              </a:cxn>
              <a:cxn ang="0">
                <a:pos x="341" y="324"/>
              </a:cxn>
              <a:cxn ang="0">
                <a:pos x="336" y="232"/>
              </a:cxn>
              <a:cxn ang="0">
                <a:pos x="326" y="229"/>
              </a:cxn>
              <a:cxn ang="0">
                <a:pos x="320" y="226"/>
              </a:cxn>
              <a:cxn ang="0">
                <a:pos x="314" y="221"/>
              </a:cxn>
              <a:cxn ang="0">
                <a:pos x="311" y="217"/>
              </a:cxn>
              <a:cxn ang="0">
                <a:pos x="308" y="211"/>
              </a:cxn>
              <a:cxn ang="0">
                <a:pos x="309" y="205"/>
              </a:cxn>
              <a:cxn ang="0">
                <a:pos x="310" y="198"/>
              </a:cxn>
              <a:cxn ang="0">
                <a:pos x="314" y="191"/>
              </a:cxn>
              <a:cxn ang="0">
                <a:pos x="354" y="129"/>
              </a:cxn>
              <a:cxn ang="0">
                <a:pos x="328" y="40"/>
              </a:cxn>
              <a:cxn ang="0">
                <a:pos x="298" y="0"/>
              </a:cxn>
              <a:cxn ang="0">
                <a:pos x="254" y="44"/>
              </a:cxn>
              <a:cxn ang="0">
                <a:pos x="210" y="67"/>
              </a:cxn>
              <a:cxn ang="0">
                <a:pos x="189" y="86"/>
              </a:cxn>
              <a:cxn ang="0">
                <a:pos x="134" y="84"/>
              </a:cxn>
              <a:cxn ang="0">
                <a:pos x="99" y="59"/>
              </a:cxn>
              <a:cxn ang="0">
                <a:pos x="45" y="80"/>
              </a:cxn>
              <a:cxn ang="0">
                <a:pos x="28" y="79"/>
              </a:cxn>
              <a:cxn ang="0">
                <a:pos x="12" y="84"/>
              </a:cxn>
            </a:cxnLst>
            <a:rect l="0" t="0" r="r" b="b"/>
            <a:pathLst>
              <a:path w="354" h="324">
                <a:moveTo>
                  <a:pt x="12" y="84"/>
                </a:moveTo>
                <a:lnTo>
                  <a:pt x="7" y="82"/>
                </a:lnTo>
                <a:lnTo>
                  <a:pt x="4" y="82"/>
                </a:lnTo>
                <a:lnTo>
                  <a:pt x="1" y="83"/>
                </a:lnTo>
                <a:lnTo>
                  <a:pt x="0" y="86"/>
                </a:lnTo>
                <a:lnTo>
                  <a:pt x="3" y="92"/>
                </a:lnTo>
                <a:lnTo>
                  <a:pt x="54" y="122"/>
                </a:lnTo>
                <a:lnTo>
                  <a:pt x="35" y="173"/>
                </a:lnTo>
                <a:lnTo>
                  <a:pt x="114" y="173"/>
                </a:lnTo>
                <a:lnTo>
                  <a:pt x="139" y="217"/>
                </a:lnTo>
                <a:lnTo>
                  <a:pt x="143" y="256"/>
                </a:lnTo>
                <a:lnTo>
                  <a:pt x="161" y="255"/>
                </a:lnTo>
                <a:lnTo>
                  <a:pt x="216" y="237"/>
                </a:lnTo>
                <a:lnTo>
                  <a:pt x="341" y="324"/>
                </a:lnTo>
                <a:lnTo>
                  <a:pt x="336" y="232"/>
                </a:lnTo>
                <a:lnTo>
                  <a:pt x="326" y="229"/>
                </a:lnTo>
                <a:lnTo>
                  <a:pt x="320" y="226"/>
                </a:lnTo>
                <a:lnTo>
                  <a:pt x="314" y="221"/>
                </a:lnTo>
                <a:lnTo>
                  <a:pt x="311" y="217"/>
                </a:lnTo>
                <a:lnTo>
                  <a:pt x="308" y="211"/>
                </a:lnTo>
                <a:lnTo>
                  <a:pt x="309" y="205"/>
                </a:lnTo>
                <a:lnTo>
                  <a:pt x="310" y="198"/>
                </a:lnTo>
                <a:lnTo>
                  <a:pt x="314" y="191"/>
                </a:lnTo>
                <a:lnTo>
                  <a:pt x="354" y="129"/>
                </a:lnTo>
                <a:lnTo>
                  <a:pt x="328" y="40"/>
                </a:lnTo>
                <a:lnTo>
                  <a:pt x="298" y="0"/>
                </a:lnTo>
                <a:lnTo>
                  <a:pt x="254" y="44"/>
                </a:lnTo>
                <a:lnTo>
                  <a:pt x="210" y="67"/>
                </a:lnTo>
                <a:lnTo>
                  <a:pt x="189" y="86"/>
                </a:lnTo>
                <a:lnTo>
                  <a:pt x="134" y="84"/>
                </a:lnTo>
                <a:lnTo>
                  <a:pt x="99" y="59"/>
                </a:lnTo>
                <a:lnTo>
                  <a:pt x="45" y="80"/>
                </a:lnTo>
                <a:lnTo>
                  <a:pt x="28" y="79"/>
                </a:lnTo>
                <a:lnTo>
                  <a:pt x="12" y="8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 sz="1477" b="1" dirty="0"/>
          </a:p>
        </p:txBody>
      </p:sp>
      <p:sp>
        <p:nvSpPr>
          <p:cNvPr id="203" name="Freeform 57">
            <a:extLst>
              <a:ext uri="{FF2B5EF4-FFF2-40B4-BE49-F238E27FC236}">
                <a16:creationId xmlns:a16="http://schemas.microsoft.com/office/drawing/2014/main" id="{4B751744-E261-4D84-B652-0F2D5917CD29}"/>
              </a:ext>
            </a:extLst>
          </p:cNvPr>
          <p:cNvSpPr>
            <a:spLocks/>
          </p:cNvSpPr>
          <p:nvPr/>
        </p:nvSpPr>
        <p:spPr bwMode="auto">
          <a:xfrm>
            <a:off x="9367146" y="733918"/>
            <a:ext cx="789132" cy="1465840"/>
          </a:xfrm>
          <a:custGeom>
            <a:avLst/>
            <a:gdLst/>
            <a:ahLst/>
            <a:cxnLst>
              <a:cxn ang="0">
                <a:pos x="98" y="34"/>
              </a:cxn>
              <a:cxn ang="0">
                <a:pos x="58" y="67"/>
              </a:cxn>
              <a:cxn ang="0">
                <a:pos x="22" y="88"/>
              </a:cxn>
              <a:cxn ang="0">
                <a:pos x="0" y="128"/>
              </a:cxn>
              <a:cxn ang="0">
                <a:pos x="8" y="164"/>
              </a:cxn>
              <a:cxn ang="0">
                <a:pos x="2" y="213"/>
              </a:cxn>
              <a:cxn ang="0">
                <a:pos x="37" y="245"/>
              </a:cxn>
              <a:cxn ang="0">
                <a:pos x="64" y="249"/>
              </a:cxn>
              <a:cxn ang="0">
                <a:pos x="85" y="280"/>
              </a:cxn>
              <a:cxn ang="0">
                <a:pos x="150" y="329"/>
              </a:cxn>
              <a:cxn ang="0">
                <a:pos x="153" y="339"/>
              </a:cxn>
              <a:cxn ang="0">
                <a:pos x="158" y="346"/>
              </a:cxn>
              <a:cxn ang="0">
                <a:pos x="162" y="350"/>
              </a:cxn>
              <a:cxn ang="0">
                <a:pos x="167" y="351"/>
              </a:cxn>
              <a:cxn ang="0">
                <a:pos x="171" y="348"/>
              </a:cxn>
              <a:cxn ang="0">
                <a:pos x="178" y="343"/>
              </a:cxn>
              <a:cxn ang="0">
                <a:pos x="184" y="335"/>
              </a:cxn>
              <a:cxn ang="0">
                <a:pos x="192" y="324"/>
              </a:cxn>
              <a:cxn ang="0">
                <a:pos x="205" y="215"/>
              </a:cxn>
              <a:cxn ang="0">
                <a:pos x="132" y="197"/>
              </a:cxn>
              <a:cxn ang="0">
                <a:pos x="114" y="169"/>
              </a:cxn>
              <a:cxn ang="0">
                <a:pos x="104" y="167"/>
              </a:cxn>
              <a:cxn ang="0">
                <a:pos x="98" y="165"/>
              </a:cxn>
              <a:cxn ang="0">
                <a:pos x="91" y="162"/>
              </a:cxn>
              <a:cxn ang="0">
                <a:pos x="88" y="159"/>
              </a:cxn>
              <a:cxn ang="0">
                <a:pos x="85" y="154"/>
              </a:cxn>
              <a:cxn ang="0">
                <a:pos x="85" y="149"/>
              </a:cxn>
              <a:cxn ang="0">
                <a:pos x="85" y="143"/>
              </a:cxn>
              <a:cxn ang="0">
                <a:pos x="88" y="137"/>
              </a:cxn>
              <a:cxn ang="0">
                <a:pos x="145" y="117"/>
              </a:cxn>
              <a:cxn ang="0">
                <a:pos x="193" y="81"/>
              </a:cxn>
              <a:cxn ang="0">
                <a:pos x="212" y="30"/>
              </a:cxn>
              <a:cxn ang="0">
                <a:pos x="161" y="0"/>
              </a:cxn>
              <a:cxn ang="0">
                <a:pos x="98" y="34"/>
              </a:cxn>
            </a:cxnLst>
            <a:rect l="0" t="0" r="r" b="b"/>
            <a:pathLst>
              <a:path w="212" h="351">
                <a:moveTo>
                  <a:pt x="98" y="34"/>
                </a:moveTo>
                <a:lnTo>
                  <a:pt x="58" y="67"/>
                </a:lnTo>
                <a:lnTo>
                  <a:pt x="22" y="88"/>
                </a:lnTo>
                <a:lnTo>
                  <a:pt x="0" y="128"/>
                </a:lnTo>
                <a:lnTo>
                  <a:pt x="8" y="164"/>
                </a:lnTo>
                <a:lnTo>
                  <a:pt x="2" y="213"/>
                </a:lnTo>
                <a:lnTo>
                  <a:pt x="37" y="245"/>
                </a:lnTo>
                <a:lnTo>
                  <a:pt x="64" y="249"/>
                </a:lnTo>
                <a:lnTo>
                  <a:pt x="85" y="280"/>
                </a:lnTo>
                <a:lnTo>
                  <a:pt x="150" y="329"/>
                </a:lnTo>
                <a:lnTo>
                  <a:pt x="153" y="339"/>
                </a:lnTo>
                <a:lnTo>
                  <a:pt x="158" y="346"/>
                </a:lnTo>
                <a:lnTo>
                  <a:pt x="162" y="350"/>
                </a:lnTo>
                <a:lnTo>
                  <a:pt x="167" y="351"/>
                </a:lnTo>
                <a:lnTo>
                  <a:pt x="171" y="348"/>
                </a:lnTo>
                <a:lnTo>
                  <a:pt x="178" y="343"/>
                </a:lnTo>
                <a:lnTo>
                  <a:pt x="184" y="335"/>
                </a:lnTo>
                <a:lnTo>
                  <a:pt x="192" y="324"/>
                </a:lnTo>
                <a:lnTo>
                  <a:pt x="205" y="215"/>
                </a:lnTo>
                <a:lnTo>
                  <a:pt x="132" y="197"/>
                </a:lnTo>
                <a:lnTo>
                  <a:pt x="114" y="169"/>
                </a:lnTo>
                <a:lnTo>
                  <a:pt x="104" y="167"/>
                </a:lnTo>
                <a:lnTo>
                  <a:pt x="98" y="165"/>
                </a:lnTo>
                <a:lnTo>
                  <a:pt x="91" y="162"/>
                </a:lnTo>
                <a:lnTo>
                  <a:pt x="88" y="159"/>
                </a:lnTo>
                <a:lnTo>
                  <a:pt x="85" y="154"/>
                </a:lnTo>
                <a:lnTo>
                  <a:pt x="85" y="149"/>
                </a:lnTo>
                <a:lnTo>
                  <a:pt x="85" y="143"/>
                </a:lnTo>
                <a:lnTo>
                  <a:pt x="88" y="137"/>
                </a:lnTo>
                <a:lnTo>
                  <a:pt x="145" y="117"/>
                </a:lnTo>
                <a:lnTo>
                  <a:pt x="193" y="81"/>
                </a:lnTo>
                <a:lnTo>
                  <a:pt x="212" y="30"/>
                </a:lnTo>
                <a:lnTo>
                  <a:pt x="161" y="0"/>
                </a:lnTo>
                <a:lnTo>
                  <a:pt x="98" y="3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" name="Freeform 63">
            <a:extLst>
              <a:ext uri="{FF2B5EF4-FFF2-40B4-BE49-F238E27FC236}">
                <a16:creationId xmlns:a16="http://schemas.microsoft.com/office/drawing/2014/main" id="{8C852B58-5542-4168-8F93-32CBA16FD712}"/>
              </a:ext>
            </a:extLst>
          </p:cNvPr>
          <p:cNvSpPr>
            <a:spLocks/>
          </p:cNvSpPr>
          <p:nvPr/>
        </p:nvSpPr>
        <p:spPr bwMode="auto">
          <a:xfrm>
            <a:off x="9670679" y="1073229"/>
            <a:ext cx="1047990" cy="549551"/>
          </a:xfrm>
          <a:custGeom>
            <a:avLst/>
            <a:gdLst/>
            <a:ahLst/>
            <a:cxnLst>
              <a:cxn ang="0">
                <a:pos x="187" y="0"/>
              </a:cxn>
              <a:cxn ang="0">
                <a:pos x="108" y="0"/>
              </a:cxn>
              <a:cxn ang="0">
                <a:pos x="60" y="36"/>
              </a:cxn>
              <a:cxn ang="0">
                <a:pos x="3" y="56"/>
              </a:cxn>
              <a:cxn ang="0">
                <a:pos x="0" y="62"/>
              </a:cxn>
              <a:cxn ang="0">
                <a:pos x="0" y="68"/>
              </a:cxn>
              <a:cxn ang="0">
                <a:pos x="0" y="73"/>
              </a:cxn>
              <a:cxn ang="0">
                <a:pos x="3" y="78"/>
              </a:cxn>
              <a:cxn ang="0">
                <a:pos x="6" y="81"/>
              </a:cxn>
              <a:cxn ang="0">
                <a:pos x="13" y="84"/>
              </a:cxn>
              <a:cxn ang="0">
                <a:pos x="19" y="86"/>
              </a:cxn>
              <a:cxn ang="0">
                <a:pos x="29" y="88"/>
              </a:cxn>
              <a:cxn ang="0">
                <a:pos x="47" y="116"/>
              </a:cxn>
              <a:cxn ang="0">
                <a:pos x="120" y="134"/>
              </a:cxn>
              <a:cxn ang="0">
                <a:pos x="186" y="121"/>
              </a:cxn>
              <a:cxn ang="0">
                <a:pos x="194" y="124"/>
              </a:cxn>
              <a:cxn ang="0">
                <a:pos x="198" y="125"/>
              </a:cxn>
              <a:cxn ang="0">
                <a:pos x="204" y="127"/>
              </a:cxn>
              <a:cxn ang="0">
                <a:pos x="211" y="129"/>
              </a:cxn>
              <a:cxn ang="0">
                <a:pos x="220" y="132"/>
              </a:cxn>
              <a:cxn ang="0">
                <a:pos x="226" y="132"/>
              </a:cxn>
              <a:cxn ang="0">
                <a:pos x="229" y="132"/>
              </a:cxn>
              <a:cxn ang="0">
                <a:pos x="234" y="133"/>
              </a:cxn>
              <a:cxn ang="0">
                <a:pos x="236" y="132"/>
              </a:cxn>
              <a:cxn ang="0">
                <a:pos x="239" y="132"/>
              </a:cxn>
              <a:cxn ang="0">
                <a:pos x="245" y="132"/>
              </a:cxn>
              <a:cxn ang="0">
                <a:pos x="250" y="129"/>
              </a:cxn>
              <a:cxn ang="0">
                <a:pos x="255" y="127"/>
              </a:cxn>
              <a:cxn ang="0">
                <a:pos x="256" y="125"/>
              </a:cxn>
              <a:cxn ang="0">
                <a:pos x="258" y="124"/>
              </a:cxn>
              <a:cxn ang="0">
                <a:pos x="262" y="121"/>
              </a:cxn>
              <a:cxn ang="0">
                <a:pos x="265" y="116"/>
              </a:cxn>
              <a:cxn ang="0">
                <a:pos x="265" y="114"/>
              </a:cxn>
              <a:cxn ang="0">
                <a:pos x="265" y="113"/>
              </a:cxn>
              <a:cxn ang="0">
                <a:pos x="266" y="113"/>
              </a:cxn>
              <a:cxn ang="0">
                <a:pos x="268" y="111"/>
              </a:cxn>
              <a:cxn ang="0">
                <a:pos x="270" y="105"/>
              </a:cxn>
              <a:cxn ang="0">
                <a:pos x="272" y="100"/>
              </a:cxn>
              <a:cxn ang="0">
                <a:pos x="272" y="99"/>
              </a:cxn>
              <a:cxn ang="0">
                <a:pos x="220" y="94"/>
              </a:cxn>
              <a:cxn ang="0">
                <a:pos x="220" y="96"/>
              </a:cxn>
              <a:cxn ang="0">
                <a:pos x="218" y="98"/>
              </a:cxn>
              <a:cxn ang="0">
                <a:pos x="216" y="103"/>
              </a:cxn>
              <a:cxn ang="0">
                <a:pos x="212" y="105"/>
              </a:cxn>
              <a:cxn ang="0">
                <a:pos x="211" y="107"/>
              </a:cxn>
              <a:cxn ang="0">
                <a:pos x="210" y="107"/>
              </a:cxn>
              <a:cxn ang="0">
                <a:pos x="211" y="106"/>
              </a:cxn>
              <a:cxn ang="0">
                <a:pos x="214" y="94"/>
              </a:cxn>
              <a:cxn ang="0">
                <a:pos x="214" y="88"/>
              </a:cxn>
              <a:cxn ang="0">
                <a:pos x="214" y="85"/>
              </a:cxn>
              <a:cxn ang="0">
                <a:pos x="216" y="83"/>
              </a:cxn>
              <a:cxn ang="0">
                <a:pos x="212" y="44"/>
              </a:cxn>
              <a:cxn ang="0">
                <a:pos x="187" y="0"/>
              </a:cxn>
            </a:cxnLst>
            <a:rect l="0" t="0" r="r" b="b"/>
            <a:pathLst>
              <a:path w="272" h="134">
                <a:moveTo>
                  <a:pt x="187" y="0"/>
                </a:moveTo>
                <a:lnTo>
                  <a:pt x="108" y="0"/>
                </a:lnTo>
                <a:lnTo>
                  <a:pt x="60" y="36"/>
                </a:lnTo>
                <a:lnTo>
                  <a:pt x="3" y="56"/>
                </a:lnTo>
                <a:lnTo>
                  <a:pt x="0" y="62"/>
                </a:lnTo>
                <a:lnTo>
                  <a:pt x="0" y="68"/>
                </a:lnTo>
                <a:lnTo>
                  <a:pt x="0" y="73"/>
                </a:lnTo>
                <a:lnTo>
                  <a:pt x="3" y="78"/>
                </a:lnTo>
                <a:lnTo>
                  <a:pt x="6" y="81"/>
                </a:lnTo>
                <a:lnTo>
                  <a:pt x="13" y="84"/>
                </a:lnTo>
                <a:lnTo>
                  <a:pt x="19" y="86"/>
                </a:lnTo>
                <a:lnTo>
                  <a:pt x="29" y="88"/>
                </a:lnTo>
                <a:lnTo>
                  <a:pt x="47" y="116"/>
                </a:lnTo>
                <a:lnTo>
                  <a:pt x="120" y="134"/>
                </a:lnTo>
                <a:lnTo>
                  <a:pt x="186" y="121"/>
                </a:lnTo>
                <a:lnTo>
                  <a:pt x="194" y="124"/>
                </a:lnTo>
                <a:lnTo>
                  <a:pt x="198" y="125"/>
                </a:lnTo>
                <a:lnTo>
                  <a:pt x="204" y="127"/>
                </a:lnTo>
                <a:lnTo>
                  <a:pt x="211" y="129"/>
                </a:lnTo>
                <a:lnTo>
                  <a:pt x="220" y="132"/>
                </a:lnTo>
                <a:lnTo>
                  <a:pt x="226" y="132"/>
                </a:lnTo>
                <a:lnTo>
                  <a:pt x="229" y="132"/>
                </a:lnTo>
                <a:lnTo>
                  <a:pt x="234" y="133"/>
                </a:lnTo>
                <a:lnTo>
                  <a:pt x="236" y="132"/>
                </a:lnTo>
                <a:lnTo>
                  <a:pt x="239" y="132"/>
                </a:lnTo>
                <a:lnTo>
                  <a:pt x="245" y="132"/>
                </a:lnTo>
                <a:lnTo>
                  <a:pt x="250" y="129"/>
                </a:lnTo>
                <a:lnTo>
                  <a:pt x="255" y="127"/>
                </a:lnTo>
                <a:lnTo>
                  <a:pt x="256" y="125"/>
                </a:lnTo>
                <a:lnTo>
                  <a:pt x="258" y="124"/>
                </a:lnTo>
                <a:lnTo>
                  <a:pt x="262" y="121"/>
                </a:lnTo>
                <a:lnTo>
                  <a:pt x="265" y="116"/>
                </a:lnTo>
                <a:lnTo>
                  <a:pt x="265" y="114"/>
                </a:lnTo>
                <a:lnTo>
                  <a:pt x="265" y="113"/>
                </a:lnTo>
                <a:lnTo>
                  <a:pt x="266" y="113"/>
                </a:lnTo>
                <a:lnTo>
                  <a:pt x="268" y="111"/>
                </a:lnTo>
                <a:lnTo>
                  <a:pt x="270" y="105"/>
                </a:lnTo>
                <a:lnTo>
                  <a:pt x="272" y="100"/>
                </a:lnTo>
                <a:lnTo>
                  <a:pt x="272" y="99"/>
                </a:lnTo>
                <a:lnTo>
                  <a:pt x="220" y="94"/>
                </a:lnTo>
                <a:lnTo>
                  <a:pt x="220" y="96"/>
                </a:lnTo>
                <a:lnTo>
                  <a:pt x="218" y="98"/>
                </a:lnTo>
                <a:lnTo>
                  <a:pt x="216" y="103"/>
                </a:lnTo>
                <a:lnTo>
                  <a:pt x="212" y="105"/>
                </a:lnTo>
                <a:lnTo>
                  <a:pt x="211" y="107"/>
                </a:lnTo>
                <a:lnTo>
                  <a:pt x="210" y="107"/>
                </a:lnTo>
                <a:lnTo>
                  <a:pt x="211" y="106"/>
                </a:lnTo>
                <a:lnTo>
                  <a:pt x="214" y="94"/>
                </a:lnTo>
                <a:lnTo>
                  <a:pt x="214" y="88"/>
                </a:lnTo>
                <a:lnTo>
                  <a:pt x="214" y="85"/>
                </a:lnTo>
                <a:lnTo>
                  <a:pt x="216" y="83"/>
                </a:lnTo>
                <a:lnTo>
                  <a:pt x="212" y="44"/>
                </a:lnTo>
                <a:lnTo>
                  <a:pt x="18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" name="Freeform 64">
            <a:extLst>
              <a:ext uri="{FF2B5EF4-FFF2-40B4-BE49-F238E27FC236}">
                <a16:creationId xmlns:a16="http://schemas.microsoft.com/office/drawing/2014/main" id="{07A4C0DA-2F84-4C13-8A1C-AE43ED87DA8F}"/>
              </a:ext>
            </a:extLst>
          </p:cNvPr>
          <p:cNvSpPr>
            <a:spLocks/>
          </p:cNvSpPr>
          <p:nvPr/>
        </p:nvSpPr>
        <p:spPr bwMode="auto">
          <a:xfrm>
            <a:off x="10064372" y="1334161"/>
            <a:ext cx="1218144" cy="1090679"/>
          </a:xfrm>
          <a:custGeom>
            <a:avLst/>
            <a:gdLst/>
            <a:ahLst/>
            <a:cxnLst>
              <a:cxn ang="0">
                <a:pos x="165" y="35"/>
              </a:cxn>
              <a:cxn ang="0">
                <a:pos x="165" y="36"/>
              </a:cxn>
              <a:cxn ang="0">
                <a:pos x="163" y="41"/>
              </a:cxn>
              <a:cxn ang="0">
                <a:pos x="161" y="47"/>
              </a:cxn>
              <a:cxn ang="0">
                <a:pos x="159" y="49"/>
              </a:cxn>
              <a:cxn ang="0">
                <a:pos x="158" y="49"/>
              </a:cxn>
              <a:cxn ang="0">
                <a:pos x="158" y="50"/>
              </a:cxn>
              <a:cxn ang="0">
                <a:pos x="158" y="52"/>
              </a:cxn>
              <a:cxn ang="0">
                <a:pos x="155" y="57"/>
              </a:cxn>
              <a:cxn ang="0">
                <a:pos x="151" y="60"/>
              </a:cxn>
              <a:cxn ang="0">
                <a:pos x="149" y="61"/>
              </a:cxn>
              <a:cxn ang="0">
                <a:pos x="148" y="63"/>
              </a:cxn>
              <a:cxn ang="0">
                <a:pos x="143" y="65"/>
              </a:cxn>
              <a:cxn ang="0">
                <a:pos x="138" y="68"/>
              </a:cxn>
              <a:cxn ang="0">
                <a:pos x="132" y="68"/>
              </a:cxn>
              <a:cxn ang="0">
                <a:pos x="129" y="68"/>
              </a:cxn>
              <a:cxn ang="0">
                <a:pos x="127" y="69"/>
              </a:cxn>
              <a:cxn ang="0">
                <a:pos x="122" y="68"/>
              </a:cxn>
              <a:cxn ang="0">
                <a:pos x="119" y="68"/>
              </a:cxn>
              <a:cxn ang="0">
                <a:pos x="113" y="68"/>
              </a:cxn>
              <a:cxn ang="0">
                <a:pos x="104" y="65"/>
              </a:cxn>
              <a:cxn ang="0">
                <a:pos x="97" y="63"/>
              </a:cxn>
              <a:cxn ang="0">
                <a:pos x="91" y="61"/>
              </a:cxn>
              <a:cxn ang="0">
                <a:pos x="87" y="60"/>
              </a:cxn>
              <a:cxn ang="0">
                <a:pos x="79" y="57"/>
              </a:cxn>
              <a:cxn ang="0">
                <a:pos x="13" y="70"/>
              </a:cxn>
              <a:cxn ang="0">
                <a:pos x="0" y="179"/>
              </a:cxn>
              <a:cxn ang="0">
                <a:pos x="55" y="199"/>
              </a:cxn>
              <a:cxn ang="0">
                <a:pos x="54" y="208"/>
              </a:cxn>
              <a:cxn ang="0">
                <a:pos x="56" y="216"/>
              </a:cxn>
              <a:cxn ang="0">
                <a:pos x="58" y="221"/>
              </a:cxn>
              <a:cxn ang="0">
                <a:pos x="64" y="225"/>
              </a:cxn>
              <a:cxn ang="0">
                <a:pos x="69" y="226"/>
              </a:cxn>
              <a:cxn ang="0">
                <a:pos x="78" y="225"/>
              </a:cxn>
              <a:cxn ang="0">
                <a:pos x="87" y="222"/>
              </a:cxn>
              <a:cxn ang="0">
                <a:pos x="100" y="217"/>
              </a:cxn>
              <a:cxn ang="0">
                <a:pos x="141" y="232"/>
              </a:cxn>
              <a:cxn ang="0">
                <a:pos x="213" y="203"/>
              </a:cxn>
              <a:cxn ang="0">
                <a:pos x="234" y="251"/>
              </a:cxn>
              <a:cxn ang="0">
                <a:pos x="282" y="272"/>
              </a:cxn>
              <a:cxn ang="0">
                <a:pos x="309" y="209"/>
              </a:cxn>
              <a:cxn ang="0">
                <a:pos x="319" y="141"/>
              </a:cxn>
              <a:cxn ang="0">
                <a:pos x="307" y="87"/>
              </a:cxn>
              <a:cxn ang="0">
                <a:pos x="182" y="0"/>
              </a:cxn>
              <a:cxn ang="0">
                <a:pos x="127" y="18"/>
              </a:cxn>
              <a:cxn ang="0">
                <a:pos x="109" y="19"/>
              </a:cxn>
              <a:cxn ang="0">
                <a:pos x="107" y="21"/>
              </a:cxn>
              <a:cxn ang="0">
                <a:pos x="107" y="24"/>
              </a:cxn>
              <a:cxn ang="0">
                <a:pos x="107" y="30"/>
              </a:cxn>
              <a:cxn ang="0">
                <a:pos x="104" y="42"/>
              </a:cxn>
              <a:cxn ang="0">
                <a:pos x="103" y="43"/>
              </a:cxn>
              <a:cxn ang="0">
                <a:pos x="104" y="43"/>
              </a:cxn>
              <a:cxn ang="0">
                <a:pos x="105" y="41"/>
              </a:cxn>
              <a:cxn ang="0">
                <a:pos x="109" y="39"/>
              </a:cxn>
              <a:cxn ang="0">
                <a:pos x="111" y="34"/>
              </a:cxn>
              <a:cxn ang="0">
                <a:pos x="113" y="32"/>
              </a:cxn>
              <a:cxn ang="0">
                <a:pos x="113" y="30"/>
              </a:cxn>
              <a:cxn ang="0">
                <a:pos x="165" y="35"/>
              </a:cxn>
            </a:cxnLst>
            <a:rect l="0" t="0" r="r" b="b"/>
            <a:pathLst>
              <a:path w="319" h="272">
                <a:moveTo>
                  <a:pt x="165" y="35"/>
                </a:moveTo>
                <a:lnTo>
                  <a:pt x="165" y="36"/>
                </a:lnTo>
                <a:lnTo>
                  <a:pt x="163" y="41"/>
                </a:lnTo>
                <a:lnTo>
                  <a:pt x="161" y="47"/>
                </a:lnTo>
                <a:lnTo>
                  <a:pt x="159" y="49"/>
                </a:lnTo>
                <a:lnTo>
                  <a:pt x="158" y="49"/>
                </a:lnTo>
                <a:lnTo>
                  <a:pt x="158" y="50"/>
                </a:lnTo>
                <a:lnTo>
                  <a:pt x="158" y="52"/>
                </a:lnTo>
                <a:lnTo>
                  <a:pt x="155" y="57"/>
                </a:lnTo>
                <a:lnTo>
                  <a:pt x="151" y="60"/>
                </a:lnTo>
                <a:lnTo>
                  <a:pt x="149" y="61"/>
                </a:lnTo>
                <a:lnTo>
                  <a:pt x="148" y="63"/>
                </a:lnTo>
                <a:lnTo>
                  <a:pt x="143" y="65"/>
                </a:lnTo>
                <a:lnTo>
                  <a:pt x="138" y="68"/>
                </a:lnTo>
                <a:lnTo>
                  <a:pt x="132" y="68"/>
                </a:lnTo>
                <a:lnTo>
                  <a:pt x="129" y="68"/>
                </a:lnTo>
                <a:lnTo>
                  <a:pt x="127" y="69"/>
                </a:lnTo>
                <a:lnTo>
                  <a:pt x="122" y="68"/>
                </a:lnTo>
                <a:lnTo>
                  <a:pt x="119" y="68"/>
                </a:lnTo>
                <a:lnTo>
                  <a:pt x="113" y="68"/>
                </a:lnTo>
                <a:lnTo>
                  <a:pt x="104" y="65"/>
                </a:lnTo>
                <a:lnTo>
                  <a:pt x="97" y="63"/>
                </a:lnTo>
                <a:lnTo>
                  <a:pt x="91" y="61"/>
                </a:lnTo>
                <a:lnTo>
                  <a:pt x="87" y="60"/>
                </a:lnTo>
                <a:lnTo>
                  <a:pt x="79" y="57"/>
                </a:lnTo>
                <a:lnTo>
                  <a:pt x="13" y="70"/>
                </a:lnTo>
                <a:lnTo>
                  <a:pt x="0" y="179"/>
                </a:lnTo>
                <a:lnTo>
                  <a:pt x="55" y="199"/>
                </a:lnTo>
                <a:lnTo>
                  <a:pt x="54" y="208"/>
                </a:lnTo>
                <a:lnTo>
                  <a:pt x="56" y="216"/>
                </a:lnTo>
                <a:lnTo>
                  <a:pt x="58" y="221"/>
                </a:lnTo>
                <a:lnTo>
                  <a:pt x="64" y="225"/>
                </a:lnTo>
                <a:lnTo>
                  <a:pt x="69" y="226"/>
                </a:lnTo>
                <a:lnTo>
                  <a:pt x="78" y="225"/>
                </a:lnTo>
                <a:lnTo>
                  <a:pt x="87" y="222"/>
                </a:lnTo>
                <a:lnTo>
                  <a:pt x="100" y="217"/>
                </a:lnTo>
                <a:lnTo>
                  <a:pt x="141" y="232"/>
                </a:lnTo>
                <a:lnTo>
                  <a:pt x="213" y="203"/>
                </a:lnTo>
                <a:lnTo>
                  <a:pt x="234" y="251"/>
                </a:lnTo>
                <a:lnTo>
                  <a:pt x="282" y="272"/>
                </a:lnTo>
                <a:lnTo>
                  <a:pt x="309" y="209"/>
                </a:lnTo>
                <a:lnTo>
                  <a:pt x="319" y="141"/>
                </a:lnTo>
                <a:lnTo>
                  <a:pt x="307" y="87"/>
                </a:lnTo>
                <a:lnTo>
                  <a:pt x="182" y="0"/>
                </a:lnTo>
                <a:lnTo>
                  <a:pt x="127" y="18"/>
                </a:lnTo>
                <a:lnTo>
                  <a:pt x="109" y="19"/>
                </a:lnTo>
                <a:lnTo>
                  <a:pt x="107" y="21"/>
                </a:lnTo>
                <a:lnTo>
                  <a:pt x="107" y="24"/>
                </a:lnTo>
                <a:lnTo>
                  <a:pt x="107" y="30"/>
                </a:lnTo>
                <a:lnTo>
                  <a:pt x="104" y="42"/>
                </a:lnTo>
                <a:lnTo>
                  <a:pt x="103" y="43"/>
                </a:lnTo>
                <a:lnTo>
                  <a:pt x="104" y="43"/>
                </a:lnTo>
                <a:lnTo>
                  <a:pt x="105" y="41"/>
                </a:lnTo>
                <a:lnTo>
                  <a:pt x="109" y="39"/>
                </a:lnTo>
                <a:lnTo>
                  <a:pt x="111" y="34"/>
                </a:lnTo>
                <a:lnTo>
                  <a:pt x="113" y="32"/>
                </a:lnTo>
                <a:lnTo>
                  <a:pt x="113" y="30"/>
                </a:lnTo>
                <a:lnTo>
                  <a:pt x="165" y="3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36181AEB-869C-98B5-5EF8-86D7167DB74F}"/>
              </a:ext>
            </a:extLst>
          </p:cNvPr>
          <p:cNvSpPr txBox="1"/>
          <p:nvPr/>
        </p:nvSpPr>
        <p:spPr>
          <a:xfrm>
            <a:off x="29794" y="55865"/>
            <a:ext cx="110645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Grenelle des effectifs</a:t>
            </a:r>
          </a:p>
          <a:p>
            <a:pPr algn="ctr"/>
            <a:r>
              <a:rPr lang="fr-FR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fr-FR" sz="2000" b="1" dirty="0">
                <a:solidFill>
                  <a:srgbClr val="000000"/>
                </a:solidFill>
              </a:rPr>
              <a:t>Panel des sections  séquence collaborative</a:t>
            </a:r>
            <a:r>
              <a:rPr lang="fr-FR" sz="2000" dirty="0"/>
              <a:t> </a:t>
            </a:r>
          </a:p>
        </p:txBody>
      </p:sp>
      <p:graphicFrame>
        <p:nvGraphicFramePr>
          <p:cNvPr id="209" name="Tableau 208">
            <a:extLst>
              <a:ext uri="{FF2B5EF4-FFF2-40B4-BE49-F238E27FC236}">
                <a16:creationId xmlns:a16="http://schemas.microsoft.com/office/drawing/2014/main" id="{69F0EA33-CBA3-807A-8270-C5594AF23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20036"/>
              </p:ext>
            </p:extLst>
          </p:nvPr>
        </p:nvGraphicFramePr>
        <p:xfrm>
          <a:off x="9955592" y="2841309"/>
          <a:ext cx="1875693" cy="3251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846">
                  <a:extLst>
                    <a:ext uri="{9D8B030D-6E8A-4147-A177-3AD203B41FA5}">
                      <a16:colId xmlns:a16="http://schemas.microsoft.com/office/drawing/2014/main" val="2680778754"/>
                    </a:ext>
                  </a:extLst>
                </a:gridCol>
                <a:gridCol w="1006847">
                  <a:extLst>
                    <a:ext uri="{9D8B030D-6E8A-4147-A177-3AD203B41FA5}">
                      <a16:colId xmlns:a16="http://schemas.microsoft.com/office/drawing/2014/main" val="3057596532"/>
                    </a:ext>
                  </a:extLst>
                </a:gridCol>
              </a:tblGrid>
              <a:tr h="234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Jean-Louis THIEBERT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048335"/>
                  </a:ext>
                </a:extLst>
              </a:tr>
              <a:tr h="23446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198449"/>
                  </a:ext>
                </a:extLst>
              </a:tr>
              <a:tr h="234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Jean-Pierre DUPRÉ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66233"/>
                  </a:ext>
                </a:extLst>
              </a:tr>
              <a:tr h="23446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527071"/>
                  </a:ext>
                </a:extLst>
              </a:tr>
              <a:tr h="234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Jacky HENRY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84788"/>
                  </a:ext>
                </a:extLst>
              </a:tr>
              <a:tr h="23446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85992"/>
                  </a:ext>
                </a:extLst>
              </a:tr>
              <a:tr h="234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Michèle PELTAN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58071"/>
                  </a:ext>
                </a:extLst>
              </a:tr>
              <a:tr h="23446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073659"/>
                  </a:ext>
                </a:extLst>
              </a:tr>
              <a:tr h="234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Joël CABARDOS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631448"/>
                  </a:ext>
                </a:extLst>
              </a:tr>
              <a:tr h="23446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751688"/>
                  </a:ext>
                </a:extLst>
              </a:tr>
              <a:tr h="234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Jean-Louis HOURSIANGOU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366794"/>
                  </a:ext>
                </a:extLst>
              </a:tr>
              <a:tr h="234462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60736"/>
                  </a:ext>
                </a:extLst>
              </a:tr>
              <a:tr h="2344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Jean-Philippe MOULIN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723" marR="11723" marT="11723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51159"/>
                  </a:ext>
                </a:extLst>
              </a:tr>
            </a:tbl>
          </a:graphicData>
        </a:graphic>
      </p:graphicFrame>
      <p:sp>
        <p:nvSpPr>
          <p:cNvPr id="216" name="Rectangle : avec coins arrondis en diagonale 215">
            <a:extLst>
              <a:ext uri="{FF2B5EF4-FFF2-40B4-BE49-F238E27FC236}">
                <a16:creationId xmlns:a16="http://schemas.microsoft.com/office/drawing/2014/main" id="{E0CD2B7B-5E44-5B8E-E453-ED9AD66693C7}"/>
              </a:ext>
            </a:extLst>
          </p:cNvPr>
          <p:cNvSpPr/>
          <p:nvPr/>
        </p:nvSpPr>
        <p:spPr>
          <a:xfrm>
            <a:off x="8936763" y="2889421"/>
            <a:ext cx="581465" cy="231838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17" name="Rectangle : avec coins arrondis en diagonale 216">
            <a:extLst>
              <a:ext uri="{FF2B5EF4-FFF2-40B4-BE49-F238E27FC236}">
                <a16:creationId xmlns:a16="http://schemas.microsoft.com/office/drawing/2014/main" id="{3C1F6372-40EC-0319-3D3D-82001E20E650}"/>
              </a:ext>
            </a:extLst>
          </p:cNvPr>
          <p:cNvSpPr/>
          <p:nvPr/>
        </p:nvSpPr>
        <p:spPr>
          <a:xfrm>
            <a:off x="8936763" y="3393056"/>
            <a:ext cx="581465" cy="21361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18" name="Rectangle : avec coins arrondis en diagonale 217">
            <a:extLst>
              <a:ext uri="{FF2B5EF4-FFF2-40B4-BE49-F238E27FC236}">
                <a16:creationId xmlns:a16="http://schemas.microsoft.com/office/drawing/2014/main" id="{9B683E84-0A8D-EEBB-5BED-064C0E504832}"/>
              </a:ext>
            </a:extLst>
          </p:cNvPr>
          <p:cNvSpPr/>
          <p:nvPr/>
        </p:nvSpPr>
        <p:spPr>
          <a:xfrm>
            <a:off x="8961165" y="3883579"/>
            <a:ext cx="581465" cy="240908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19" name="Rectangle : avec coins arrondis en diagonale 218">
            <a:extLst>
              <a:ext uri="{FF2B5EF4-FFF2-40B4-BE49-F238E27FC236}">
                <a16:creationId xmlns:a16="http://schemas.microsoft.com/office/drawing/2014/main" id="{B0C0F160-6254-FCFA-1FA7-FFCCE92F2A0B}"/>
              </a:ext>
            </a:extLst>
          </p:cNvPr>
          <p:cNvSpPr/>
          <p:nvPr/>
        </p:nvSpPr>
        <p:spPr>
          <a:xfrm>
            <a:off x="8946674" y="4319281"/>
            <a:ext cx="581465" cy="22199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0" name="Rectangle : avec coins arrondis en diagonale 219">
            <a:extLst>
              <a:ext uri="{FF2B5EF4-FFF2-40B4-BE49-F238E27FC236}">
                <a16:creationId xmlns:a16="http://schemas.microsoft.com/office/drawing/2014/main" id="{67E0E71E-BF4C-9D1B-CB9B-DCAD425E82B7}"/>
              </a:ext>
            </a:extLst>
          </p:cNvPr>
          <p:cNvSpPr/>
          <p:nvPr/>
        </p:nvSpPr>
        <p:spPr>
          <a:xfrm>
            <a:off x="8961165" y="5826286"/>
            <a:ext cx="581465" cy="221991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1" name="Rectangle : avec coins arrondis en diagonale 220">
            <a:extLst>
              <a:ext uri="{FF2B5EF4-FFF2-40B4-BE49-F238E27FC236}">
                <a16:creationId xmlns:a16="http://schemas.microsoft.com/office/drawing/2014/main" id="{940CC75C-0536-98EF-5A53-9108F3C893B9}"/>
              </a:ext>
            </a:extLst>
          </p:cNvPr>
          <p:cNvSpPr/>
          <p:nvPr/>
        </p:nvSpPr>
        <p:spPr>
          <a:xfrm>
            <a:off x="8936674" y="5274858"/>
            <a:ext cx="581465" cy="213616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2" name="Rectangle : avec coins arrondis en diagonale 221">
            <a:extLst>
              <a:ext uri="{FF2B5EF4-FFF2-40B4-BE49-F238E27FC236}">
                <a16:creationId xmlns:a16="http://schemas.microsoft.com/office/drawing/2014/main" id="{D2F0AFFE-5CF5-E200-94FD-F6947690AFE9}"/>
              </a:ext>
            </a:extLst>
          </p:cNvPr>
          <p:cNvSpPr/>
          <p:nvPr/>
        </p:nvSpPr>
        <p:spPr>
          <a:xfrm>
            <a:off x="8961165" y="5754802"/>
            <a:ext cx="581465" cy="221991"/>
          </a:xfrm>
          <a:prstGeom prst="round2DiagRect">
            <a:avLst/>
          </a:prstGeom>
          <a:solidFill>
            <a:srgbClr val="F31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97846DE8-FD68-8342-5424-634FA378EEC0}"/>
              </a:ext>
            </a:extLst>
          </p:cNvPr>
          <p:cNvSpPr txBox="1"/>
          <p:nvPr/>
        </p:nvSpPr>
        <p:spPr>
          <a:xfrm>
            <a:off x="9987417" y="1199671"/>
            <a:ext cx="396262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77" b="1" dirty="0"/>
              <a:t>75</a:t>
            </a: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12E7F84E-AF9F-11FB-41FB-750B789D9106}"/>
              </a:ext>
            </a:extLst>
          </p:cNvPr>
          <p:cNvSpPr txBox="1"/>
          <p:nvPr/>
        </p:nvSpPr>
        <p:spPr>
          <a:xfrm>
            <a:off x="10383043" y="1684741"/>
            <a:ext cx="45643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77" b="1" dirty="0"/>
              <a:t>94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9AADAFE9-38E2-98A4-7C48-CDE05C6ABF4B}"/>
              </a:ext>
            </a:extLst>
          </p:cNvPr>
          <p:cNvSpPr txBox="1"/>
          <p:nvPr/>
        </p:nvSpPr>
        <p:spPr>
          <a:xfrm>
            <a:off x="10519095" y="902768"/>
            <a:ext cx="396262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77" b="1" dirty="0"/>
              <a:t>93</a:t>
            </a:r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9824387D-282D-95D3-C9BC-63DD70503CE0}"/>
              </a:ext>
            </a:extLst>
          </p:cNvPr>
          <p:cNvSpPr txBox="1"/>
          <p:nvPr/>
        </p:nvSpPr>
        <p:spPr>
          <a:xfrm>
            <a:off x="9361263" y="1391525"/>
            <a:ext cx="396262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77" b="1" dirty="0"/>
              <a:t>92</a:t>
            </a:r>
          </a:p>
        </p:txBody>
      </p:sp>
      <p:sp>
        <p:nvSpPr>
          <p:cNvPr id="224" name="Rectangle : avec coins arrondis en diagonale 223">
            <a:extLst>
              <a:ext uri="{FF2B5EF4-FFF2-40B4-BE49-F238E27FC236}">
                <a16:creationId xmlns:a16="http://schemas.microsoft.com/office/drawing/2014/main" id="{AAD8B1D1-F2DB-4594-B770-91CA65E1D8FE}"/>
              </a:ext>
            </a:extLst>
          </p:cNvPr>
          <p:cNvSpPr/>
          <p:nvPr/>
        </p:nvSpPr>
        <p:spPr>
          <a:xfrm>
            <a:off x="8943414" y="4835334"/>
            <a:ext cx="581465" cy="213616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86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AAD8E9-D53C-4201-F1F3-21F7EABA414E}"/>
              </a:ext>
            </a:extLst>
          </p:cNvPr>
          <p:cNvSpPr/>
          <p:nvPr/>
        </p:nvSpPr>
        <p:spPr>
          <a:xfrm>
            <a:off x="3234182" y="160700"/>
            <a:ext cx="7000631" cy="10063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93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</a:t>
            </a: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Effectifs</a:t>
            </a:r>
          </a:p>
          <a:p>
            <a:pPr algn="ctr" eaLnBrk="1" hangingPunct="1">
              <a:defRPr/>
            </a:pPr>
            <a:r>
              <a:rPr lang="fr-FR" altLang="fr-F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Mercredi 22 juin 2022</a:t>
            </a:r>
          </a:p>
        </p:txBody>
      </p:sp>
      <p:sp>
        <p:nvSpPr>
          <p:cNvPr id="13" name="Rectangle : avec coins arrondis en diagonale 12">
            <a:extLst>
              <a:ext uri="{FF2B5EF4-FFF2-40B4-BE49-F238E27FC236}">
                <a16:creationId xmlns:a16="http://schemas.microsoft.com/office/drawing/2014/main" id="{ECFA12CE-BE78-7937-1272-EDF3FED389C1}"/>
              </a:ext>
            </a:extLst>
          </p:cNvPr>
          <p:cNvSpPr/>
          <p:nvPr/>
        </p:nvSpPr>
        <p:spPr>
          <a:xfrm>
            <a:off x="4166424" y="11372991"/>
            <a:ext cx="581465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id="{0B052992-6A9B-C1A5-4414-16AA7FAE595C}"/>
              </a:ext>
            </a:extLst>
          </p:cNvPr>
          <p:cNvSpPr/>
          <p:nvPr/>
        </p:nvSpPr>
        <p:spPr>
          <a:xfrm>
            <a:off x="4194560" y="12451514"/>
            <a:ext cx="609600" cy="328246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2576CDD-67B5-5D04-D144-797695C35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678" y="1200177"/>
            <a:ext cx="10457777" cy="515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2" tIns="56271" rIns="112542" bIns="56271" numCol="1" anchor="ctr" anchorCtr="0" compatLnSpc="1">
            <a:prstTxWarp prst="textNoShape">
              <a:avLst/>
            </a:prstTxWarp>
            <a:spAutoFit/>
          </a:bodyPr>
          <a:lstStyle/>
          <a:p>
            <a:pPr defTabSz="1125444"/>
            <a:r>
              <a:rPr lang="fr-FR" altLang="fr-FR" sz="22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individuelle des membres du Groupe de travail–Grenelle des effectifs  et des témoins des sections du panel</a:t>
            </a:r>
            <a:endParaRPr lang="fr-FR" altLang="fr-FR" sz="862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125444"/>
            <a:endParaRPr lang="fr-FR" altLang="fr-FR" sz="862" dirty="0"/>
          </a:p>
          <a:p>
            <a:pPr defTabSz="1125444"/>
            <a:endParaRPr lang="fr-FR" altLang="fr-FR" sz="2215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125444"/>
            <a:r>
              <a:rPr lang="fr-FR" altLang="fr-FR" sz="2215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CABARDOS Joël</a:t>
            </a:r>
            <a:endParaRPr lang="fr-FR" altLang="fr-FR" sz="862" dirty="0"/>
          </a:p>
          <a:p>
            <a:pPr defTabSz="1125444"/>
            <a:r>
              <a:rPr lang="fr-FR" altLang="fr-FR" sz="2215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DUPRÉ Jean-Pierre</a:t>
            </a:r>
            <a:endParaRPr lang="fr-FR" altLang="fr-FR" sz="862" dirty="0"/>
          </a:p>
          <a:p>
            <a:pPr defTabSz="1125444"/>
            <a:r>
              <a:rPr lang="fr-FR" altLang="fr-FR" sz="2215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HENRY Jacky</a:t>
            </a:r>
            <a:endParaRPr lang="fr-FR" altLang="fr-FR" sz="862" dirty="0"/>
          </a:p>
          <a:p>
            <a:pPr defTabSz="1125444"/>
            <a:r>
              <a:rPr lang="fr-FR" altLang="fr-FR" sz="2215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HOURSIANGOU Jean-Louis</a:t>
            </a:r>
            <a:endParaRPr lang="fr-FR" altLang="fr-FR" sz="862" dirty="0"/>
          </a:p>
          <a:p>
            <a:pPr defTabSz="1125444"/>
            <a:r>
              <a:rPr lang="fr-FR" altLang="fr-FR" sz="2215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MOULIN Jean-Philippe</a:t>
            </a:r>
            <a:endParaRPr lang="fr-FR" altLang="fr-FR" sz="123" dirty="0"/>
          </a:p>
          <a:p>
            <a:pPr defTabSz="1125444"/>
            <a:r>
              <a:rPr lang="fr-FR" altLang="fr-FR" sz="2215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PELTAN Michèle</a:t>
            </a:r>
            <a:endParaRPr lang="fr-FR" altLang="fr-FR" sz="862" dirty="0"/>
          </a:p>
          <a:p>
            <a:pPr defTabSz="1125444"/>
            <a:r>
              <a:rPr lang="fr-FR" altLang="fr-FR" sz="2215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THIEBERT Jean-Louis</a:t>
            </a:r>
          </a:p>
          <a:p>
            <a:pPr defTabSz="1125444"/>
            <a:endParaRPr lang="fr-FR" altLang="fr-FR" sz="862" dirty="0"/>
          </a:p>
          <a:p>
            <a:pPr defTabSz="1125444"/>
            <a:r>
              <a:rPr lang="fr-FR" altLang="fr-FR" sz="2215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CAUTIER Georges – </a:t>
            </a:r>
            <a:r>
              <a:rPr lang="fr-FR" altLang="fr-FR" sz="1723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PDT S. 63</a:t>
            </a:r>
            <a:endParaRPr lang="fr-FR" altLang="fr-FR" sz="862" dirty="0"/>
          </a:p>
          <a:p>
            <a:pPr defTabSz="1125444"/>
            <a:r>
              <a:rPr lang="fr-FR" altLang="fr-FR" sz="2215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PENSE Anne-Marie – </a:t>
            </a:r>
            <a:r>
              <a:rPr lang="fr-FR" altLang="fr-FR" sz="1723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PDTE S.57</a:t>
            </a:r>
            <a:endParaRPr lang="fr-FR" altLang="fr-FR" sz="862" dirty="0"/>
          </a:p>
          <a:p>
            <a:pPr defTabSz="1125444"/>
            <a:r>
              <a:rPr lang="fr-FR" altLang="fr-FR" sz="2215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POIGNARD Michel </a:t>
            </a:r>
            <a:r>
              <a:rPr lang="fr-FR" altLang="fr-FR" sz="1723" b="1" dirty="0">
                <a:solidFill>
                  <a:srgbClr val="70AD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ADM, PDT S.35</a:t>
            </a:r>
            <a:endParaRPr lang="fr-FR" altLang="fr-FR" sz="862" dirty="0"/>
          </a:p>
          <a:p>
            <a:pPr defTabSz="1125444"/>
            <a:endParaRPr lang="fr-FR" altLang="fr-FR" sz="2215" dirty="0"/>
          </a:p>
        </p:txBody>
      </p:sp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1CC0C01F-D13B-31D2-9A76-CDC2123F1E6D}"/>
              </a:ext>
            </a:extLst>
          </p:cNvPr>
          <p:cNvSpPr/>
          <p:nvPr/>
        </p:nvSpPr>
        <p:spPr>
          <a:xfrm>
            <a:off x="7086079" y="2601149"/>
            <a:ext cx="581465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93181C-BF65-83F1-2AE6-0A7DDCE856F1}"/>
              </a:ext>
            </a:extLst>
          </p:cNvPr>
          <p:cNvSpPr txBox="1"/>
          <p:nvPr/>
        </p:nvSpPr>
        <p:spPr>
          <a:xfrm>
            <a:off x="7853574" y="2564904"/>
            <a:ext cx="3049172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1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Membres du GT-GDE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C21AAD2-7BA1-B0F4-6453-3FB0A74AD619}"/>
              </a:ext>
            </a:extLst>
          </p:cNvPr>
          <p:cNvSpPr txBox="1"/>
          <p:nvPr/>
        </p:nvSpPr>
        <p:spPr>
          <a:xfrm>
            <a:off x="7853574" y="4725144"/>
            <a:ext cx="3545009" cy="43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1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Grands Témoins du Panel</a:t>
            </a:r>
            <a:endParaRPr lang="fr-FR" dirty="0"/>
          </a:p>
        </p:txBody>
      </p:sp>
      <p:sp>
        <p:nvSpPr>
          <p:cNvPr id="24" name="Rectangle : avec coins arrondis en diagonale 23">
            <a:extLst>
              <a:ext uri="{FF2B5EF4-FFF2-40B4-BE49-F238E27FC236}">
                <a16:creationId xmlns:a16="http://schemas.microsoft.com/office/drawing/2014/main" id="{43475754-168A-FB0C-07CF-DF7B46E6DAFC}"/>
              </a:ext>
            </a:extLst>
          </p:cNvPr>
          <p:cNvSpPr/>
          <p:nvPr/>
        </p:nvSpPr>
        <p:spPr>
          <a:xfrm>
            <a:off x="7090052" y="4788302"/>
            <a:ext cx="609600" cy="328246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>
              <a:solidFill>
                <a:srgbClr val="92D050"/>
              </a:solidFill>
            </a:endParaRPr>
          </a:p>
        </p:txBody>
      </p:sp>
      <p:pic>
        <p:nvPicPr>
          <p:cNvPr id="12" name="Picture 2" descr="_Pic1">
            <a:extLst>
              <a:ext uri="{FF2B5EF4-FFF2-40B4-BE49-F238E27FC236}">
                <a16:creationId xmlns:a16="http://schemas.microsoft.com/office/drawing/2014/main" id="{87AD5ECA-B985-8F07-4BD7-45C9B6FD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5" y="98267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9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oneTexte 6">
            <a:extLst>
              <a:ext uri="{FF2B5EF4-FFF2-40B4-BE49-F238E27FC236}">
                <a16:creationId xmlns:a16="http://schemas.microsoft.com/office/drawing/2014/main" id="{106BB352-0A68-C297-0DAE-E327FEEE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7" y="1446124"/>
            <a:ext cx="10546402" cy="6756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51701" indent="-351701" algn="just">
              <a:lnSpc>
                <a:spcPct val="107000"/>
              </a:lnSpc>
            </a:pPr>
            <a:r>
              <a:rPr lang="fr-FR" sz="2215" b="1" dirty="0">
                <a:ea typeface="Calibri" panose="020F0502020204030204" pitchFamily="34" charset="0"/>
                <a:cs typeface="Times New Roman" panose="02020603050405020304" pitchFamily="18" charset="0"/>
              </a:rPr>
              <a:t>À travers:</a:t>
            </a:r>
          </a:p>
          <a:p>
            <a:pPr marL="351701" indent="-351701" algn="just">
              <a:lnSpc>
                <a:spcPct val="107000"/>
              </a:lnSpc>
              <a:buFontTx/>
              <a:buChar char="-"/>
            </a:pPr>
            <a:r>
              <a:rPr lang="fr-FR" sz="1969" b="1" dirty="0">
                <a:ea typeface="Calibri" panose="020F0502020204030204" pitchFamily="34" charset="0"/>
                <a:cs typeface="Times New Roman" panose="02020603050405020304" pitchFamily="18" charset="0"/>
              </a:rPr>
              <a:t>le diagnostic- état des lieux </a:t>
            </a: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     			</a:t>
            </a:r>
            <a:r>
              <a:rPr lang="fr-FR" sz="1969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JPH Moulin</a:t>
            </a:r>
          </a:p>
          <a:p>
            <a:pPr marL="351701" indent="-351701" algn="just">
              <a:lnSpc>
                <a:spcPct val="107000"/>
              </a:lnSpc>
              <a:buFontTx/>
              <a:buChar char="-"/>
            </a:pPr>
            <a:r>
              <a:rPr lang="fr-FR" sz="1969" b="1" dirty="0">
                <a:ea typeface="Calibri" panose="020F0502020204030204" pitchFamily="34" charset="0"/>
                <a:cs typeface="Times New Roman" panose="02020603050405020304" pitchFamily="18" charset="0"/>
              </a:rPr>
              <a:t>les actions en riposte</a:t>
            </a: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51701" indent="-35170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     	faire adhérer          			</a:t>
            </a:r>
            <a:r>
              <a:rPr lang="fr-FR" sz="1969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JL. Hoursiangou,   J. Henry,  </a:t>
            </a:r>
            <a:r>
              <a:rPr lang="fr-FR" sz="1969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G. Cautier</a:t>
            </a:r>
          </a:p>
          <a:p>
            <a:pPr marL="351701" indent="-35170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  	fidéliser                     			</a:t>
            </a:r>
            <a:r>
              <a:rPr lang="fr-FR" sz="1969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M. Peltan , J. Cabardos</a:t>
            </a: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fr-FR" sz="1969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969" dirty="0">
                <a:solidFill>
                  <a:srgbClr val="00B050"/>
                </a:solidFill>
                <a:cs typeface="Times New Roman" panose="02020603050405020304" pitchFamily="18" charset="0"/>
              </a:rPr>
              <a:t>.</a:t>
            </a:r>
            <a:r>
              <a:rPr lang="fr-FR" sz="1969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Poignard</a:t>
            </a:r>
          </a:p>
          <a:p>
            <a:pPr marL="351701" indent="-351701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    	améliorer image    			</a:t>
            </a:r>
            <a:r>
              <a:rPr lang="fr-FR" sz="1969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JP. Dupré, </a:t>
            </a:r>
            <a:r>
              <a:rPr lang="fr-FR" sz="1969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AM. Le Pense</a:t>
            </a:r>
          </a:p>
          <a:p>
            <a:pPr marL="351701" indent="-351701" algn="just">
              <a:lnSpc>
                <a:spcPct val="107000"/>
              </a:lnSpc>
              <a:buFontTx/>
              <a:buChar char="-"/>
            </a:pPr>
            <a:r>
              <a:rPr lang="fr-FR" sz="1969" b="1" dirty="0">
                <a:ea typeface="Calibri" panose="020F0502020204030204" pitchFamily="34" charset="0"/>
                <a:cs typeface="Times New Roman" panose="02020603050405020304" pitchFamily="18" charset="0"/>
              </a:rPr>
              <a:t>synthèse finale: section/siège/institutionnels  </a:t>
            </a: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969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JP. Moulin ,  JP. Dupré</a:t>
            </a:r>
            <a:endParaRPr lang="fr-FR" sz="2215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1701" indent="-351701" algn="just">
              <a:lnSpc>
                <a:spcPct val="107000"/>
              </a:lnSpc>
              <a:buFontTx/>
              <a:buChar char="-"/>
            </a:pPr>
            <a:endParaRPr lang="fr-FR" sz="2215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1701" indent="-351701" algn="just">
              <a:lnSpc>
                <a:spcPct val="107000"/>
              </a:lnSpc>
              <a:buFontTx/>
              <a:buChar char="-"/>
            </a:pPr>
            <a:r>
              <a:rPr lang="fr-FR" sz="2215" b="1" dirty="0">
                <a:ea typeface="Calibri" panose="020F0502020204030204" pitchFamily="34" charset="0"/>
                <a:cs typeface="Times New Roman" panose="02020603050405020304" pitchFamily="18" charset="0"/>
              </a:rPr>
              <a:t>organisation de la restitution de chaque domaine </a:t>
            </a:r>
          </a:p>
          <a:p>
            <a:pPr lvl="0" algn="just">
              <a:lnSpc>
                <a:spcPct val="107000"/>
              </a:lnSpc>
              <a:buNone/>
            </a:pPr>
            <a:r>
              <a:rPr lang="fr-FR" sz="2215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la problématique du domaine :                       	5’</a:t>
            </a:r>
          </a:p>
          <a:p>
            <a:pPr lvl="0" algn="just">
              <a:lnSpc>
                <a:spcPct val="107000"/>
              </a:lnSpc>
              <a:buNone/>
            </a:pPr>
            <a:r>
              <a:rPr lang="fr-FR" sz="2215" dirty="0"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les ébauches de solutions :                                   	5’</a:t>
            </a:r>
          </a:p>
          <a:p>
            <a:pPr lvl="0" algn="just">
              <a:lnSpc>
                <a:spcPct val="107000"/>
              </a:lnSpc>
              <a:buNone/>
            </a:pP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- témoignage d’un pdt de section du panel :  		10’</a:t>
            </a:r>
          </a:p>
          <a:p>
            <a:pPr algn="just">
              <a:lnSpc>
                <a:spcPct val="107000"/>
              </a:lnSpc>
              <a:spcAft>
                <a:spcPts val="985"/>
              </a:spcAft>
              <a:buNone/>
            </a:pPr>
            <a:r>
              <a:rPr lang="fr-FR" sz="1969" dirty="0">
                <a:ea typeface="Calibri" panose="020F0502020204030204" pitchFamily="34" charset="0"/>
                <a:cs typeface="Times New Roman" panose="02020603050405020304" pitchFamily="18" charset="0"/>
              </a:rPr>
              <a:t>- interventions des présidents :                          	10’</a:t>
            </a:r>
          </a:p>
          <a:p>
            <a:pPr algn="just">
              <a:lnSpc>
                <a:spcPct val="107000"/>
              </a:lnSpc>
              <a:spcAft>
                <a:spcPts val="985"/>
              </a:spcAft>
              <a:buNone/>
            </a:pPr>
            <a:endParaRPr lang="fr-FR" sz="221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None/>
            </a:pPr>
            <a:endParaRPr lang="fr-FR" sz="196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2722" algn="just">
              <a:lnSpc>
                <a:spcPct val="107000"/>
              </a:lnSpc>
              <a:spcAft>
                <a:spcPts val="985"/>
              </a:spcAft>
              <a:buNone/>
            </a:pPr>
            <a:r>
              <a:rPr lang="fr-FR" sz="2215" b="1" dirty="0">
                <a:solidFill>
                  <a:srgbClr val="4472C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fr-FR" altLang="fr-FR" sz="1799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AD8E9-D53C-4201-F1F3-21F7EABA414E}"/>
              </a:ext>
            </a:extLst>
          </p:cNvPr>
          <p:cNvSpPr/>
          <p:nvPr/>
        </p:nvSpPr>
        <p:spPr>
          <a:xfrm>
            <a:off x="3431704" y="6880"/>
            <a:ext cx="7000631" cy="2076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Grenelle des Effectifs</a:t>
            </a:r>
          </a:p>
          <a:p>
            <a:pPr algn="ctr" eaLnBrk="1" hangingPunct="1">
              <a:defRPr/>
            </a:pPr>
            <a:r>
              <a:rPr lang="fr-FR" altLang="fr-F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Mercredi 22 juin 2022</a:t>
            </a:r>
          </a:p>
          <a:p>
            <a:pPr algn="ctr" eaLnBrk="1" hangingPunct="1">
              <a:defRPr/>
            </a:pPr>
            <a:endParaRPr lang="fr-FR" altLang="fr-FR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fr-FR" altLang="fr-FR" sz="3446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Organisation de la restitution</a:t>
            </a:r>
          </a:p>
          <a:p>
            <a:pPr algn="ctr" eaLnBrk="1" hangingPunct="1">
              <a:defRPr/>
            </a:pPr>
            <a:endParaRPr lang="fr-FR" altLang="fr-FR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_Pic1">
            <a:extLst>
              <a:ext uri="{FF2B5EF4-FFF2-40B4-BE49-F238E27FC236}">
                <a16:creationId xmlns:a16="http://schemas.microsoft.com/office/drawing/2014/main" id="{EFB17B32-8D77-3D67-C637-29674CB5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68" y="188640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8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3BE99-E984-8EC6-78AC-3A94F5DE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97" y="139770"/>
            <a:ext cx="11546006" cy="148760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 I A G N O S T I C</a:t>
            </a:r>
            <a:br>
              <a:rPr lang="fr-FR" b="1" dirty="0">
                <a:solidFill>
                  <a:srgbClr val="0070C0"/>
                </a:solidFill>
              </a:rPr>
            </a:br>
            <a:br>
              <a:rPr lang="fr-FR" sz="900" dirty="0">
                <a:solidFill>
                  <a:srgbClr val="0070C0"/>
                </a:solidFill>
              </a:rPr>
            </a:br>
            <a:r>
              <a:rPr lang="fr-FR" sz="2700" dirty="0">
                <a:solidFill>
                  <a:srgbClr val="0070C0"/>
                </a:solidFill>
              </a:rPr>
              <a:t>(travaux de la commission nationale développement &amp; prospective,</a:t>
            </a:r>
            <a:br>
              <a:rPr lang="fr-FR" sz="2700" dirty="0">
                <a:solidFill>
                  <a:srgbClr val="0070C0"/>
                </a:solidFill>
              </a:rPr>
            </a:br>
            <a:r>
              <a:rPr lang="fr-FR" sz="2700" dirty="0">
                <a:solidFill>
                  <a:srgbClr val="0070C0"/>
                </a:solidFill>
              </a:rPr>
              <a:t> 2016-2022)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F70B17-A1EE-A42B-F377-C101938C7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8" y="2631373"/>
            <a:ext cx="11685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708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état des lieux très préoccupant :</a:t>
            </a:r>
          </a:p>
          <a:p>
            <a:pPr lvl="1"/>
            <a:r>
              <a:rPr lang="fr-FR" b="0" dirty="0">
                <a:solidFill>
                  <a:srgbClr val="0070C0"/>
                </a:solidFill>
              </a:rPr>
              <a:t>Diminution continue des adhésions dans la grande majorité des sections</a:t>
            </a:r>
          </a:p>
          <a:p>
            <a:pPr lvl="1"/>
            <a:r>
              <a:rPr lang="fr-FR" b="0" dirty="0">
                <a:solidFill>
                  <a:srgbClr val="0070C0"/>
                </a:solidFill>
              </a:rPr>
              <a:t>Difficulté à fidéliser les adhérents</a:t>
            </a:r>
          </a:p>
          <a:p>
            <a:pPr lvl="1"/>
            <a:r>
              <a:rPr lang="fr-FR" b="0" dirty="0">
                <a:solidFill>
                  <a:srgbClr val="0070C0"/>
                </a:solidFill>
              </a:rPr>
              <a:t>Implication dans la marche des sections en baisse : comité, commissions…</a:t>
            </a:r>
          </a:p>
          <a:p>
            <a:pPr lvl="1"/>
            <a:r>
              <a:rPr lang="fr-FR" b="0" dirty="0">
                <a:solidFill>
                  <a:srgbClr val="0070C0"/>
                </a:solidFill>
              </a:rPr>
              <a:t>Participation aux activités de plus en plus faible : un noyau dur !</a:t>
            </a:r>
          </a:p>
          <a:p>
            <a:pPr lvl="1"/>
            <a:r>
              <a:rPr lang="fr-FR" b="0" dirty="0">
                <a:solidFill>
                  <a:srgbClr val="0070C0"/>
                </a:solidFill>
              </a:rPr>
              <a:t>Paiement des cotisations généralement laborieux et aléatoire</a:t>
            </a:r>
          </a:p>
          <a:p>
            <a:pPr lvl="1"/>
            <a:r>
              <a:rPr lang="fr-FR" b="0" dirty="0">
                <a:solidFill>
                  <a:srgbClr val="0070C0"/>
                </a:solidFill>
              </a:rPr>
              <a:t>Relations extérieures excessivement variables d’une section à l’autre</a:t>
            </a:r>
          </a:p>
          <a:p>
            <a:pPr lvl="1"/>
            <a:r>
              <a:rPr lang="fr-FR" b="0" dirty="0">
                <a:solidFill>
                  <a:srgbClr val="0070C0"/>
                </a:solidFill>
              </a:rPr>
              <a:t>Démissions plutôt en hausse : grand âge, activité intense, inexpliquées…</a:t>
            </a:r>
          </a:p>
          <a:p>
            <a:pPr lvl="1"/>
            <a:endParaRPr lang="fr-FR" sz="2800" dirty="0">
              <a:solidFill>
                <a:srgbClr val="0070C0"/>
              </a:solidFill>
            </a:endParaRPr>
          </a:p>
          <a:p>
            <a:pPr lvl="1"/>
            <a:endParaRPr lang="fr-FR" sz="2800" dirty="0">
              <a:solidFill>
                <a:srgbClr val="000099"/>
              </a:solidFill>
            </a:endParaRPr>
          </a:p>
          <a:p>
            <a:endParaRPr lang="fr-FR" b="1" dirty="0">
              <a:solidFill>
                <a:srgbClr val="000099"/>
              </a:solidFill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9FDF62-CA99-C3C2-A290-A30E4CCADD82}"/>
              </a:ext>
            </a:extLst>
          </p:cNvPr>
          <p:cNvSpPr txBox="1"/>
          <p:nvPr/>
        </p:nvSpPr>
        <p:spPr>
          <a:xfrm>
            <a:off x="4367808" y="1833096"/>
            <a:ext cx="372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Jean-Philippe MOULIN</a:t>
            </a:r>
          </a:p>
        </p:txBody>
      </p:sp>
      <p:pic>
        <p:nvPicPr>
          <p:cNvPr id="6" name="Picture 2" descr="_Pic1">
            <a:extLst>
              <a:ext uri="{FF2B5EF4-FFF2-40B4-BE49-F238E27FC236}">
                <a16:creationId xmlns:a16="http://schemas.microsoft.com/office/drawing/2014/main" id="{C4745BA3-12BC-C675-BAC8-D3C915BA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07" y="139770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42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7DF5A-0DD4-1795-BDDB-DC1CD922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305533"/>
            <a:ext cx="7296811" cy="69178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D I A G N O S T I C</a:t>
            </a:r>
            <a:br>
              <a:rPr lang="fr-FR" b="1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2C786A-AE39-AC9F-E5A3-DD43BB083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387535"/>
            <a:ext cx="11924708" cy="5363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600" b="0" dirty="0">
                <a:solidFill>
                  <a:srgbClr val="0070C0"/>
                </a:solidFill>
              </a:rPr>
              <a:t>Pas d’explication unique  =  des causes multifactorielles :</a:t>
            </a:r>
          </a:p>
          <a:p>
            <a:pPr marL="0" indent="0">
              <a:buNone/>
            </a:pPr>
            <a:endParaRPr lang="fr-FR" sz="800" b="0" dirty="0">
              <a:solidFill>
                <a:srgbClr val="0070C0"/>
              </a:solidFill>
            </a:endParaRP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Baisse continue des effectifs des promotions sur une longue période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Individualisme, volatilité et dématérialisation des décorés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Méconnaissance et/ou indifférence pour les distinctions honorifiques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Perception absente et/ou négative des décorations, de l’ONM en particulier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Éloignement des fondamentaux : valeurs, principes, symboles…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Pas de relation entre "être décoré" et "adhérer à l’association ANMONM"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Image de l’ANMONM à l’extérieur nulle ou ne correspondant pas à la réalité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Faible valorisation de l’ANMONM par les relais extérieurs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Processus de nomination/promotion lent et opaque</a:t>
            </a:r>
          </a:p>
          <a:p>
            <a:pPr lvl="1"/>
            <a:r>
              <a:rPr lang="fr-FR" sz="2800" b="0" dirty="0">
                <a:solidFill>
                  <a:srgbClr val="0070C0"/>
                </a:solidFill>
              </a:rPr>
              <a:t>Des rapports siège-sections ou internes aux sections perfectibles</a:t>
            </a:r>
          </a:p>
          <a:p>
            <a:pPr lvl="1"/>
            <a:endParaRPr lang="fr-FR" sz="2800" b="0" dirty="0">
              <a:solidFill>
                <a:srgbClr val="000099"/>
              </a:solidFill>
            </a:endParaRPr>
          </a:p>
          <a:p>
            <a:pPr lvl="1"/>
            <a:endParaRPr lang="fr-FR" sz="2800" dirty="0">
              <a:solidFill>
                <a:srgbClr val="000099"/>
              </a:solidFill>
            </a:endParaRPr>
          </a:p>
          <a:p>
            <a:pPr lvl="1"/>
            <a:endParaRPr lang="fr-FR" sz="2800" dirty="0">
              <a:solidFill>
                <a:srgbClr val="000099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FB5CE7-7802-030B-6A23-E9B049F9DCB8}"/>
              </a:ext>
            </a:extLst>
          </p:cNvPr>
          <p:cNvSpPr txBox="1"/>
          <p:nvPr/>
        </p:nvSpPr>
        <p:spPr>
          <a:xfrm>
            <a:off x="4042848" y="808838"/>
            <a:ext cx="450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Jean-Philippe MOULIN</a:t>
            </a:r>
          </a:p>
        </p:txBody>
      </p:sp>
      <p:pic>
        <p:nvPicPr>
          <p:cNvPr id="6" name="Picture 2" descr="_Pic1">
            <a:extLst>
              <a:ext uri="{FF2B5EF4-FFF2-40B4-BE49-F238E27FC236}">
                <a16:creationId xmlns:a16="http://schemas.microsoft.com/office/drawing/2014/main" id="{4DCEFF3D-0B12-9E09-9F1E-C6AB3CE5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08" y="67064"/>
            <a:ext cx="1257483" cy="1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480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12813</TotalTime>
  <Words>4644</Words>
  <Application>Microsoft Office PowerPoint</Application>
  <PresentationFormat>Grand écran</PresentationFormat>
  <Paragraphs>745</Paragraphs>
  <Slides>48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48</vt:i4>
      </vt:variant>
    </vt:vector>
  </HeadingPairs>
  <TitlesOfParts>
    <vt:vector size="62" baseType="lpstr">
      <vt:lpstr>STKaiti</vt:lpstr>
      <vt:lpstr>Arial</vt:lpstr>
      <vt:lpstr>Arial Black</vt:lpstr>
      <vt:lpstr>Calibri</vt:lpstr>
      <vt:lpstr>Calibri Light</vt:lpstr>
      <vt:lpstr>Times New Roman</vt:lpstr>
      <vt:lpstr>Wingdings</vt:lpstr>
      <vt:lpstr>Thème Office</vt:lpstr>
      <vt:lpstr>Conception personnalisée</vt:lpstr>
      <vt:lpstr>1_Thème Office</vt:lpstr>
      <vt:lpstr>2_Thème Office</vt:lpstr>
      <vt:lpstr>Document</vt:lpstr>
      <vt:lpstr>Acrobat Document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 I A G N O S T I C  (travaux de la commission nationale développement &amp; prospective,  2016-2022)</vt:lpstr>
      <vt:lpstr>D I A G N O S T I C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Recrutement et adhésions </vt:lpstr>
      <vt:lpstr>Recrutement et adhésions  « Civils » </vt:lpstr>
      <vt:lpstr>Mise à l’honneur des acteurs COVID 19 du Puy-de-Dôme</vt:lpstr>
      <vt:lpstr>Recrutement et adhésions « Militaires » </vt:lpstr>
      <vt:lpstr>Recrutement et adhésions « Militaires » </vt:lpstr>
      <vt:lpstr>Recrutement et adhésions « Militaires » </vt:lpstr>
      <vt:lpstr>Grenelle des Effectifs Mercredi 22 juin 2022  FIDELISATION </vt:lpstr>
      <vt:lpstr>QU’ENTEND-T-ON PAR FIDELISATION ?</vt:lpstr>
      <vt:lpstr>               LA FIDELISATION</vt:lpstr>
      <vt:lpstr>Quel outil pour fidéliser ?</vt:lpstr>
      <vt:lpstr>Le renouvellement des adhésions</vt:lpstr>
      <vt:lpstr>Quelle stratégie pour fidéliser ?</vt:lpstr>
      <vt:lpstr>Quelle stratégie pour fidéliser ?</vt:lpstr>
      <vt:lpstr>Quelle stratégie pour fidéliser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Résolution 2</dc:title>
  <dc:creator>***</dc:creator>
  <cp:lastModifiedBy>Adm General</cp:lastModifiedBy>
  <cp:revision>350</cp:revision>
  <cp:lastPrinted>2022-06-20T09:55:21Z</cp:lastPrinted>
  <dcterms:created xsi:type="dcterms:W3CDTF">2013-11-27T20:12:11Z</dcterms:created>
  <dcterms:modified xsi:type="dcterms:W3CDTF">2022-06-28T09:17:59Z</dcterms:modified>
</cp:coreProperties>
</file>