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19"/>
  </p:notesMasterIdLst>
  <p:handoutMasterIdLst>
    <p:handoutMasterId r:id="rId20"/>
  </p:handoutMasterIdLst>
  <p:sldIdLst>
    <p:sldId id="272" r:id="rId3"/>
    <p:sldId id="291" r:id="rId4"/>
    <p:sldId id="276" r:id="rId5"/>
    <p:sldId id="257" r:id="rId6"/>
    <p:sldId id="294" r:id="rId7"/>
    <p:sldId id="277" r:id="rId8"/>
    <p:sldId id="296" r:id="rId9"/>
    <p:sldId id="297" r:id="rId10"/>
    <p:sldId id="273" r:id="rId11"/>
    <p:sldId id="278" r:id="rId12"/>
    <p:sldId id="274" r:id="rId13"/>
    <p:sldId id="298" r:id="rId14"/>
    <p:sldId id="279" r:id="rId15"/>
    <p:sldId id="288" r:id="rId16"/>
    <p:sldId id="280" r:id="rId17"/>
    <p:sldId id="281" r:id="rId18"/>
  </p:sldIdLst>
  <p:sldSz cx="9144000" cy="5143500" type="screen16x9"/>
  <p:notesSz cx="666273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12" autoAdjust="0"/>
  </p:normalViewPr>
  <p:slideViewPr>
    <p:cSldViewPr>
      <p:cViewPr varScale="1">
        <p:scale>
          <a:sx n="113" d="100"/>
          <a:sy n="113" d="100"/>
        </p:scale>
        <p:origin x="342" y="96"/>
      </p:cViewPr>
      <p:guideLst>
        <p:guide orient="horz" pos="2160"/>
        <p:guide pos="2880"/>
        <p:guide orient="horz" pos="16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887913" cy="49561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3270" y="1"/>
            <a:ext cx="2887913" cy="495612"/>
          </a:xfrm>
          <a:prstGeom prst="rect">
            <a:avLst/>
          </a:prstGeom>
        </p:spPr>
        <p:txBody>
          <a:bodyPr vert="horz" lIns="91440" tIns="45720" rIns="91440" bIns="45720" rtlCol="0"/>
          <a:lstStyle>
            <a:lvl1pPr algn="r">
              <a:defRPr sz="1200"/>
            </a:lvl1pPr>
          </a:lstStyle>
          <a:p>
            <a:fld id="{FCC01098-68DF-464C-9E70-838DAD16B11D}" type="datetimeFigureOut">
              <a:rPr lang="fr-FR" smtClean="0"/>
              <a:t>14/06/2018</a:t>
            </a:fld>
            <a:endParaRPr lang="fr-FR"/>
          </a:p>
        </p:txBody>
      </p:sp>
      <p:sp>
        <p:nvSpPr>
          <p:cNvPr id="4" name="Espace réservé du pied de page 3"/>
          <p:cNvSpPr>
            <a:spLocks noGrp="1"/>
          </p:cNvSpPr>
          <p:nvPr>
            <p:ph type="ftr" sz="quarter" idx="2"/>
          </p:nvPr>
        </p:nvSpPr>
        <p:spPr>
          <a:xfrm>
            <a:off x="0" y="9427828"/>
            <a:ext cx="2887913" cy="497211"/>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3270" y="9427828"/>
            <a:ext cx="2887913" cy="497211"/>
          </a:xfrm>
          <a:prstGeom prst="rect">
            <a:avLst/>
          </a:prstGeom>
        </p:spPr>
        <p:txBody>
          <a:bodyPr vert="horz" lIns="91440" tIns="45720" rIns="91440" bIns="45720" rtlCol="0" anchor="b"/>
          <a:lstStyle>
            <a:lvl1pPr algn="r">
              <a:defRPr sz="1200"/>
            </a:lvl1pPr>
          </a:lstStyle>
          <a:p>
            <a:fld id="{8C6C1F03-765A-4DD1-9E97-6ABC54D97639}" type="slidenum">
              <a:rPr lang="fr-FR" smtClean="0"/>
              <a:t>‹#›</a:t>
            </a:fld>
            <a:endParaRPr lang="fr-FR"/>
          </a:p>
        </p:txBody>
      </p:sp>
    </p:spTree>
    <p:extLst>
      <p:ext uri="{BB962C8B-B14F-4D97-AF65-F5344CB8AC3E}">
        <p14:creationId xmlns:p14="http://schemas.microsoft.com/office/powerpoint/2010/main" val="4182646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887186" cy="496331"/>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4011" y="1"/>
            <a:ext cx="2887186" cy="496331"/>
          </a:xfrm>
          <a:prstGeom prst="rect">
            <a:avLst/>
          </a:prstGeom>
        </p:spPr>
        <p:txBody>
          <a:bodyPr vert="horz" lIns="91440" tIns="45720" rIns="91440" bIns="45720" rtlCol="0"/>
          <a:lstStyle>
            <a:lvl1pPr algn="r">
              <a:defRPr sz="1200"/>
            </a:lvl1pPr>
          </a:lstStyle>
          <a:p>
            <a:fld id="{E1543AF6-19A7-4CE7-BBFF-F200A7A923FB}" type="datetimeFigureOut">
              <a:rPr lang="fr-FR" smtClean="0"/>
              <a:pPr/>
              <a:t>14/06/2018</a:t>
            </a:fld>
            <a:endParaRPr lang="fr-FR"/>
          </a:p>
        </p:txBody>
      </p:sp>
      <p:sp>
        <p:nvSpPr>
          <p:cNvPr id="4" name="Espace réservé de l'image des diapositives 3"/>
          <p:cNvSpPr>
            <a:spLocks noGrp="1" noRot="1" noChangeAspect="1"/>
          </p:cNvSpPr>
          <p:nvPr>
            <p:ph type="sldImg" idx="2"/>
          </p:nvPr>
        </p:nvSpPr>
        <p:spPr>
          <a:xfrm>
            <a:off x="23813" y="744538"/>
            <a:ext cx="6616700"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6274" y="4715153"/>
            <a:ext cx="5330190" cy="4466988"/>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428584"/>
            <a:ext cx="2887186" cy="49633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4011" y="9428584"/>
            <a:ext cx="2887186" cy="496331"/>
          </a:xfrm>
          <a:prstGeom prst="rect">
            <a:avLst/>
          </a:prstGeom>
        </p:spPr>
        <p:txBody>
          <a:bodyPr vert="horz" lIns="91440" tIns="45720" rIns="91440" bIns="45720" rtlCol="0" anchor="b"/>
          <a:lstStyle>
            <a:lvl1pPr algn="r">
              <a:defRPr sz="1200"/>
            </a:lvl1pPr>
          </a:lstStyle>
          <a:p>
            <a:fld id="{DB51C3D6-3078-49EF-80F5-E69CB85D206B}" type="slidenum">
              <a:rPr lang="fr-FR" smtClean="0"/>
              <a:pPr/>
              <a:t>‹#›</a:t>
            </a:fld>
            <a:endParaRPr lang="fr-FR"/>
          </a:p>
        </p:txBody>
      </p:sp>
    </p:spTree>
    <p:extLst>
      <p:ext uri="{BB962C8B-B14F-4D97-AF65-F5344CB8AC3E}">
        <p14:creationId xmlns:p14="http://schemas.microsoft.com/office/powerpoint/2010/main" val="3997440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Espace réservé de l'image des diapositives 1"/>
          <p:cNvSpPr>
            <a:spLocks noGrp="1" noRot="1" noChangeAspect="1" noTextEdit="1"/>
          </p:cNvSpPr>
          <p:nvPr>
            <p:ph type="sldImg"/>
          </p:nvPr>
        </p:nvSpPr>
        <p:spPr bwMode="auto">
          <a:xfrm>
            <a:off x="23813" y="744538"/>
            <a:ext cx="6616700"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dirty="0"/>
          </a:p>
        </p:txBody>
      </p:sp>
      <p:sp>
        <p:nvSpPr>
          <p:cNvPr id="81924" name="Espace réservé de l'en-tête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705060" indent="-271177" eaLnBrk="0" hangingPunct="0">
              <a:spcBef>
                <a:spcPct val="30000"/>
              </a:spcBef>
              <a:defRPr sz="1100">
                <a:solidFill>
                  <a:schemeClr val="tx1"/>
                </a:solidFill>
                <a:latin typeface="Calibri" pitchFamily="34" charset="0"/>
              </a:defRPr>
            </a:lvl2pPr>
            <a:lvl3pPr marL="1084707" indent="-216941" eaLnBrk="0" hangingPunct="0">
              <a:spcBef>
                <a:spcPct val="30000"/>
              </a:spcBef>
              <a:defRPr sz="1100">
                <a:solidFill>
                  <a:schemeClr val="tx1"/>
                </a:solidFill>
                <a:latin typeface="Calibri" pitchFamily="34" charset="0"/>
              </a:defRPr>
            </a:lvl3pPr>
            <a:lvl4pPr marL="1518590" indent="-216941" eaLnBrk="0" hangingPunct="0">
              <a:spcBef>
                <a:spcPct val="30000"/>
              </a:spcBef>
              <a:defRPr sz="1100">
                <a:solidFill>
                  <a:schemeClr val="tx1"/>
                </a:solidFill>
                <a:latin typeface="Calibri" pitchFamily="34" charset="0"/>
              </a:defRPr>
            </a:lvl4pPr>
            <a:lvl5pPr marL="1952473" indent="-216941" eaLnBrk="0" hangingPunct="0">
              <a:spcBef>
                <a:spcPct val="30000"/>
              </a:spcBef>
              <a:defRPr sz="1100">
                <a:solidFill>
                  <a:schemeClr val="tx1"/>
                </a:solidFill>
                <a:latin typeface="Calibri" pitchFamily="34" charset="0"/>
              </a:defRPr>
            </a:lvl5pPr>
            <a:lvl6pPr marL="2386355" indent="-216941" eaLnBrk="0" fontAlgn="base" hangingPunct="0">
              <a:spcBef>
                <a:spcPct val="30000"/>
              </a:spcBef>
              <a:spcAft>
                <a:spcPct val="0"/>
              </a:spcAft>
              <a:defRPr sz="1100">
                <a:solidFill>
                  <a:schemeClr val="tx1"/>
                </a:solidFill>
                <a:latin typeface="Calibri" pitchFamily="34" charset="0"/>
              </a:defRPr>
            </a:lvl6pPr>
            <a:lvl7pPr marL="2820238" indent="-216941" eaLnBrk="0" fontAlgn="base" hangingPunct="0">
              <a:spcBef>
                <a:spcPct val="30000"/>
              </a:spcBef>
              <a:spcAft>
                <a:spcPct val="0"/>
              </a:spcAft>
              <a:defRPr sz="1100">
                <a:solidFill>
                  <a:schemeClr val="tx1"/>
                </a:solidFill>
                <a:latin typeface="Calibri" pitchFamily="34" charset="0"/>
              </a:defRPr>
            </a:lvl7pPr>
            <a:lvl8pPr marL="3254121" indent="-216941" eaLnBrk="0" fontAlgn="base" hangingPunct="0">
              <a:spcBef>
                <a:spcPct val="30000"/>
              </a:spcBef>
              <a:spcAft>
                <a:spcPct val="0"/>
              </a:spcAft>
              <a:defRPr sz="1100">
                <a:solidFill>
                  <a:schemeClr val="tx1"/>
                </a:solidFill>
                <a:latin typeface="Calibri" pitchFamily="34" charset="0"/>
              </a:defRPr>
            </a:lvl8pPr>
            <a:lvl9pPr marL="3688004" indent="-21694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r>
              <a:rPr lang="fr-FR" altLang="fr-FR" dirty="0">
                <a:solidFill>
                  <a:srgbClr val="000000"/>
                </a:solidFill>
              </a:rPr>
              <a:t>Rapport </a:t>
            </a:r>
            <a:r>
              <a:rPr lang="fr-FR" altLang="fr-FR" dirty="0" err="1">
                <a:solidFill>
                  <a:srgbClr val="000000"/>
                </a:solidFill>
              </a:rPr>
              <a:t>moral_AG</a:t>
            </a:r>
            <a:r>
              <a:rPr lang="fr-FR" altLang="fr-FR">
                <a:solidFill>
                  <a:srgbClr val="000000"/>
                </a:solidFill>
              </a:rPr>
              <a:t> 2010_ au clic</a:t>
            </a:r>
          </a:p>
        </p:txBody>
      </p:sp>
      <p:sp>
        <p:nvSpPr>
          <p:cNvPr id="81925" name="Espace réservé de la date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705060" indent="-271177" eaLnBrk="0" hangingPunct="0">
              <a:spcBef>
                <a:spcPct val="30000"/>
              </a:spcBef>
              <a:defRPr sz="1100">
                <a:solidFill>
                  <a:schemeClr val="tx1"/>
                </a:solidFill>
                <a:latin typeface="Calibri" pitchFamily="34" charset="0"/>
              </a:defRPr>
            </a:lvl2pPr>
            <a:lvl3pPr marL="1084707" indent="-216941" eaLnBrk="0" hangingPunct="0">
              <a:spcBef>
                <a:spcPct val="30000"/>
              </a:spcBef>
              <a:defRPr sz="1100">
                <a:solidFill>
                  <a:schemeClr val="tx1"/>
                </a:solidFill>
                <a:latin typeface="Calibri" pitchFamily="34" charset="0"/>
              </a:defRPr>
            </a:lvl3pPr>
            <a:lvl4pPr marL="1518590" indent="-216941" eaLnBrk="0" hangingPunct="0">
              <a:spcBef>
                <a:spcPct val="30000"/>
              </a:spcBef>
              <a:defRPr sz="1100">
                <a:solidFill>
                  <a:schemeClr val="tx1"/>
                </a:solidFill>
                <a:latin typeface="Calibri" pitchFamily="34" charset="0"/>
              </a:defRPr>
            </a:lvl4pPr>
            <a:lvl5pPr marL="1952473" indent="-216941" eaLnBrk="0" hangingPunct="0">
              <a:spcBef>
                <a:spcPct val="30000"/>
              </a:spcBef>
              <a:defRPr sz="1100">
                <a:solidFill>
                  <a:schemeClr val="tx1"/>
                </a:solidFill>
                <a:latin typeface="Calibri" pitchFamily="34" charset="0"/>
              </a:defRPr>
            </a:lvl5pPr>
            <a:lvl6pPr marL="2386355" indent="-216941" eaLnBrk="0" fontAlgn="base" hangingPunct="0">
              <a:spcBef>
                <a:spcPct val="30000"/>
              </a:spcBef>
              <a:spcAft>
                <a:spcPct val="0"/>
              </a:spcAft>
              <a:defRPr sz="1100">
                <a:solidFill>
                  <a:schemeClr val="tx1"/>
                </a:solidFill>
                <a:latin typeface="Calibri" pitchFamily="34" charset="0"/>
              </a:defRPr>
            </a:lvl6pPr>
            <a:lvl7pPr marL="2820238" indent="-216941" eaLnBrk="0" fontAlgn="base" hangingPunct="0">
              <a:spcBef>
                <a:spcPct val="30000"/>
              </a:spcBef>
              <a:spcAft>
                <a:spcPct val="0"/>
              </a:spcAft>
              <a:defRPr sz="1100">
                <a:solidFill>
                  <a:schemeClr val="tx1"/>
                </a:solidFill>
                <a:latin typeface="Calibri" pitchFamily="34" charset="0"/>
              </a:defRPr>
            </a:lvl7pPr>
            <a:lvl8pPr marL="3254121" indent="-216941" eaLnBrk="0" fontAlgn="base" hangingPunct="0">
              <a:spcBef>
                <a:spcPct val="30000"/>
              </a:spcBef>
              <a:spcAft>
                <a:spcPct val="0"/>
              </a:spcAft>
              <a:defRPr sz="1100">
                <a:solidFill>
                  <a:schemeClr val="tx1"/>
                </a:solidFill>
                <a:latin typeface="Calibri" pitchFamily="34" charset="0"/>
              </a:defRPr>
            </a:lvl8pPr>
            <a:lvl9pPr marL="3688004" indent="-21694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E8422B54-63E7-4C3C-A128-CE5C24B822A6}" type="datetime1">
              <a:rPr lang="fr-FR" altLang="fr-FR" smtClean="0">
                <a:solidFill>
                  <a:srgbClr val="000000"/>
                </a:solidFill>
              </a:rPr>
              <a:pPr eaLnBrk="1" fontAlgn="base" hangingPunct="1">
                <a:spcBef>
                  <a:spcPct val="0"/>
                </a:spcBef>
                <a:spcAft>
                  <a:spcPct val="0"/>
                </a:spcAft>
              </a:pPr>
              <a:t>14/06/2018</a:t>
            </a:fld>
            <a:endParaRPr lang="fr-FR" altLang="fr-FR">
              <a:solidFill>
                <a:srgbClr val="000000"/>
              </a:solidFill>
            </a:endParaRPr>
          </a:p>
        </p:txBody>
      </p:sp>
      <p:sp>
        <p:nvSpPr>
          <p:cNvPr id="81926" name="Espace réservé du numéro de diapositive 5"/>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Calibri" pitchFamily="34" charset="0"/>
              </a:defRPr>
            </a:lvl1pPr>
            <a:lvl2pPr marL="705060" indent="-271177" eaLnBrk="0" hangingPunct="0">
              <a:spcBef>
                <a:spcPct val="30000"/>
              </a:spcBef>
              <a:defRPr sz="1100">
                <a:solidFill>
                  <a:schemeClr val="tx1"/>
                </a:solidFill>
                <a:latin typeface="Calibri" pitchFamily="34" charset="0"/>
              </a:defRPr>
            </a:lvl2pPr>
            <a:lvl3pPr marL="1084707" indent="-216941" eaLnBrk="0" hangingPunct="0">
              <a:spcBef>
                <a:spcPct val="30000"/>
              </a:spcBef>
              <a:defRPr sz="1100">
                <a:solidFill>
                  <a:schemeClr val="tx1"/>
                </a:solidFill>
                <a:latin typeface="Calibri" pitchFamily="34" charset="0"/>
              </a:defRPr>
            </a:lvl3pPr>
            <a:lvl4pPr marL="1518590" indent="-216941" eaLnBrk="0" hangingPunct="0">
              <a:spcBef>
                <a:spcPct val="30000"/>
              </a:spcBef>
              <a:defRPr sz="1100">
                <a:solidFill>
                  <a:schemeClr val="tx1"/>
                </a:solidFill>
                <a:latin typeface="Calibri" pitchFamily="34" charset="0"/>
              </a:defRPr>
            </a:lvl4pPr>
            <a:lvl5pPr marL="1952473" indent="-216941" eaLnBrk="0" hangingPunct="0">
              <a:spcBef>
                <a:spcPct val="30000"/>
              </a:spcBef>
              <a:defRPr sz="1100">
                <a:solidFill>
                  <a:schemeClr val="tx1"/>
                </a:solidFill>
                <a:latin typeface="Calibri" pitchFamily="34" charset="0"/>
              </a:defRPr>
            </a:lvl5pPr>
            <a:lvl6pPr marL="2386355" indent="-216941" eaLnBrk="0" fontAlgn="base" hangingPunct="0">
              <a:spcBef>
                <a:spcPct val="30000"/>
              </a:spcBef>
              <a:spcAft>
                <a:spcPct val="0"/>
              </a:spcAft>
              <a:defRPr sz="1100">
                <a:solidFill>
                  <a:schemeClr val="tx1"/>
                </a:solidFill>
                <a:latin typeface="Calibri" pitchFamily="34" charset="0"/>
              </a:defRPr>
            </a:lvl6pPr>
            <a:lvl7pPr marL="2820238" indent="-216941" eaLnBrk="0" fontAlgn="base" hangingPunct="0">
              <a:spcBef>
                <a:spcPct val="30000"/>
              </a:spcBef>
              <a:spcAft>
                <a:spcPct val="0"/>
              </a:spcAft>
              <a:defRPr sz="1100">
                <a:solidFill>
                  <a:schemeClr val="tx1"/>
                </a:solidFill>
                <a:latin typeface="Calibri" pitchFamily="34" charset="0"/>
              </a:defRPr>
            </a:lvl7pPr>
            <a:lvl8pPr marL="3254121" indent="-216941" eaLnBrk="0" fontAlgn="base" hangingPunct="0">
              <a:spcBef>
                <a:spcPct val="30000"/>
              </a:spcBef>
              <a:spcAft>
                <a:spcPct val="0"/>
              </a:spcAft>
              <a:defRPr sz="1100">
                <a:solidFill>
                  <a:schemeClr val="tx1"/>
                </a:solidFill>
                <a:latin typeface="Calibri" pitchFamily="34" charset="0"/>
              </a:defRPr>
            </a:lvl8pPr>
            <a:lvl9pPr marL="3688004" indent="-216941" eaLnBrk="0" fontAlgn="base" hangingPunct="0">
              <a:spcBef>
                <a:spcPct val="30000"/>
              </a:spcBef>
              <a:spcAft>
                <a:spcPct val="0"/>
              </a:spcAft>
              <a:defRPr sz="1100">
                <a:solidFill>
                  <a:schemeClr val="tx1"/>
                </a:solidFill>
                <a:latin typeface="Calibri" pitchFamily="34" charset="0"/>
              </a:defRPr>
            </a:lvl9pPr>
          </a:lstStyle>
          <a:p>
            <a:pPr eaLnBrk="1" fontAlgn="base" hangingPunct="1">
              <a:spcBef>
                <a:spcPct val="0"/>
              </a:spcBef>
              <a:spcAft>
                <a:spcPct val="0"/>
              </a:spcAft>
            </a:pPr>
            <a:fld id="{2C5E66D0-CB90-494D-BBAC-34B849D1D14A}" type="slidenum">
              <a:rPr lang="fr-FR" altLang="fr-FR" smtClean="0">
                <a:solidFill>
                  <a:srgbClr val="000000"/>
                </a:solidFill>
              </a:rPr>
              <a:pPr eaLnBrk="1" fontAlgn="base" hangingPunct="1">
                <a:spcBef>
                  <a:spcPct val="0"/>
                </a:spcBef>
                <a:spcAft>
                  <a:spcPct val="0"/>
                </a:spcAft>
              </a:pPr>
              <a:t>2</a:t>
            </a:fld>
            <a:endParaRPr lang="fr-FR" altLang="fr-FR">
              <a:solidFill>
                <a:srgbClr val="000000"/>
              </a:solidFill>
            </a:endParaRPr>
          </a:p>
        </p:txBody>
      </p:sp>
    </p:spTree>
    <p:extLst>
      <p:ext uri="{BB962C8B-B14F-4D97-AF65-F5344CB8AC3E}">
        <p14:creationId xmlns:p14="http://schemas.microsoft.com/office/powerpoint/2010/main" val="13903023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présentation">
    <p:spTree>
      <p:nvGrpSpPr>
        <p:cNvPr id="1" name=""/>
        <p:cNvGrpSpPr/>
        <p:nvPr/>
      </p:nvGrpSpPr>
      <p:grpSpPr>
        <a:xfrm>
          <a:off x="0" y="0"/>
          <a:ext cx="0" cy="0"/>
          <a:chOff x="0" y="0"/>
          <a:chExt cx="0" cy="0"/>
        </a:xfrm>
      </p:grpSpPr>
      <p:pic>
        <p:nvPicPr>
          <p:cNvPr id="6" name="Image 2" descr="A.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ZoneTexte 2"/>
          <p:cNvSpPr txBox="1">
            <a:spLocks noChangeArrowheads="1"/>
          </p:cNvSpPr>
          <p:nvPr userDrawn="1"/>
        </p:nvSpPr>
        <p:spPr bwMode="auto">
          <a:xfrm>
            <a:off x="4197350" y="1396603"/>
            <a:ext cx="43195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eaLnBrk="1" hangingPunct="1"/>
            <a:endParaRPr lang="fr-FR" dirty="0">
              <a:solidFill>
                <a:schemeClr val="bg1"/>
              </a:solidFill>
              <a:cs typeface="Arial" pitchFamily="34" charset="0"/>
            </a:endParaRPr>
          </a:p>
        </p:txBody>
      </p:sp>
      <p:sp>
        <p:nvSpPr>
          <p:cNvPr id="3" name="Espace réservé du texte 2"/>
          <p:cNvSpPr>
            <a:spLocks noGrp="1"/>
          </p:cNvSpPr>
          <p:nvPr>
            <p:ph type="body" sz="quarter" idx="10"/>
          </p:nvPr>
        </p:nvSpPr>
        <p:spPr>
          <a:xfrm>
            <a:off x="4089400" y="1167594"/>
            <a:ext cx="4535488" cy="647700"/>
          </a:xfrm>
        </p:spPr>
        <p:txBody>
          <a:bodyPr>
            <a:normAutofit/>
          </a:bodyPr>
          <a:lstStyle>
            <a:lvl1pPr marL="0" indent="0">
              <a:buFontTx/>
              <a:buNone/>
              <a:defRPr sz="2400" baseline="0">
                <a:solidFill>
                  <a:schemeClr val="bg1"/>
                </a:solidFill>
                <a:latin typeface="Arial" pitchFamily="34" charset="0"/>
              </a:defRPr>
            </a:lvl1pPr>
          </a:lstStyle>
          <a:p>
            <a:pPr lvl="0"/>
            <a:endParaRPr lang="fr-FR" dirty="0"/>
          </a:p>
        </p:txBody>
      </p:sp>
      <p:sp>
        <p:nvSpPr>
          <p:cNvPr id="4" name="Espace réservé du texte 3"/>
          <p:cNvSpPr>
            <a:spLocks noGrp="1"/>
          </p:cNvSpPr>
          <p:nvPr>
            <p:ph type="body" sz="quarter" idx="11"/>
          </p:nvPr>
        </p:nvSpPr>
        <p:spPr>
          <a:xfrm>
            <a:off x="6156325" y="4516041"/>
            <a:ext cx="2736850" cy="377967"/>
          </a:xfrm>
        </p:spPr>
        <p:txBody>
          <a:bodyPr/>
          <a:lstStyle>
            <a:lvl1pPr marL="0" indent="0">
              <a:buFontTx/>
              <a:buNone/>
              <a:defRPr sz="1400" baseline="0">
                <a:solidFill>
                  <a:schemeClr val="bg1">
                    <a:lumMod val="65000"/>
                  </a:schemeClr>
                </a:solidFill>
                <a:latin typeface="Arial" pitchFamily="34" charset="0"/>
              </a:defRPr>
            </a:lvl1pPr>
          </a:lstStyle>
          <a:p>
            <a:pPr lvl="0"/>
            <a:r>
              <a:rPr lang="fr-FR" dirty="0"/>
              <a:t>Modifiez les styles du texte du masque</a:t>
            </a:r>
          </a:p>
        </p:txBody>
      </p:sp>
    </p:spTree>
    <p:extLst>
      <p:ext uri="{BB962C8B-B14F-4D97-AF65-F5344CB8AC3E}">
        <p14:creationId xmlns:p14="http://schemas.microsoft.com/office/powerpoint/2010/main" val="2908994318"/>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intercalaire">
    <p:spTree>
      <p:nvGrpSpPr>
        <p:cNvPr id="1" name=""/>
        <p:cNvGrpSpPr/>
        <p:nvPr/>
      </p:nvGrpSpPr>
      <p:grpSpPr>
        <a:xfrm>
          <a:off x="0" y="0"/>
          <a:ext cx="0" cy="0"/>
          <a:chOff x="0" y="0"/>
          <a:chExt cx="0" cy="0"/>
        </a:xfrm>
      </p:grpSpPr>
      <p:pic>
        <p:nvPicPr>
          <p:cNvPr id="6" name="Image 2" descr="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texte 2"/>
          <p:cNvSpPr>
            <a:spLocks noGrp="1"/>
          </p:cNvSpPr>
          <p:nvPr>
            <p:ph type="body" sz="quarter" idx="10"/>
          </p:nvPr>
        </p:nvSpPr>
        <p:spPr>
          <a:xfrm>
            <a:off x="323851" y="2463403"/>
            <a:ext cx="8640763" cy="594122"/>
          </a:xfrm>
        </p:spPr>
        <p:txBody>
          <a:bodyPr>
            <a:normAutofit/>
          </a:bodyPr>
          <a:lstStyle>
            <a:lvl1pPr marL="0" indent="0" algn="ctr">
              <a:buNone/>
              <a:defRPr sz="2400" baseline="0">
                <a:solidFill>
                  <a:schemeClr val="bg1"/>
                </a:solidFill>
                <a:latin typeface="Arial" pitchFamily="34" charset="0"/>
              </a:defRPr>
            </a:lvl1pPr>
          </a:lstStyle>
          <a:p>
            <a:pPr lvl="0"/>
            <a:r>
              <a:rPr lang="fr-FR" dirty="0"/>
              <a:t>Modifiez les styles du texte du masque</a:t>
            </a:r>
          </a:p>
        </p:txBody>
      </p:sp>
    </p:spTree>
    <p:extLst>
      <p:ext uri="{BB962C8B-B14F-4D97-AF65-F5344CB8AC3E}">
        <p14:creationId xmlns:p14="http://schemas.microsoft.com/office/powerpoint/2010/main" val="2035047859"/>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p:spTree>
      <p:nvGrpSpPr>
        <p:cNvPr id="1" name=""/>
        <p:cNvGrpSpPr/>
        <p:nvPr/>
      </p:nvGrpSpPr>
      <p:grpSpPr>
        <a:xfrm>
          <a:off x="0" y="0"/>
          <a:ext cx="0" cy="0"/>
          <a:chOff x="0" y="0"/>
          <a:chExt cx="0" cy="0"/>
        </a:xfrm>
      </p:grpSpPr>
      <p:pic>
        <p:nvPicPr>
          <p:cNvPr id="7" name="Image 3" descr="C.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Espace réservé du texte 12"/>
          <p:cNvSpPr>
            <a:spLocks noGrp="1"/>
          </p:cNvSpPr>
          <p:nvPr>
            <p:ph type="body" sz="quarter" idx="10"/>
          </p:nvPr>
        </p:nvSpPr>
        <p:spPr>
          <a:xfrm>
            <a:off x="2484438" y="1006079"/>
            <a:ext cx="5688012" cy="3401615"/>
          </a:xfrm>
        </p:spPr>
        <p:txBody>
          <a:bodyPr/>
          <a:lstStyle>
            <a:lvl1pPr marL="0" indent="0">
              <a:buFontTx/>
              <a:buNone/>
              <a:defRPr sz="1300" baseline="0">
                <a:solidFill>
                  <a:schemeClr val="tx1"/>
                </a:solidFill>
                <a:latin typeface="Arial" pitchFamily="34" charset="0"/>
              </a:defRPr>
            </a:lvl1pPr>
            <a:lvl2pPr marL="457200" indent="0">
              <a:buFontTx/>
              <a:buNone/>
              <a:defRPr sz="1300" b="1" i="0" baseline="0">
                <a:latin typeface="Arial" pitchFamily="34" charset="0"/>
              </a:defRPr>
            </a:lvl2pPr>
            <a:lvl3pPr marL="914400" indent="0">
              <a:buFontTx/>
              <a:buNone/>
              <a:defRPr/>
            </a:lvl3pPr>
            <a:lvl4pPr marL="1371600" indent="0">
              <a:buFontTx/>
              <a:buNone/>
              <a:defRPr/>
            </a:lvl4pPr>
            <a:lvl5pPr marL="1828800" indent="0">
              <a:buNone/>
              <a:defRPr/>
            </a:lvl5pPr>
          </a:lstStyle>
          <a:p>
            <a:pPr lvl="0"/>
            <a:r>
              <a:rPr lang="fr-FR" dirty="0"/>
              <a:t>Modifiez les styles du texte du masque</a:t>
            </a:r>
          </a:p>
        </p:txBody>
      </p:sp>
      <p:sp>
        <p:nvSpPr>
          <p:cNvPr id="3" name="Espace réservé du texte 2"/>
          <p:cNvSpPr>
            <a:spLocks noGrp="1"/>
          </p:cNvSpPr>
          <p:nvPr>
            <p:ph type="body" sz="quarter" idx="11"/>
          </p:nvPr>
        </p:nvSpPr>
        <p:spPr>
          <a:xfrm>
            <a:off x="2483768" y="250031"/>
            <a:ext cx="6264945" cy="539521"/>
          </a:xfrm>
        </p:spPr>
        <p:txBody>
          <a:bodyPr>
            <a:normAutofit/>
          </a:bodyPr>
          <a:lstStyle>
            <a:lvl1pPr marL="0" indent="0">
              <a:buFontTx/>
              <a:buNone/>
              <a:defRPr sz="2000" baseline="0">
                <a:solidFill>
                  <a:schemeClr val="bg1"/>
                </a:solidFill>
                <a:latin typeface="Arial" pitchFamily="34" charset="0"/>
              </a:defRPr>
            </a:lvl1pPr>
          </a:lstStyle>
          <a:p>
            <a:pPr lvl="0"/>
            <a:r>
              <a:rPr lang="fr-FR" dirty="0"/>
              <a:t>Modifiez les styles du texte du masque</a:t>
            </a:r>
          </a:p>
        </p:txBody>
      </p:sp>
    </p:spTree>
    <p:extLst>
      <p:ext uri="{BB962C8B-B14F-4D97-AF65-F5344CB8AC3E}">
        <p14:creationId xmlns:p14="http://schemas.microsoft.com/office/powerpoint/2010/main" val="328055530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de fin">
    <p:spTree>
      <p:nvGrpSpPr>
        <p:cNvPr id="1" name=""/>
        <p:cNvGrpSpPr/>
        <p:nvPr/>
      </p:nvGrpSpPr>
      <p:grpSpPr>
        <a:xfrm>
          <a:off x="0" y="0"/>
          <a:ext cx="0" cy="0"/>
          <a:chOff x="0" y="0"/>
          <a:chExt cx="0" cy="0"/>
        </a:xfrm>
      </p:grpSpPr>
      <p:pic>
        <p:nvPicPr>
          <p:cNvPr id="7" name="Image 6" descr="fin.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93" y="-5728"/>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texte 2"/>
          <p:cNvSpPr>
            <a:spLocks noGrp="1"/>
          </p:cNvSpPr>
          <p:nvPr>
            <p:ph type="body" sz="quarter" idx="10"/>
          </p:nvPr>
        </p:nvSpPr>
        <p:spPr>
          <a:xfrm>
            <a:off x="251520" y="3975906"/>
            <a:ext cx="1943894" cy="648407"/>
          </a:xfrm>
        </p:spPr>
        <p:txBody>
          <a:bodyPr>
            <a:normAutofit/>
          </a:bodyPr>
          <a:lstStyle>
            <a:lvl1pPr marL="0" indent="0" algn="l">
              <a:buNone/>
              <a:defRPr sz="1400" baseline="0">
                <a:solidFill>
                  <a:schemeClr val="bg1">
                    <a:lumMod val="65000"/>
                  </a:schemeClr>
                </a:solidFill>
                <a:latin typeface="Arial" pitchFamily="34" charset="0"/>
              </a:defRPr>
            </a:lvl1pPr>
          </a:lstStyle>
          <a:p>
            <a:pPr lvl="0"/>
            <a:r>
              <a:rPr lang="fr-FR" dirty="0"/>
              <a:t>Modifiez les styles du texte du masque</a:t>
            </a:r>
          </a:p>
        </p:txBody>
      </p:sp>
    </p:spTree>
    <p:extLst>
      <p:ext uri="{BB962C8B-B14F-4D97-AF65-F5344CB8AC3E}">
        <p14:creationId xmlns:p14="http://schemas.microsoft.com/office/powerpoint/2010/main" val="256980681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12"/>
          <p:cNvSpPr>
            <a:spLocks noGrp="1" noChangeArrowheads="1"/>
          </p:cNvSpPr>
          <p:nvPr>
            <p:ph type="dt" sz="half" idx="10"/>
          </p:nvPr>
        </p:nvSpPr>
        <p:spPr/>
        <p:txBody>
          <a:bodyPr/>
          <a:lstStyle>
            <a:lvl1pPr algn="ctr" fontAlgn="auto">
              <a:spcAft>
                <a:spcPts val="0"/>
              </a:spcAft>
              <a:defRPr/>
            </a:lvl1pPr>
          </a:lstStyle>
          <a:p>
            <a:pPr>
              <a:defRPr/>
            </a:pPr>
            <a:endParaRPr lang="fr-FR"/>
          </a:p>
        </p:txBody>
      </p:sp>
      <p:sp>
        <p:nvSpPr>
          <p:cNvPr id="6" name="Rectangle 13"/>
          <p:cNvSpPr>
            <a:spLocks noGrp="1" noChangeArrowheads="1"/>
          </p:cNvSpPr>
          <p:nvPr>
            <p:ph type="ftr" sz="quarter" idx="11"/>
          </p:nvPr>
        </p:nvSpPr>
        <p:spPr/>
        <p:txBody>
          <a:bodyPr/>
          <a:lstStyle>
            <a:lvl1pPr fontAlgn="auto">
              <a:spcAft>
                <a:spcPts val="0"/>
              </a:spcAft>
              <a:defRPr/>
            </a:lvl1pPr>
          </a:lstStyle>
          <a:p>
            <a:pPr>
              <a:defRPr/>
            </a:pPr>
            <a:endParaRPr lang="fr-FR"/>
          </a:p>
        </p:txBody>
      </p:sp>
      <p:sp>
        <p:nvSpPr>
          <p:cNvPr id="7" name="Rectangle 14"/>
          <p:cNvSpPr>
            <a:spLocks noGrp="1" noChangeArrowheads="1"/>
          </p:cNvSpPr>
          <p:nvPr>
            <p:ph type="sldNum" sz="quarter" idx="12"/>
          </p:nvPr>
        </p:nvSpPr>
        <p:spPr/>
        <p:txBody>
          <a:bodyPr/>
          <a:lstStyle>
            <a:lvl1pPr fontAlgn="auto">
              <a:spcAft>
                <a:spcPts val="0"/>
              </a:spcAft>
              <a:defRPr/>
            </a:lvl1pPr>
          </a:lstStyle>
          <a:p>
            <a:pPr>
              <a:defRPr/>
            </a:pPr>
            <a:fld id="{0F6C50C5-4970-4343-A5DD-D21409C946E4}" type="slidenum">
              <a:rPr lang="fr-FR"/>
              <a:pPr>
                <a:defRPr/>
              </a:pPr>
              <a:t>‹#›</a:t>
            </a:fld>
            <a:endParaRPr lang="fr-FR"/>
          </a:p>
        </p:txBody>
      </p:sp>
    </p:spTree>
    <p:extLst>
      <p:ext uri="{BB962C8B-B14F-4D97-AF65-F5344CB8AC3E}">
        <p14:creationId xmlns:p14="http://schemas.microsoft.com/office/powerpoint/2010/main" val="2953084491"/>
      </p:ext>
    </p:extLst>
  </p:cSld>
  <p:clrMapOvr>
    <a:masterClrMapping/>
  </p:clrMapOvr>
  <p:transition advClick="0" advTm="1000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BFFA95D-054B-4162-B9D0-E4A20292821E}" type="datetimeFigureOut">
              <a:rPr lang="fr-FR" smtClean="0"/>
              <a:pPr/>
              <a:t>14/06/2018</a:t>
            </a:fld>
            <a:endParaRPr lang="fr-FR"/>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1E7407E-63CB-4965-A99B-040EF18E742D}" type="slidenum">
              <a:rPr lang="fr-FR" smtClean="0"/>
              <a:pPr/>
              <a:t>‹#›</a:t>
            </a:fld>
            <a:endParaRPr lang="fr-FR"/>
          </a:p>
        </p:txBody>
      </p:sp>
    </p:spTree>
    <p:extLst>
      <p:ext uri="{BB962C8B-B14F-4D97-AF65-F5344CB8AC3E}">
        <p14:creationId xmlns:p14="http://schemas.microsoft.com/office/powerpoint/2010/main" val="372758729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0" r:id="rId4"/>
  </p:sldLayoutIdLst>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4"/>
            <a:ext cx="9144000" cy="5188744"/>
            <a:chOff x="0" y="0"/>
            <a:chExt cx="5760" cy="4358"/>
          </a:xfrm>
        </p:grpSpPr>
        <p:sp>
          <p:nvSpPr>
            <p:cNvPr id="484355" name="Rectangle 3"/>
            <p:cNvSpPr>
              <a:spLocks noChangeArrowheads="1"/>
            </p:cNvSpPr>
            <p:nvPr/>
          </p:nvSpPr>
          <p:spPr bwMode="invGray">
            <a:xfrm>
              <a:off x="5533" y="280"/>
              <a:ext cx="227" cy="1986"/>
            </a:xfrm>
            <a:prstGeom prst="rect">
              <a:avLst/>
            </a:prstGeom>
            <a:gradFill rotWithShape="0">
              <a:gsLst>
                <a:gs pos="0">
                  <a:schemeClr val="bg2"/>
                </a:gs>
                <a:gs pos="50000">
                  <a:schemeClr val="hlink"/>
                </a:gs>
                <a:gs pos="100000">
                  <a:schemeClr val="bg2"/>
                </a:gs>
              </a:gsLst>
              <a:lin ang="0" scaled="1"/>
            </a:gradFill>
            <a:ln w="9525">
              <a:noFill/>
              <a:miter lim="800000"/>
              <a:headEnd/>
              <a:tailEnd/>
            </a:ln>
          </p:spPr>
          <p:txBody>
            <a:bodyPr wrap="none" anchor="ctr"/>
            <a:lstStyle/>
            <a:p>
              <a:pPr fontAlgn="base">
                <a:spcBef>
                  <a:spcPct val="0"/>
                </a:spcBef>
                <a:spcAft>
                  <a:spcPct val="0"/>
                </a:spcAft>
                <a:defRPr/>
              </a:pPr>
              <a:endParaRPr lang="fr-FR" sz="2400">
                <a:solidFill>
                  <a:srgbClr val="FFFFFF"/>
                </a:solidFill>
              </a:endParaRPr>
            </a:p>
          </p:txBody>
        </p:sp>
        <p:sp>
          <p:nvSpPr>
            <p:cNvPr id="484356" name="Freeform 4"/>
            <p:cNvSpPr>
              <a:spLocks/>
            </p:cNvSpPr>
            <p:nvPr/>
          </p:nvSpPr>
          <p:spPr bwMode="invGray">
            <a:xfrm>
              <a:off x="0" y="0"/>
              <a:ext cx="5760" cy="1344"/>
            </a:xfrm>
            <a:custGeom>
              <a:avLst/>
              <a:gdLst/>
              <a:ahLst/>
              <a:cxnLst>
                <a:cxn ang="0">
                  <a:pos x="0" y="0"/>
                </a:cxn>
                <a:cxn ang="0">
                  <a:pos x="5760" y="0"/>
                </a:cxn>
                <a:cxn ang="0">
                  <a:pos x="5760" y="720"/>
                </a:cxn>
                <a:cxn ang="0">
                  <a:pos x="3600" y="624"/>
                </a:cxn>
                <a:cxn ang="0">
                  <a:pos x="0" y="1000"/>
                </a:cxn>
                <a:cxn ang="0">
                  <a:pos x="0" y="0"/>
                </a:cxn>
              </a:cxnLst>
              <a:rect l="0" t="0" r="r" b="b"/>
              <a:pathLst>
                <a:path w="5760" h="1104">
                  <a:moveTo>
                    <a:pt x="0" y="0"/>
                  </a:moveTo>
                  <a:lnTo>
                    <a:pt x="5760" y="0"/>
                  </a:lnTo>
                  <a:lnTo>
                    <a:pt x="5760" y="720"/>
                  </a:lnTo>
                  <a:cubicBezTo>
                    <a:pt x="5400" y="824"/>
                    <a:pt x="4560" y="577"/>
                    <a:pt x="3600" y="624"/>
                  </a:cubicBezTo>
                  <a:cubicBezTo>
                    <a:pt x="2640" y="671"/>
                    <a:pt x="600" y="1104"/>
                    <a:pt x="0" y="1000"/>
                  </a:cubicBezTo>
                  <a:lnTo>
                    <a:pt x="0" y="0"/>
                  </a:lnTo>
                  <a:close/>
                </a:path>
              </a:pathLst>
            </a:custGeom>
            <a:gradFill rotWithShape="0">
              <a:gsLst>
                <a:gs pos="0">
                  <a:schemeClr val="bg2"/>
                </a:gs>
                <a:gs pos="50000">
                  <a:schemeClr val="bg1"/>
                </a:gs>
                <a:gs pos="100000">
                  <a:schemeClr val="bg2"/>
                </a:gs>
              </a:gsLst>
              <a:lin ang="0" scaled="1"/>
            </a:gradFill>
            <a:ln w="9525">
              <a:noFill/>
              <a:round/>
              <a:headEnd/>
              <a:tailEnd/>
            </a:ln>
          </p:spPr>
          <p:txBody>
            <a:bodyPr wrap="none" anchor="ctr"/>
            <a:lstStyle/>
            <a:p>
              <a:pPr fontAlgn="base">
                <a:spcBef>
                  <a:spcPct val="0"/>
                </a:spcBef>
                <a:spcAft>
                  <a:spcPct val="0"/>
                </a:spcAft>
                <a:defRPr/>
              </a:pPr>
              <a:endParaRPr lang="fr-FR" sz="2400">
                <a:solidFill>
                  <a:srgbClr val="FFFFFF"/>
                </a:solidFill>
              </a:endParaRPr>
            </a:p>
          </p:txBody>
        </p:sp>
        <p:sp>
          <p:nvSpPr>
            <p:cNvPr id="484357" name="Freeform 5"/>
            <p:cNvSpPr>
              <a:spLocks/>
            </p:cNvSpPr>
            <p:nvPr/>
          </p:nvSpPr>
          <p:spPr bwMode="invGray">
            <a:xfrm>
              <a:off x="0" y="733"/>
              <a:ext cx="5760" cy="3587"/>
            </a:xfrm>
            <a:custGeom>
              <a:avLst/>
              <a:gdLst/>
              <a:ahLst/>
              <a:cxnLst>
                <a:cxn ang="0">
                  <a:pos x="0" y="582"/>
                </a:cxn>
                <a:cxn ang="0">
                  <a:pos x="2640" y="267"/>
                </a:cxn>
                <a:cxn ang="0">
                  <a:pos x="3373" y="160"/>
                </a:cxn>
                <a:cxn ang="0">
                  <a:pos x="5760" y="358"/>
                </a:cxn>
                <a:cxn ang="0">
                  <a:pos x="5760" y="3587"/>
                </a:cxn>
                <a:cxn ang="0">
                  <a:pos x="0" y="3587"/>
                </a:cxn>
                <a:cxn ang="0">
                  <a:pos x="0" y="582"/>
                </a:cxn>
              </a:cxnLst>
              <a:rect l="0" t="0" r="r" b="b"/>
              <a:pathLst>
                <a:path w="5760" h="3587">
                  <a:moveTo>
                    <a:pt x="0" y="582"/>
                  </a:moveTo>
                  <a:cubicBezTo>
                    <a:pt x="1027" y="680"/>
                    <a:pt x="1960" y="387"/>
                    <a:pt x="2640" y="267"/>
                  </a:cubicBezTo>
                  <a:cubicBezTo>
                    <a:pt x="2640" y="267"/>
                    <a:pt x="3268" y="180"/>
                    <a:pt x="3373" y="160"/>
                  </a:cubicBezTo>
                  <a:cubicBezTo>
                    <a:pt x="4120" y="0"/>
                    <a:pt x="5280" y="358"/>
                    <a:pt x="5760" y="358"/>
                  </a:cubicBezTo>
                  <a:lnTo>
                    <a:pt x="5760" y="3587"/>
                  </a:lnTo>
                  <a:lnTo>
                    <a:pt x="0" y="3587"/>
                  </a:lnTo>
                  <a:cubicBezTo>
                    <a:pt x="0" y="3587"/>
                    <a:pt x="0" y="582"/>
                    <a:pt x="0" y="582"/>
                  </a:cubicBezTo>
                  <a:close/>
                </a:path>
              </a:pathLst>
            </a:custGeom>
            <a:gradFill rotWithShape="0">
              <a:gsLst>
                <a:gs pos="0">
                  <a:schemeClr val="bg2"/>
                </a:gs>
                <a:gs pos="50000">
                  <a:schemeClr val="bg1"/>
                </a:gs>
                <a:gs pos="100000">
                  <a:schemeClr val="bg2"/>
                </a:gs>
              </a:gsLst>
              <a:lin ang="0" scaled="1"/>
            </a:gradFill>
            <a:ln w="9525" cap="flat">
              <a:noFill/>
              <a:prstDash val="solid"/>
              <a:round/>
              <a:headEnd type="none" w="med" len="med"/>
              <a:tailEnd type="none" w="med" len="med"/>
            </a:ln>
            <a:effectLst/>
          </p:spPr>
          <p:txBody>
            <a:bodyPr wrap="none" anchor="ctr"/>
            <a:lstStyle/>
            <a:p>
              <a:pPr fontAlgn="base">
                <a:spcBef>
                  <a:spcPct val="0"/>
                </a:spcBef>
                <a:spcAft>
                  <a:spcPct val="0"/>
                </a:spcAft>
                <a:defRPr/>
              </a:pPr>
              <a:endParaRPr lang="fr-FR" sz="2400">
                <a:solidFill>
                  <a:srgbClr val="FFFFFF"/>
                </a:solidFill>
              </a:endParaRPr>
            </a:p>
          </p:txBody>
        </p:sp>
        <p:sp>
          <p:nvSpPr>
            <p:cNvPr id="484358" name="Freeform 6"/>
            <p:cNvSpPr>
              <a:spLocks/>
            </p:cNvSpPr>
            <p:nvPr/>
          </p:nvSpPr>
          <p:spPr bwMode="invGray">
            <a:xfrm>
              <a:off x="0" y="184"/>
              <a:ext cx="5760" cy="538"/>
            </a:xfrm>
            <a:custGeom>
              <a:avLst/>
              <a:gdLst/>
              <a:ahLst/>
              <a:cxnLst>
                <a:cxn ang="0">
                  <a:pos x="0" y="163"/>
                </a:cxn>
                <a:cxn ang="0">
                  <a:pos x="0" y="403"/>
                </a:cxn>
                <a:cxn ang="0">
                  <a:pos x="1773" y="443"/>
                </a:cxn>
                <a:cxn ang="0">
                  <a:pos x="4573" y="176"/>
                </a:cxn>
                <a:cxn ang="0">
                  <a:pos x="5760" y="536"/>
                </a:cxn>
                <a:cxn ang="0">
                  <a:pos x="5760" y="163"/>
                </a:cxn>
                <a:cxn ang="0">
                  <a:pos x="4560" y="29"/>
                </a:cxn>
                <a:cxn ang="0">
                  <a:pos x="1987" y="336"/>
                </a:cxn>
                <a:cxn ang="0">
                  <a:pos x="0" y="163"/>
                </a:cxn>
              </a:cxnLst>
              <a:rect l="0" t="0" r="r" b="b"/>
              <a:pathLst>
                <a:path w="5760" h="538">
                  <a:moveTo>
                    <a:pt x="0" y="163"/>
                  </a:moveTo>
                  <a:lnTo>
                    <a:pt x="0" y="403"/>
                  </a:lnTo>
                  <a:cubicBezTo>
                    <a:pt x="295" y="450"/>
                    <a:pt x="1011" y="481"/>
                    <a:pt x="1773" y="443"/>
                  </a:cubicBezTo>
                  <a:cubicBezTo>
                    <a:pt x="2535" y="405"/>
                    <a:pt x="3909" y="161"/>
                    <a:pt x="4573" y="176"/>
                  </a:cubicBezTo>
                  <a:cubicBezTo>
                    <a:pt x="5237" y="191"/>
                    <a:pt x="5562" y="538"/>
                    <a:pt x="5760" y="536"/>
                  </a:cubicBezTo>
                  <a:lnTo>
                    <a:pt x="5760" y="163"/>
                  </a:lnTo>
                  <a:cubicBezTo>
                    <a:pt x="5560" y="79"/>
                    <a:pt x="5189" y="0"/>
                    <a:pt x="4560" y="29"/>
                  </a:cubicBezTo>
                  <a:cubicBezTo>
                    <a:pt x="3931" y="58"/>
                    <a:pt x="2747" y="314"/>
                    <a:pt x="1987" y="336"/>
                  </a:cubicBezTo>
                  <a:cubicBezTo>
                    <a:pt x="1227" y="358"/>
                    <a:pt x="414" y="199"/>
                    <a:pt x="0" y="163"/>
                  </a:cubicBezTo>
                  <a:close/>
                </a:path>
              </a:pathLst>
            </a:custGeom>
            <a:gradFill rotWithShape="0">
              <a:gsLst>
                <a:gs pos="0">
                  <a:schemeClr val="bg1"/>
                </a:gs>
                <a:gs pos="50000">
                  <a:schemeClr val="bg2"/>
                </a:gs>
                <a:gs pos="100000">
                  <a:schemeClr val="bg1"/>
                </a:gs>
              </a:gsLst>
              <a:lin ang="0" scaled="1"/>
            </a:gradFill>
            <a:ln w="9525">
              <a:noFill/>
              <a:round/>
              <a:headEnd/>
              <a:tailEnd/>
            </a:ln>
          </p:spPr>
          <p:txBody>
            <a:bodyPr wrap="none" anchor="ctr"/>
            <a:lstStyle/>
            <a:p>
              <a:pPr fontAlgn="base">
                <a:spcBef>
                  <a:spcPct val="0"/>
                </a:spcBef>
                <a:spcAft>
                  <a:spcPct val="0"/>
                </a:spcAft>
                <a:defRPr/>
              </a:pPr>
              <a:endParaRPr lang="fr-FR" sz="2400">
                <a:solidFill>
                  <a:srgbClr val="FFFFFF"/>
                </a:solidFill>
              </a:endParaRPr>
            </a:p>
          </p:txBody>
        </p:sp>
        <p:sp>
          <p:nvSpPr>
            <p:cNvPr id="484359" name="Freeform 7"/>
            <p:cNvSpPr>
              <a:spLocks/>
            </p:cNvSpPr>
            <p:nvPr/>
          </p:nvSpPr>
          <p:spPr bwMode="invGray">
            <a:xfrm>
              <a:off x="0" y="1515"/>
              <a:ext cx="5760" cy="674"/>
            </a:xfrm>
            <a:custGeom>
              <a:avLst/>
              <a:gdLst/>
              <a:ahLst/>
              <a:cxnLst>
                <a:cxn ang="0">
                  <a:pos x="0" y="246"/>
                </a:cxn>
                <a:cxn ang="0">
                  <a:pos x="0" y="406"/>
                </a:cxn>
                <a:cxn ang="0">
                  <a:pos x="1280" y="645"/>
                </a:cxn>
                <a:cxn ang="0">
                  <a:pos x="1627" y="580"/>
                </a:cxn>
                <a:cxn ang="0">
                  <a:pos x="4493" y="113"/>
                </a:cxn>
                <a:cxn ang="0">
                  <a:pos x="5760" y="606"/>
                </a:cxn>
                <a:cxn ang="0">
                  <a:pos x="5760" y="233"/>
                </a:cxn>
                <a:cxn ang="0">
                  <a:pos x="4040" y="33"/>
                </a:cxn>
                <a:cxn ang="0">
                  <a:pos x="1093" y="433"/>
                </a:cxn>
                <a:cxn ang="0">
                  <a:pos x="0" y="246"/>
                </a:cxn>
              </a:cxnLst>
              <a:rect l="0" t="0" r="r" b="b"/>
              <a:pathLst>
                <a:path w="5760" h="674">
                  <a:moveTo>
                    <a:pt x="0" y="246"/>
                  </a:moveTo>
                  <a:lnTo>
                    <a:pt x="0" y="406"/>
                  </a:lnTo>
                  <a:cubicBezTo>
                    <a:pt x="213" y="463"/>
                    <a:pt x="1009" y="616"/>
                    <a:pt x="1280" y="645"/>
                  </a:cubicBezTo>
                  <a:cubicBezTo>
                    <a:pt x="1551" y="674"/>
                    <a:pt x="1092" y="669"/>
                    <a:pt x="1627" y="580"/>
                  </a:cubicBezTo>
                  <a:cubicBezTo>
                    <a:pt x="2162" y="491"/>
                    <a:pt x="3804" y="109"/>
                    <a:pt x="4493" y="113"/>
                  </a:cubicBezTo>
                  <a:cubicBezTo>
                    <a:pt x="5182" y="117"/>
                    <a:pt x="5549" y="586"/>
                    <a:pt x="5760" y="606"/>
                  </a:cubicBezTo>
                  <a:lnTo>
                    <a:pt x="5760" y="233"/>
                  </a:lnTo>
                  <a:cubicBezTo>
                    <a:pt x="5471" y="158"/>
                    <a:pt x="4818" y="0"/>
                    <a:pt x="4040" y="33"/>
                  </a:cubicBezTo>
                  <a:cubicBezTo>
                    <a:pt x="3262" y="66"/>
                    <a:pt x="1766" y="398"/>
                    <a:pt x="1093" y="433"/>
                  </a:cubicBezTo>
                  <a:cubicBezTo>
                    <a:pt x="420" y="468"/>
                    <a:pt x="228" y="285"/>
                    <a:pt x="0" y="246"/>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fontAlgn="base">
                <a:spcBef>
                  <a:spcPct val="0"/>
                </a:spcBef>
                <a:spcAft>
                  <a:spcPct val="0"/>
                </a:spcAft>
                <a:defRPr/>
              </a:pPr>
              <a:endParaRPr lang="fr-FR" sz="2400">
                <a:solidFill>
                  <a:srgbClr val="FFFFFF"/>
                </a:solidFill>
              </a:endParaRPr>
            </a:p>
          </p:txBody>
        </p:sp>
        <p:sp>
          <p:nvSpPr>
            <p:cNvPr id="484360" name="Freeform 8"/>
            <p:cNvSpPr>
              <a:spLocks/>
            </p:cNvSpPr>
            <p:nvPr/>
          </p:nvSpPr>
          <p:spPr bwMode="invGray">
            <a:xfrm>
              <a:off x="1560" y="959"/>
              <a:ext cx="4200" cy="3361"/>
            </a:xfrm>
            <a:custGeom>
              <a:avLst/>
              <a:gdLst/>
              <a:ahLst/>
              <a:cxnLst>
                <a:cxn ang="0">
                  <a:pos x="0" y="3361"/>
                </a:cxn>
                <a:cxn ang="0">
                  <a:pos x="1054" y="295"/>
                </a:cxn>
                <a:cxn ang="0">
                  <a:pos x="4200" y="1588"/>
                </a:cxn>
                <a:cxn ang="0">
                  <a:pos x="4200" y="2028"/>
                </a:cxn>
                <a:cxn ang="0">
                  <a:pos x="1200" y="442"/>
                </a:cxn>
                <a:cxn ang="0">
                  <a:pos x="347" y="3361"/>
                </a:cxn>
                <a:cxn ang="0">
                  <a:pos x="0" y="3361"/>
                </a:cxn>
              </a:cxnLst>
              <a:rect l="0" t="0" r="r" b="b"/>
              <a:pathLst>
                <a:path w="4200" h="3361">
                  <a:moveTo>
                    <a:pt x="0" y="3361"/>
                  </a:moveTo>
                  <a:cubicBezTo>
                    <a:pt x="118" y="2850"/>
                    <a:pt x="354" y="590"/>
                    <a:pt x="1054" y="295"/>
                  </a:cubicBezTo>
                  <a:cubicBezTo>
                    <a:pt x="1754" y="0"/>
                    <a:pt x="3676" y="1299"/>
                    <a:pt x="4200" y="1588"/>
                  </a:cubicBezTo>
                  <a:lnTo>
                    <a:pt x="4200" y="2028"/>
                  </a:lnTo>
                  <a:cubicBezTo>
                    <a:pt x="3700" y="1837"/>
                    <a:pt x="1842" y="220"/>
                    <a:pt x="1200" y="442"/>
                  </a:cubicBezTo>
                  <a:cubicBezTo>
                    <a:pt x="558" y="664"/>
                    <a:pt x="547" y="2875"/>
                    <a:pt x="347" y="3361"/>
                  </a:cubicBezTo>
                  <a:lnTo>
                    <a:pt x="0" y="3361"/>
                  </a:lnTo>
                  <a:close/>
                </a:path>
              </a:pathLst>
            </a:custGeom>
            <a:gradFill rotWithShape="0">
              <a:gsLst>
                <a:gs pos="0">
                  <a:schemeClr val="accent2"/>
                </a:gs>
                <a:gs pos="50000">
                  <a:schemeClr val="bg1"/>
                </a:gs>
                <a:gs pos="100000">
                  <a:schemeClr val="accent2"/>
                </a:gs>
              </a:gsLst>
              <a:lin ang="5400000" scaled="1"/>
            </a:gradFill>
            <a:ln w="9525">
              <a:noFill/>
              <a:round/>
              <a:headEnd/>
              <a:tailEnd/>
            </a:ln>
          </p:spPr>
          <p:txBody>
            <a:bodyPr wrap="none" anchor="ctr"/>
            <a:lstStyle/>
            <a:p>
              <a:pPr fontAlgn="base">
                <a:spcBef>
                  <a:spcPct val="0"/>
                </a:spcBef>
                <a:spcAft>
                  <a:spcPct val="0"/>
                </a:spcAft>
                <a:defRPr/>
              </a:pPr>
              <a:endParaRPr lang="fr-FR" sz="2400">
                <a:solidFill>
                  <a:srgbClr val="FFFFFF"/>
                </a:solidFill>
              </a:endParaRPr>
            </a:p>
          </p:txBody>
        </p:sp>
        <p:sp>
          <p:nvSpPr>
            <p:cNvPr id="484361" name="Freeform 9"/>
            <p:cNvSpPr>
              <a:spLocks/>
            </p:cNvSpPr>
            <p:nvPr/>
          </p:nvSpPr>
          <p:spPr bwMode="invGray">
            <a:xfrm>
              <a:off x="0" y="2169"/>
              <a:ext cx="5760" cy="1925"/>
            </a:xfrm>
            <a:custGeom>
              <a:avLst/>
              <a:gdLst/>
              <a:ahLst/>
              <a:cxnLst>
                <a:cxn ang="0">
                  <a:pos x="0" y="804"/>
                </a:cxn>
                <a:cxn ang="0">
                  <a:pos x="0" y="991"/>
                </a:cxn>
                <a:cxn ang="0">
                  <a:pos x="1547" y="1818"/>
                </a:cxn>
                <a:cxn ang="0">
                  <a:pos x="3253" y="351"/>
                </a:cxn>
                <a:cxn ang="0">
                  <a:pos x="5760" y="1537"/>
                </a:cxn>
                <a:cxn ang="0">
                  <a:pos x="5760" y="1151"/>
                </a:cxn>
                <a:cxn ang="0">
                  <a:pos x="3240" y="84"/>
                </a:cxn>
                <a:cxn ang="0">
                  <a:pos x="1573" y="1671"/>
                </a:cxn>
                <a:cxn ang="0">
                  <a:pos x="0" y="804"/>
                </a:cxn>
              </a:cxnLst>
              <a:rect l="0" t="0" r="r" b="b"/>
              <a:pathLst>
                <a:path w="5760" h="1925">
                  <a:moveTo>
                    <a:pt x="0" y="804"/>
                  </a:moveTo>
                  <a:lnTo>
                    <a:pt x="0" y="991"/>
                  </a:lnTo>
                  <a:cubicBezTo>
                    <a:pt x="258" y="1160"/>
                    <a:pt x="1005" y="1925"/>
                    <a:pt x="1547" y="1818"/>
                  </a:cubicBezTo>
                  <a:cubicBezTo>
                    <a:pt x="2089" y="1711"/>
                    <a:pt x="2551" y="398"/>
                    <a:pt x="3253" y="351"/>
                  </a:cubicBezTo>
                  <a:cubicBezTo>
                    <a:pt x="3955" y="304"/>
                    <a:pt x="5342" y="1404"/>
                    <a:pt x="5760" y="1537"/>
                  </a:cubicBezTo>
                  <a:lnTo>
                    <a:pt x="5760" y="1151"/>
                  </a:lnTo>
                  <a:cubicBezTo>
                    <a:pt x="5405" y="1124"/>
                    <a:pt x="3982" y="0"/>
                    <a:pt x="3240" y="84"/>
                  </a:cubicBezTo>
                  <a:cubicBezTo>
                    <a:pt x="2542" y="171"/>
                    <a:pt x="2113" y="1551"/>
                    <a:pt x="1573" y="1671"/>
                  </a:cubicBezTo>
                  <a:cubicBezTo>
                    <a:pt x="1033" y="1791"/>
                    <a:pt x="262" y="826"/>
                    <a:pt x="0" y="804"/>
                  </a:cubicBezTo>
                  <a:close/>
                </a:path>
              </a:pathLst>
            </a:custGeom>
            <a:gradFill rotWithShape="0">
              <a:gsLst>
                <a:gs pos="0">
                  <a:schemeClr val="bg1"/>
                </a:gs>
                <a:gs pos="50000">
                  <a:schemeClr val="accent2"/>
                </a:gs>
                <a:gs pos="100000">
                  <a:schemeClr val="bg1"/>
                </a:gs>
              </a:gsLst>
              <a:lin ang="0" scaled="1"/>
            </a:gradFill>
            <a:ln w="9525" cap="flat">
              <a:noFill/>
              <a:prstDash val="solid"/>
              <a:round/>
              <a:headEnd type="none" w="med" len="med"/>
              <a:tailEnd type="none" w="med" len="med"/>
            </a:ln>
            <a:effectLst/>
          </p:spPr>
          <p:txBody>
            <a:bodyPr wrap="none" anchor="ctr"/>
            <a:lstStyle/>
            <a:p>
              <a:pPr fontAlgn="base">
                <a:spcBef>
                  <a:spcPct val="0"/>
                </a:spcBef>
                <a:spcAft>
                  <a:spcPct val="0"/>
                </a:spcAft>
                <a:defRPr/>
              </a:pPr>
              <a:endParaRPr lang="fr-FR" sz="2400">
                <a:solidFill>
                  <a:srgbClr val="FFFFFF"/>
                </a:solidFill>
              </a:endParaRPr>
            </a:p>
          </p:txBody>
        </p:sp>
        <p:sp>
          <p:nvSpPr>
            <p:cNvPr id="484362" name="Freeform 10"/>
            <p:cNvSpPr>
              <a:spLocks/>
            </p:cNvSpPr>
            <p:nvPr/>
          </p:nvSpPr>
          <p:spPr bwMode="invGray">
            <a:xfrm>
              <a:off x="0" y="2238"/>
              <a:ext cx="3929" cy="2120"/>
            </a:xfrm>
            <a:custGeom>
              <a:avLst/>
              <a:gdLst/>
              <a:ahLst/>
              <a:cxnLst>
                <a:cxn ang="0">
                  <a:pos x="0" y="415"/>
                </a:cxn>
                <a:cxn ang="0">
                  <a:pos x="0" y="508"/>
                </a:cxn>
                <a:cxn ang="0">
                  <a:pos x="1933" y="229"/>
                </a:cxn>
                <a:cxn ang="0">
                  <a:pos x="3920" y="1055"/>
                </a:cxn>
                <a:cxn ang="0">
                  <a:pos x="3587" y="2082"/>
                </a:cxn>
                <a:cxn ang="0">
                  <a:pos x="3947" y="829"/>
                </a:cxn>
                <a:cxn ang="0">
                  <a:pos x="2253" y="69"/>
                </a:cxn>
                <a:cxn ang="0">
                  <a:pos x="0" y="415"/>
                </a:cxn>
              </a:cxnLst>
              <a:rect l="0" t="0" r="r" b="b"/>
              <a:pathLst>
                <a:path w="4196" h="2120">
                  <a:moveTo>
                    <a:pt x="0" y="415"/>
                  </a:moveTo>
                  <a:lnTo>
                    <a:pt x="0" y="508"/>
                  </a:lnTo>
                  <a:cubicBezTo>
                    <a:pt x="160" y="577"/>
                    <a:pt x="1280" y="138"/>
                    <a:pt x="1933" y="229"/>
                  </a:cubicBezTo>
                  <a:cubicBezTo>
                    <a:pt x="2586" y="320"/>
                    <a:pt x="3644" y="746"/>
                    <a:pt x="3920" y="1055"/>
                  </a:cubicBezTo>
                  <a:cubicBezTo>
                    <a:pt x="4196" y="1364"/>
                    <a:pt x="3583" y="2120"/>
                    <a:pt x="3587" y="2082"/>
                  </a:cubicBezTo>
                  <a:lnTo>
                    <a:pt x="3947" y="829"/>
                  </a:lnTo>
                  <a:cubicBezTo>
                    <a:pt x="3725" y="494"/>
                    <a:pt x="2911" y="138"/>
                    <a:pt x="2253" y="69"/>
                  </a:cubicBezTo>
                  <a:cubicBezTo>
                    <a:pt x="1595" y="0"/>
                    <a:pt x="469" y="343"/>
                    <a:pt x="0" y="415"/>
                  </a:cubicBezTo>
                  <a:close/>
                </a:path>
              </a:pathLst>
            </a:custGeom>
            <a:gradFill rotWithShape="0">
              <a:gsLst>
                <a:gs pos="0">
                  <a:schemeClr val="accent2"/>
                </a:gs>
                <a:gs pos="50000">
                  <a:schemeClr val="bg1"/>
                </a:gs>
                <a:gs pos="100000">
                  <a:schemeClr val="accent2"/>
                </a:gs>
              </a:gsLst>
              <a:lin ang="5400000" scaled="1"/>
            </a:gradFill>
            <a:ln w="9525" cap="flat">
              <a:noFill/>
              <a:prstDash val="solid"/>
              <a:round/>
              <a:headEnd type="none" w="med" len="med"/>
              <a:tailEnd type="none" w="med" len="med"/>
            </a:ln>
            <a:effectLst/>
          </p:spPr>
          <p:txBody>
            <a:bodyPr wrap="none" anchor="ctr"/>
            <a:lstStyle/>
            <a:p>
              <a:pPr fontAlgn="base">
                <a:spcBef>
                  <a:spcPct val="0"/>
                </a:spcBef>
                <a:spcAft>
                  <a:spcPct val="0"/>
                </a:spcAft>
                <a:defRPr/>
              </a:pPr>
              <a:endParaRPr lang="fr-FR" sz="2400">
                <a:solidFill>
                  <a:srgbClr val="FFFFFF"/>
                </a:solidFill>
              </a:endParaRPr>
            </a:p>
          </p:txBody>
        </p:sp>
      </p:grpSp>
      <p:sp>
        <p:nvSpPr>
          <p:cNvPr id="3075" name="Rectangle 11"/>
          <p:cNvSpPr>
            <a:spLocks noGrp="1" noChangeArrowheads="1"/>
          </p:cNvSpPr>
          <p:nvPr>
            <p:ph type="title"/>
          </p:nvPr>
        </p:nvSpPr>
        <p:spPr bwMode="auto">
          <a:xfrm>
            <a:off x="685800" y="457200"/>
            <a:ext cx="77724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484364" name="Rectangle 12"/>
          <p:cNvSpPr>
            <a:spLocks noGrp="1" noChangeArrowheads="1"/>
          </p:cNvSpPr>
          <p:nvPr>
            <p:ph type="dt" sz="half" idx="2"/>
          </p:nvPr>
        </p:nvSpPr>
        <p:spPr bwMode="auto">
          <a:xfrm>
            <a:off x="685800" y="4686300"/>
            <a:ext cx="19050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spcBef>
                <a:spcPct val="50000"/>
              </a:spcBef>
              <a:defRPr sz="1400">
                <a:solidFill>
                  <a:srgbClr val="FFFFFF"/>
                </a:solidFill>
                <a:latin typeface="+mn-lt"/>
              </a:defRPr>
            </a:lvl1pPr>
          </a:lstStyle>
          <a:p>
            <a:pPr fontAlgn="base">
              <a:spcAft>
                <a:spcPct val="0"/>
              </a:spcAft>
              <a:defRPr/>
            </a:pPr>
            <a:endParaRPr lang="fr-FR"/>
          </a:p>
        </p:txBody>
      </p:sp>
      <p:sp>
        <p:nvSpPr>
          <p:cNvPr id="484365" name="Rectangle 13"/>
          <p:cNvSpPr>
            <a:spLocks noGrp="1" noChangeArrowheads="1"/>
          </p:cNvSpPr>
          <p:nvPr>
            <p:ph type="ftr" sz="quarter" idx="3"/>
          </p:nvPr>
        </p:nvSpPr>
        <p:spPr bwMode="auto">
          <a:xfrm>
            <a:off x="3124200" y="4686300"/>
            <a:ext cx="28956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a:solidFill>
                  <a:srgbClr val="FFFFFF"/>
                </a:solidFill>
                <a:latin typeface="+mn-lt"/>
              </a:defRPr>
            </a:lvl1pPr>
          </a:lstStyle>
          <a:p>
            <a:pPr fontAlgn="base">
              <a:spcAft>
                <a:spcPct val="0"/>
              </a:spcAft>
              <a:defRPr/>
            </a:pPr>
            <a:endParaRPr lang="fr-FR"/>
          </a:p>
        </p:txBody>
      </p:sp>
      <p:sp>
        <p:nvSpPr>
          <p:cNvPr id="484366" name="Rectangle 14"/>
          <p:cNvSpPr>
            <a:spLocks noGrp="1" noChangeArrowheads="1"/>
          </p:cNvSpPr>
          <p:nvPr>
            <p:ph type="sldNum" sz="quarter" idx="4"/>
          </p:nvPr>
        </p:nvSpPr>
        <p:spPr bwMode="auto">
          <a:xfrm>
            <a:off x="6553200" y="4686300"/>
            <a:ext cx="1905000" cy="3429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rgbClr val="FFFFFF"/>
                </a:solidFill>
                <a:latin typeface="+mn-lt"/>
              </a:defRPr>
            </a:lvl1pPr>
          </a:lstStyle>
          <a:p>
            <a:pPr fontAlgn="base">
              <a:spcAft>
                <a:spcPct val="0"/>
              </a:spcAft>
              <a:defRPr/>
            </a:pPr>
            <a:fld id="{E7145DC9-1783-477D-81BA-86A46E00F4A3}" type="slidenum">
              <a:rPr lang="fr-FR"/>
              <a:pPr fontAlgn="base">
                <a:spcAft>
                  <a:spcPct val="0"/>
                </a:spcAft>
                <a:defRPr/>
              </a:pPr>
              <a:t>‹#›</a:t>
            </a:fld>
            <a:endParaRPr lang="fr-FR"/>
          </a:p>
        </p:txBody>
      </p:sp>
      <p:sp>
        <p:nvSpPr>
          <p:cNvPr id="3079" name="Rectangle 15"/>
          <p:cNvSpPr>
            <a:spLocks noGrp="1" noChangeArrowheads="1"/>
          </p:cNvSpPr>
          <p:nvPr>
            <p:ph type="body" idx="1"/>
          </p:nvPr>
        </p:nvSpPr>
        <p:spPr bwMode="auto">
          <a:xfrm>
            <a:off x="685800" y="1485900"/>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725194492"/>
      </p:ext>
    </p:extLst>
  </p:cSld>
  <p:clrMap bg1="dk2" tx1="lt1" bg2="dk1" tx2="lt2" accent1="accent1" accent2="accent2" accent3="accent3" accent4="accent4" accent5="accent5" accent6="accent6" hlink="hlink" folHlink="folHlink"/>
  <p:sldLayoutIdLst>
    <p:sldLayoutId id="2147483660" r:id="rId1"/>
  </p:sldLayoutIdLst>
  <p:transition advClick="0" advTm="1000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2F134AE-E9AC-47B8-9ACA-4259DFCBD8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1050396"/>
            <a:ext cx="5904656" cy="3282920"/>
          </a:xfrm>
          <a:prstGeom prst="rect">
            <a:avLst/>
          </a:prstGeom>
        </p:spPr>
      </p:pic>
      <p:sp>
        <p:nvSpPr>
          <p:cNvPr id="3" name="ZoneTexte 2"/>
          <p:cNvSpPr txBox="1"/>
          <p:nvPr/>
        </p:nvSpPr>
        <p:spPr>
          <a:xfrm>
            <a:off x="2573338" y="195486"/>
            <a:ext cx="6189662" cy="615553"/>
          </a:xfrm>
          <a:prstGeom prst="rect">
            <a:avLst/>
          </a:prstGeom>
          <a:noFill/>
        </p:spPr>
        <p:txBody>
          <a:bodyPr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Réunion des présidents des sections</a:t>
            </a:r>
          </a:p>
          <a:p>
            <a:pPr algn="ctr" eaLnBrk="1" hangingPunct="1"/>
            <a:r>
              <a:rPr lang="fr-FR" sz="2000" b="1" dirty="0">
                <a:solidFill>
                  <a:schemeClr val="bg1"/>
                </a:solidFill>
                <a:cs typeface="Arial" pitchFamily="34" charset="0"/>
              </a:rPr>
              <a:t>de l’étranger et des collectivités ultramarines</a:t>
            </a:r>
          </a:p>
        </p:txBody>
      </p:sp>
      <p:sp>
        <p:nvSpPr>
          <p:cNvPr id="2" name="ZoneTexte 1"/>
          <p:cNvSpPr txBox="1"/>
          <p:nvPr/>
        </p:nvSpPr>
        <p:spPr>
          <a:xfrm>
            <a:off x="5892918" y="4526999"/>
            <a:ext cx="2911374" cy="276999"/>
          </a:xfrm>
          <a:prstGeom prst="rect">
            <a:avLst/>
          </a:prstGeom>
          <a:noFill/>
        </p:spPr>
        <p:txBody>
          <a:bodyPr wrap="square" rtlCol="0">
            <a:spAutoFit/>
          </a:bodyPr>
          <a:lstStyle/>
          <a:p>
            <a:r>
              <a:rPr lang="fr-FR" sz="1200" dirty="0">
                <a:latin typeface="Arial" panose="020B0604020202020204" pitchFamily="34" charset="0"/>
                <a:cs typeface="Arial" panose="020B0604020202020204" pitchFamily="34" charset="0"/>
              </a:rPr>
              <a:t>Hôtel </a:t>
            </a:r>
            <a:r>
              <a:rPr lang="fr-FR" sz="1200" dirty="0" err="1">
                <a:latin typeface="Arial" panose="020B0604020202020204" pitchFamily="34" charset="0"/>
                <a:cs typeface="Arial" panose="020B0604020202020204" pitchFamily="34" charset="0"/>
              </a:rPr>
              <a:t>Palladia</a:t>
            </a:r>
            <a:r>
              <a:rPr lang="fr-FR" sz="1200" dirty="0">
                <a:latin typeface="Arial" panose="020B0604020202020204" pitchFamily="34" charset="0"/>
                <a:cs typeface="Arial" panose="020B0604020202020204" pitchFamily="34" charset="0"/>
              </a:rPr>
              <a:t>, Le mercredi 16 mai 2018</a:t>
            </a:r>
          </a:p>
        </p:txBody>
      </p:sp>
    </p:spTree>
    <p:extLst>
      <p:ext uri="{BB962C8B-B14F-4D97-AF65-F5344CB8AC3E}">
        <p14:creationId xmlns:p14="http://schemas.microsoft.com/office/powerpoint/2010/main" val="5571300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683px-The_Dome_Church_at_Les_Invalides_-_July_2006"/>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4000" contrast="-49000"/>
                    </a14:imgEffect>
                  </a14:imgLayer>
                </a14:imgProps>
              </a:ext>
              <a:ext uri="{28A0092B-C50C-407E-A947-70E740481C1C}">
                <a14:useLocalDpi xmlns:a14="http://schemas.microsoft.com/office/drawing/2010/main"/>
              </a:ext>
            </a:extLst>
          </a:blip>
          <a:srcRect/>
          <a:stretch>
            <a:fillRect/>
          </a:stretch>
        </p:blipFill>
        <p:spPr bwMode="auto">
          <a:xfrm>
            <a:off x="4283968" y="1109408"/>
            <a:ext cx="4571824" cy="257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123729" y="398772"/>
            <a:ext cx="6840759" cy="412934"/>
          </a:xfrm>
          <a:prstGeom prst="rect">
            <a:avLst/>
          </a:prstGeom>
        </p:spPr>
        <p:txBody>
          <a:bodyPr wrap="square">
            <a:spAutoFit/>
          </a:bodyPr>
          <a:lstStyle/>
          <a:p>
            <a:pPr algn="ctr">
              <a:lnSpc>
                <a:spcPts val="2500"/>
              </a:lnSpc>
              <a:spcAft>
                <a:spcPts val="1000"/>
              </a:spcAft>
            </a:pPr>
            <a:r>
              <a:rPr lang="fr-FR" sz="2800" b="1" dirty="0">
                <a:solidFill>
                  <a:schemeClr val="bg1"/>
                </a:solidFill>
                <a:cs typeface="Arial" pitchFamily="34" charset="0"/>
              </a:rPr>
              <a:t>Forces et Faiblesses</a:t>
            </a:r>
          </a:p>
        </p:txBody>
      </p:sp>
      <p:sp>
        <p:nvSpPr>
          <p:cNvPr id="15365" name="ZoneTexte 5"/>
          <p:cNvSpPr txBox="1">
            <a:spLocks noChangeArrowheads="1"/>
          </p:cNvSpPr>
          <p:nvPr/>
        </p:nvSpPr>
        <p:spPr bwMode="auto">
          <a:xfrm>
            <a:off x="304800" y="3486075"/>
            <a:ext cx="8550992" cy="1461939"/>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eaLnBrk="1" hangingPunct="1">
              <a:spcAft>
                <a:spcPts val="1000"/>
              </a:spcAft>
            </a:pPr>
            <a:r>
              <a:rPr lang="fr-FR" sz="1400" b="1" dirty="0">
                <a:solidFill>
                  <a:srgbClr val="FF0000"/>
                </a:solidFill>
                <a:cs typeface="Arial" pitchFamily="34" charset="0"/>
              </a:rPr>
              <a:t>Faiblesses</a:t>
            </a:r>
          </a:p>
          <a:p>
            <a:pPr marL="285750" indent="-285750" eaLnBrk="1" hangingPunct="1">
              <a:spcAft>
                <a:spcPts val="1000"/>
              </a:spcAft>
              <a:buFont typeface="Wingdings" panose="05000000000000000000" pitchFamily="2" charset="2"/>
              <a:buChar char="Ø"/>
            </a:pPr>
            <a:r>
              <a:rPr lang="fr-FR" sz="1400" dirty="0">
                <a:solidFill>
                  <a:schemeClr val="accent1">
                    <a:lumMod val="50000"/>
                  </a:schemeClr>
                </a:solidFill>
                <a:cs typeface="Arial" pitchFamily="34" charset="0"/>
              </a:rPr>
              <a:t>Des activités qui dépendent avant tout de l’impulsion mise par le Président et les membres du bureau.</a:t>
            </a:r>
          </a:p>
          <a:p>
            <a:pPr marL="285750" indent="-285750" eaLnBrk="1" hangingPunct="1">
              <a:spcAft>
                <a:spcPts val="1000"/>
              </a:spcAft>
              <a:buFont typeface="Wingdings" panose="05000000000000000000" pitchFamily="2" charset="2"/>
              <a:buChar char="Ø"/>
            </a:pPr>
            <a:r>
              <a:rPr lang="fr-FR" sz="1400" dirty="0">
                <a:solidFill>
                  <a:schemeClr val="accent1">
                    <a:lumMod val="50000"/>
                  </a:schemeClr>
                </a:solidFill>
                <a:cs typeface="Arial" pitchFamily="34" charset="0"/>
              </a:rPr>
              <a:t>Des sections au dynamisme contrasté</a:t>
            </a:r>
          </a:p>
          <a:p>
            <a:pPr marL="285750" indent="-285750" eaLnBrk="1" hangingPunct="1">
              <a:spcAft>
                <a:spcPts val="1000"/>
              </a:spcAft>
              <a:buFont typeface="Wingdings" panose="05000000000000000000" pitchFamily="2" charset="2"/>
              <a:buChar char="Ø"/>
            </a:pPr>
            <a:r>
              <a:rPr lang="fr-FR" sz="1400" dirty="0">
                <a:solidFill>
                  <a:schemeClr val="accent1">
                    <a:lumMod val="50000"/>
                  </a:schemeClr>
                </a:solidFill>
                <a:cs typeface="Arial" pitchFamily="34" charset="0"/>
              </a:rPr>
              <a:t>Un recensement difficile des Légionnaires dans chacun des pays et des difficultés réelles pour les faire adhérer</a:t>
            </a:r>
            <a:endParaRPr lang="fr-FR" sz="1400" dirty="0">
              <a:solidFill>
                <a:schemeClr val="accent1">
                  <a:lumMod val="50000"/>
                </a:schemeClr>
              </a:solidFill>
            </a:endParaRPr>
          </a:p>
        </p:txBody>
      </p:sp>
      <p:sp>
        <p:nvSpPr>
          <p:cNvPr id="6" name="ZoneTexte 5"/>
          <p:cNvSpPr txBox="1">
            <a:spLocks noChangeArrowheads="1"/>
          </p:cNvSpPr>
          <p:nvPr/>
        </p:nvSpPr>
        <p:spPr bwMode="auto">
          <a:xfrm>
            <a:off x="304800" y="1109231"/>
            <a:ext cx="5744146" cy="1461939"/>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eaLnBrk="1" hangingPunct="1">
              <a:spcAft>
                <a:spcPts val="1000"/>
              </a:spcAft>
            </a:pPr>
            <a:r>
              <a:rPr lang="fr-FR" sz="1400" b="1" dirty="0">
                <a:solidFill>
                  <a:srgbClr val="FF0000"/>
                </a:solidFill>
                <a:cs typeface="Arial" pitchFamily="34" charset="0"/>
              </a:rPr>
              <a:t>Forces</a:t>
            </a:r>
          </a:p>
          <a:p>
            <a:pPr marL="285750" indent="-285750" eaLnBrk="1" hangingPunct="1">
              <a:spcAft>
                <a:spcPts val="1000"/>
              </a:spcAft>
              <a:buFont typeface="Wingdings" panose="05000000000000000000" pitchFamily="2" charset="2"/>
              <a:buChar char="Ø"/>
            </a:pPr>
            <a:r>
              <a:rPr lang="fr-FR" sz="1400" dirty="0">
                <a:solidFill>
                  <a:schemeClr val="tx2"/>
                </a:solidFill>
                <a:cs typeface="Arial" pitchFamily="34" charset="0"/>
              </a:rPr>
              <a:t>Une richesse exceptionnelle par la qualité des membres</a:t>
            </a:r>
          </a:p>
          <a:p>
            <a:pPr marL="285750" indent="-285750" eaLnBrk="1" hangingPunct="1">
              <a:spcAft>
                <a:spcPts val="1000"/>
              </a:spcAft>
              <a:buFont typeface="Wingdings" panose="05000000000000000000" pitchFamily="2" charset="2"/>
              <a:buChar char="Ø"/>
            </a:pPr>
            <a:r>
              <a:rPr lang="fr-FR" sz="1400" dirty="0">
                <a:solidFill>
                  <a:schemeClr val="tx2"/>
                </a:solidFill>
                <a:cs typeface="Arial" pitchFamily="34" charset="0"/>
              </a:rPr>
              <a:t>Un attachement profond à la Légion d’honneur mais aussi à la France</a:t>
            </a:r>
          </a:p>
          <a:p>
            <a:pPr marL="285750" indent="-285750" eaLnBrk="1" hangingPunct="1">
              <a:spcAft>
                <a:spcPts val="1000"/>
              </a:spcAft>
              <a:buFont typeface="Wingdings" panose="05000000000000000000" pitchFamily="2" charset="2"/>
              <a:buChar char="Ø"/>
            </a:pPr>
            <a:r>
              <a:rPr lang="fr-FR" sz="1400" dirty="0">
                <a:solidFill>
                  <a:schemeClr val="tx2"/>
                </a:solidFill>
                <a:cs typeface="Arial" pitchFamily="34" charset="0"/>
              </a:rPr>
              <a:t>Un lien très fort avec les représentations diplomatiques françaises</a:t>
            </a:r>
          </a:p>
        </p:txBody>
      </p:sp>
    </p:spTree>
    <p:extLst>
      <p:ext uri="{BB962C8B-B14F-4D97-AF65-F5344CB8AC3E}">
        <p14:creationId xmlns:p14="http://schemas.microsoft.com/office/powerpoint/2010/main" val="119884585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3000"/>
                                        <p:tgtEl>
                                          <p:spTgt spid="6"/>
                                        </p:tgtEl>
                                      </p:cBhvr>
                                    </p:animEffect>
                                  </p:childTnLst>
                                </p:cTn>
                              </p:par>
                            </p:childTnLst>
                          </p:cTn>
                        </p:par>
                        <p:par>
                          <p:cTn id="8" fill="hold">
                            <p:stCondLst>
                              <p:cond delay="3500"/>
                            </p:stCondLst>
                            <p:childTnLst>
                              <p:par>
                                <p:cTn id="9" presetID="6" presetClass="entr" presetSubtype="16" fill="hold" grpId="0" nodeType="afterEffect">
                                  <p:stCondLst>
                                    <p:cond delay="500"/>
                                  </p:stCondLst>
                                  <p:childTnLst>
                                    <p:set>
                                      <p:cBhvr>
                                        <p:cTn id="10" dur="1" fill="hold">
                                          <p:stCondLst>
                                            <p:cond delay="0"/>
                                          </p:stCondLst>
                                        </p:cTn>
                                        <p:tgtEl>
                                          <p:spTgt spid="15365"/>
                                        </p:tgtEl>
                                        <p:attrNameLst>
                                          <p:attrName>style.visibility</p:attrName>
                                        </p:attrNameLst>
                                      </p:cBhvr>
                                      <p:to>
                                        <p:strVal val="visible"/>
                                      </p:to>
                                    </p:set>
                                    <p:animEffect transition="in" filter="circle(in)">
                                      <p:cBhvr>
                                        <p:cTn id="11" dur="30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573338" y="342695"/>
            <a:ext cx="6189662" cy="307777"/>
          </a:xfrm>
          <a:prstGeom prst="rect">
            <a:avLst/>
          </a:prstGeom>
          <a:noFill/>
        </p:spPr>
        <p:txBody>
          <a:bodyPr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Rapport d’activités 2017</a:t>
            </a:r>
          </a:p>
        </p:txBody>
      </p:sp>
      <p:sp>
        <p:nvSpPr>
          <p:cNvPr id="4" name="ZoneTexte 3"/>
          <p:cNvSpPr txBox="1"/>
          <p:nvPr/>
        </p:nvSpPr>
        <p:spPr>
          <a:xfrm>
            <a:off x="107505" y="1028700"/>
            <a:ext cx="8774408" cy="4059253"/>
          </a:xfrm>
          <a:prstGeom prst="rect">
            <a:avLst/>
          </a:prstGeom>
          <a:noFill/>
          <a:ln w="3175">
            <a:noFill/>
          </a:ln>
        </p:spPr>
        <p:txBody>
          <a:bodyPr wrap="square" rtlCol="0">
            <a:spAutoFit/>
          </a:bodyPr>
          <a:lstStyle/>
          <a:p>
            <a:pPr lvl="0"/>
            <a:endParaRPr lang="fr-FR" sz="1200" b="1" dirty="0">
              <a:latin typeface="Arial" panose="020B0604020202020204" pitchFamily="34" charset="0"/>
              <a:cs typeface="Arial" panose="020B0604020202020204" pitchFamily="34" charset="0"/>
            </a:endParaRPr>
          </a:p>
          <a:p>
            <a:pPr lvl="0" algn="just">
              <a:lnSpc>
                <a:spcPct val="150000"/>
              </a:lnSpc>
            </a:pPr>
            <a:r>
              <a:rPr lang="fr-FR" sz="1200" b="1" dirty="0">
                <a:solidFill>
                  <a:srgbClr val="FF0000"/>
                </a:solidFill>
                <a:latin typeface="Arial" panose="020B0604020202020204" pitchFamily="34" charset="0"/>
                <a:cs typeface="Arial" panose="020B0604020202020204" pitchFamily="34" charset="0"/>
              </a:rPr>
              <a:t>L’année 2017 </a:t>
            </a:r>
            <a:r>
              <a:rPr lang="fr-FR" sz="1200" dirty="0">
                <a:latin typeface="Arial" panose="020B0604020202020204" pitchFamily="34" charset="0"/>
                <a:cs typeface="Arial" panose="020B0604020202020204" pitchFamily="34" charset="0"/>
              </a:rPr>
              <a:t>a vu la poursuite des actions visant à la consolidation de la présence de la SMLH à l’étranger et le développement des liens transverses entre sections de l’étranger mais aussi avec les sections françaises ultramarines</a:t>
            </a:r>
          </a:p>
          <a:p>
            <a:pPr lvl="0" algn="just">
              <a:lnSpc>
                <a:spcPct val="150000"/>
              </a:lnSpc>
            </a:pPr>
            <a:endParaRPr lang="fr-FR" sz="1200" dirty="0">
              <a:latin typeface="Arial" panose="020B0604020202020204" pitchFamily="34" charset="0"/>
              <a:cs typeface="Arial" panose="020B0604020202020204" pitchFamily="34" charset="0"/>
            </a:endParaRPr>
          </a:p>
          <a:p>
            <a:pPr lvl="0" algn="just">
              <a:lnSpc>
                <a:spcPct val="150000"/>
              </a:lnSpc>
            </a:pPr>
            <a:r>
              <a:rPr lang="fr-FR" sz="1200" dirty="0">
                <a:latin typeface="Arial" panose="020B0604020202020204" pitchFamily="34" charset="0"/>
                <a:cs typeface="Arial" panose="020B0604020202020204" pitchFamily="34" charset="0"/>
              </a:rPr>
              <a:t>L’état des lieux de la présence de la SMLH à l’étranger reste identique aux années précédentes.</a:t>
            </a:r>
          </a:p>
          <a:p>
            <a:pPr marL="171450" lvl="0" indent="-171450" algn="just">
              <a:lnSpc>
                <a:spcPct val="150000"/>
              </a:lnSpc>
              <a:spcAft>
                <a:spcPts val="1200"/>
              </a:spcAft>
              <a:buFontTx/>
              <a:buChar char="-"/>
            </a:pPr>
            <a:r>
              <a:rPr lang="fr-FR" sz="1200" dirty="0">
                <a:latin typeface="Arial" panose="020B0604020202020204" pitchFamily="34" charset="0"/>
                <a:cs typeface="Arial" panose="020B0604020202020204" pitchFamily="34" charset="0"/>
              </a:rPr>
              <a:t>Une présence forte  en Europe et à moindre niveau en Afrique</a:t>
            </a:r>
          </a:p>
          <a:p>
            <a:pPr marL="171450" lvl="0" indent="-171450" algn="just">
              <a:lnSpc>
                <a:spcPct val="150000"/>
              </a:lnSpc>
              <a:spcAft>
                <a:spcPts val="1200"/>
              </a:spcAft>
              <a:buFontTx/>
              <a:buChar char="-"/>
            </a:pPr>
            <a:r>
              <a:rPr lang="fr-FR" sz="1200" dirty="0">
                <a:latin typeface="Arial" panose="020B0604020202020204" pitchFamily="34" charset="0"/>
                <a:cs typeface="Arial" panose="020B0604020202020204" pitchFamily="34" charset="0"/>
              </a:rPr>
              <a:t>Un déploiement complet en Amérique du Nord avec une Société à part pour les Etats-Unis (the American Society of the French Legion of Honor) et au Canada</a:t>
            </a:r>
          </a:p>
          <a:p>
            <a:pPr marL="171450" lvl="0" indent="-171450" algn="just">
              <a:lnSpc>
                <a:spcPct val="150000"/>
              </a:lnSpc>
              <a:spcAft>
                <a:spcPts val="1200"/>
              </a:spcAft>
              <a:buFontTx/>
              <a:buChar char="-"/>
            </a:pPr>
            <a:r>
              <a:rPr lang="fr-FR" sz="1200" dirty="0">
                <a:latin typeface="Arial" panose="020B0604020202020204" pitchFamily="34" charset="0"/>
                <a:cs typeface="Arial" panose="020B0604020202020204" pitchFamily="34" charset="0"/>
              </a:rPr>
              <a:t> Une couverture relativement satisfaisante de l’Amérique Centrale et du Sud mais qui devrait très rapidement s’élargir</a:t>
            </a:r>
          </a:p>
          <a:p>
            <a:pPr marL="171450" lvl="0" indent="-171450" algn="just">
              <a:lnSpc>
                <a:spcPct val="150000"/>
              </a:lnSpc>
              <a:spcAft>
                <a:spcPts val="1200"/>
              </a:spcAft>
              <a:buFontTx/>
              <a:buChar char="-"/>
            </a:pPr>
            <a:r>
              <a:rPr lang="fr-FR" sz="1200" dirty="0">
                <a:latin typeface="Arial" panose="020B0604020202020204" pitchFamily="34" charset="0"/>
                <a:cs typeface="Arial" panose="020B0604020202020204" pitchFamily="34" charset="0"/>
              </a:rPr>
              <a:t>Un fort potentiel de développement au Moyen Orient mal exploité</a:t>
            </a:r>
          </a:p>
          <a:p>
            <a:pPr marL="171450" lvl="0" indent="-171450" algn="just">
              <a:lnSpc>
                <a:spcPct val="150000"/>
              </a:lnSpc>
              <a:spcAft>
                <a:spcPts val="1200"/>
              </a:spcAft>
              <a:buFontTx/>
              <a:buChar char="-"/>
            </a:pPr>
            <a:r>
              <a:rPr lang="fr-FR" sz="1200" dirty="0">
                <a:latin typeface="Arial" panose="020B0604020202020204" pitchFamily="34" charset="0"/>
                <a:cs typeface="Arial" panose="020B0604020202020204" pitchFamily="34" charset="0"/>
              </a:rPr>
              <a:t>Une présence en Asie plus symbolique qu’active à part en Thaïlande et à Hong Kong</a:t>
            </a:r>
          </a:p>
          <a:p>
            <a:pPr marL="171450" lvl="0" indent="-171450" algn="just">
              <a:lnSpc>
                <a:spcPct val="150000"/>
              </a:lnSpc>
              <a:spcAft>
                <a:spcPts val="1200"/>
              </a:spcAft>
              <a:buFontTx/>
              <a:buChar char="-"/>
            </a:pPr>
            <a:r>
              <a:rPr lang="fr-FR" sz="1200" dirty="0">
                <a:latin typeface="Arial" panose="020B0604020202020204" pitchFamily="34" charset="0"/>
                <a:cs typeface="Arial" panose="020B0604020202020204" pitchFamily="34" charset="0"/>
              </a:rPr>
              <a:t>Une présence dans le Pacifique réduite à l’Australie.</a:t>
            </a:r>
          </a:p>
        </p:txBody>
      </p:sp>
    </p:spTree>
    <p:extLst>
      <p:ext uri="{BB962C8B-B14F-4D97-AF65-F5344CB8AC3E}">
        <p14:creationId xmlns:p14="http://schemas.microsoft.com/office/powerpoint/2010/main" val="407339820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1059582"/>
            <a:ext cx="8424936" cy="4161204"/>
          </a:xfrm>
          <a:prstGeom prst="rect">
            <a:avLst/>
          </a:prstGeom>
          <a:noFill/>
          <a:ln w="3175">
            <a:noFill/>
          </a:ln>
        </p:spPr>
        <p:txBody>
          <a:bodyPr wrap="square" rtlCol="0">
            <a:spAutoFit/>
          </a:bodyPr>
          <a:lstStyle/>
          <a:p>
            <a:pPr algn="ctr"/>
            <a:r>
              <a:rPr lang="fr-FR" sz="1400" b="1" dirty="0">
                <a:solidFill>
                  <a:srgbClr val="FF0000"/>
                </a:solidFill>
                <a:latin typeface="Arial" panose="020B0604020202020204" pitchFamily="34" charset="0"/>
                <a:cs typeface="Arial" panose="020B0604020202020204" pitchFamily="34" charset="0"/>
              </a:rPr>
              <a:t>Activités vers l’étranger - 8 déplacements  à l’étranger et 2 visites au sein des collectivités ultramarines auront marqué l’année 2017</a:t>
            </a:r>
          </a:p>
          <a:p>
            <a:pPr algn="ctr"/>
            <a:endParaRPr lang="fr-FR" sz="1400" b="1" dirty="0">
              <a:latin typeface="Arial" panose="020B0604020202020204" pitchFamily="34" charset="0"/>
              <a:cs typeface="Arial" panose="020B0604020202020204" pitchFamily="34" charset="0"/>
            </a:endParaRPr>
          </a:p>
          <a:p>
            <a:pPr marL="628650" lvl="1" indent="-171450">
              <a:buFont typeface="Wingdings" panose="05000000000000000000" pitchFamily="2" charset="2"/>
              <a:buChar char="ü"/>
            </a:pPr>
            <a:r>
              <a:rPr lang="fr-FR" sz="1400" dirty="0">
                <a:latin typeface="Arial" panose="020B0604020202020204" pitchFamily="34" charset="0"/>
                <a:cs typeface="Arial" panose="020B0604020202020204" pitchFamily="34" charset="0"/>
              </a:rPr>
              <a:t>Le général de corps d’armée (2s) </a:t>
            </a:r>
            <a:r>
              <a:rPr lang="fr-FR" sz="1400" dirty="0" err="1">
                <a:latin typeface="Arial" panose="020B0604020202020204" pitchFamily="34" charset="0"/>
                <a:cs typeface="Arial" panose="020B0604020202020204" pitchFamily="34" charset="0"/>
              </a:rPr>
              <a:t>Meille</a:t>
            </a:r>
            <a:r>
              <a:rPr lang="fr-FR" sz="1400" dirty="0">
                <a:latin typeface="Arial" panose="020B0604020202020204" pitchFamily="34" charset="0"/>
                <a:cs typeface="Arial" panose="020B0604020202020204" pitchFamily="34" charset="0"/>
              </a:rPr>
              <a:t>, Président de section a représenté au Liban le général d’armée Hervé </a:t>
            </a:r>
            <a:r>
              <a:rPr lang="fr-FR" sz="1400" dirty="0" err="1">
                <a:latin typeface="Arial" panose="020B0604020202020204" pitchFamily="34" charset="0"/>
                <a:cs typeface="Arial" panose="020B0604020202020204" pitchFamily="34" charset="0"/>
              </a:rPr>
              <a:t>Gobilliard</a:t>
            </a:r>
            <a:r>
              <a:rPr lang="fr-FR" sz="1400" dirty="0">
                <a:latin typeface="Arial" panose="020B0604020202020204" pitchFamily="34" charset="0"/>
                <a:cs typeface="Arial" panose="020B0604020202020204" pitchFamily="34" charset="0"/>
              </a:rPr>
              <a:t> </a:t>
            </a:r>
          </a:p>
          <a:p>
            <a:pPr marL="628650" lvl="1" indent="-171450" algn="just">
              <a:buFont typeface="Wingdings" panose="05000000000000000000" pitchFamily="2" charset="2"/>
              <a:buChar char="ü"/>
            </a:pPr>
            <a:endParaRPr lang="fr-FR" sz="1400" dirty="0">
              <a:latin typeface="Arial" panose="020B0604020202020204" pitchFamily="34" charset="0"/>
              <a:cs typeface="Arial" panose="020B0604020202020204" pitchFamily="34" charset="0"/>
            </a:endParaRPr>
          </a:p>
          <a:p>
            <a:pPr marL="628650" lvl="1" indent="-171450" algn="just">
              <a:buFont typeface="Wingdings" panose="05000000000000000000" pitchFamily="2" charset="2"/>
              <a:buChar char="ü"/>
            </a:pPr>
            <a:r>
              <a:rPr lang="fr-FR" sz="1400" dirty="0">
                <a:latin typeface="Arial" panose="020B0604020202020204" pitchFamily="34" charset="0"/>
                <a:cs typeface="Arial" panose="020B0604020202020204" pitchFamily="34" charset="0"/>
              </a:rPr>
              <a:t>La visite de la section de Nouvelle-Calédonie dans le cadre d’une action de redynamisation de la section</a:t>
            </a:r>
          </a:p>
          <a:p>
            <a:pPr marL="628650" lvl="1" indent="-171450" algn="just">
              <a:buFont typeface="Wingdings" panose="05000000000000000000" pitchFamily="2" charset="2"/>
              <a:buChar char="ü"/>
            </a:pPr>
            <a:endParaRPr lang="fr-FR" sz="1400" dirty="0">
              <a:latin typeface="Arial" panose="020B0604020202020204" pitchFamily="34" charset="0"/>
              <a:cs typeface="Arial" panose="020B0604020202020204" pitchFamily="34" charset="0"/>
            </a:endParaRPr>
          </a:p>
          <a:p>
            <a:pPr marL="628650" lvl="1" indent="-171450" algn="just">
              <a:buFont typeface="Wingdings" panose="05000000000000000000" pitchFamily="2" charset="2"/>
              <a:buChar char="ü"/>
            </a:pPr>
            <a:r>
              <a:rPr lang="fr-FR" sz="1400" dirty="0">
                <a:latin typeface="Arial" panose="020B0604020202020204" pitchFamily="34" charset="0"/>
                <a:cs typeface="Arial" panose="020B0604020202020204" pitchFamily="34" charset="0"/>
              </a:rPr>
              <a:t>La participation du Président et/ou de l’Administrateur chargé des sections de l’étranger et des collectivités françaises ultramarine : </a:t>
            </a:r>
          </a:p>
          <a:p>
            <a:pPr marL="1076325" lvl="1" indent="-3175" algn="just">
              <a:spcBef>
                <a:spcPts val="600"/>
              </a:spcBef>
              <a:buBlip>
                <a:blip r:embed="rId2"/>
              </a:buBlip>
              <a:tabLst>
                <a:tab pos="0" algn="l"/>
              </a:tabLst>
            </a:pPr>
            <a:r>
              <a:rPr lang="fr-FR" sz="1400" dirty="0">
                <a:latin typeface="Arial" panose="020B0604020202020204" pitchFamily="34" charset="0"/>
                <a:cs typeface="Arial" panose="020B0604020202020204" pitchFamily="34" charset="0"/>
              </a:rPr>
              <a:t>Au gala annuel de la section de Belgique.</a:t>
            </a:r>
          </a:p>
          <a:p>
            <a:pPr marL="1257300" lvl="2" indent="-171450" algn="just">
              <a:lnSpc>
                <a:spcPct val="150000"/>
              </a:lnSpc>
              <a:spcBef>
                <a:spcPts val="600"/>
              </a:spcBef>
              <a:buBlip>
                <a:blip r:embed="rId2"/>
              </a:buBlip>
              <a:tabLst>
                <a:tab pos="0" algn="l"/>
              </a:tabLst>
            </a:pPr>
            <a:r>
              <a:rPr lang="fr-FR" sz="1400" dirty="0">
                <a:latin typeface="Arial" panose="020B0604020202020204" pitchFamily="34" charset="0"/>
                <a:cs typeface="Arial" panose="020B0604020202020204" pitchFamily="34" charset="0"/>
              </a:rPr>
              <a:t>Aux assemblées générales des sections ou à des activités majeures conduites par celles-ci en : Royaume-Uni ; Irlande; Nouvelle-Calédonie ; Colombie ; République Tchèque ; Réunion ; Madagascar ; Suisse ;</a:t>
            </a:r>
          </a:p>
          <a:p>
            <a:pPr marL="1257300" lvl="2" indent="-171450" algn="just">
              <a:lnSpc>
                <a:spcPct val="150000"/>
              </a:lnSpc>
              <a:spcBef>
                <a:spcPts val="600"/>
              </a:spcBef>
              <a:buBlip>
                <a:blip r:embed="rId2"/>
              </a:buBlip>
              <a:tabLst>
                <a:tab pos="0" algn="l"/>
              </a:tabLst>
            </a:pPr>
            <a:endParaRPr lang="fr-F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003615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79512" y="1848763"/>
            <a:ext cx="8784976" cy="3108543"/>
          </a:xfrm>
          <a:prstGeom prst="rect">
            <a:avLst/>
          </a:prstGeom>
          <a:noFill/>
        </p:spPr>
        <p:txBody>
          <a:bodyPr wrap="square" rtlCol="0">
            <a:spAutoFit/>
          </a:bodyPr>
          <a:lstStyle/>
          <a:p>
            <a:pPr algn="ctr"/>
            <a:r>
              <a:rPr lang="fr-FR" sz="1400" b="1" dirty="0">
                <a:solidFill>
                  <a:srgbClr val="FF0000"/>
                </a:solidFill>
                <a:latin typeface="Arial" panose="020B0604020202020204" pitchFamily="34" charset="0"/>
                <a:cs typeface="Arial" panose="020B0604020202020204" pitchFamily="34" charset="0"/>
              </a:rPr>
              <a:t>Bilan financier 2017</a:t>
            </a:r>
          </a:p>
          <a:p>
            <a:pPr algn="just"/>
            <a:endParaRPr lang="fr-FR" sz="1400" b="1" dirty="0">
              <a:latin typeface="Arial" panose="020B0604020202020204" pitchFamily="34" charset="0"/>
              <a:cs typeface="Arial" panose="020B0604020202020204" pitchFamily="34" charset="0"/>
            </a:endParaRPr>
          </a:p>
          <a:p>
            <a:pPr lvl="0" algn="just"/>
            <a:r>
              <a:rPr lang="fr-FR" sz="1200" dirty="0">
                <a:latin typeface="Arial" panose="020B0604020202020204" pitchFamily="34" charset="0"/>
                <a:cs typeface="Arial" panose="020B0604020202020204" pitchFamily="34" charset="0"/>
              </a:rPr>
              <a:t>Si les dépenses de fonctionnement courant sont demeurées stables et même en légère diminution, l’équilibre recettes – dépenses n’a pu être réalisé en raison de la baisse sensible des contributions en provenance de l’étranger qui doivent permettre d’assurer celui-ci au travers des cotisations, dons et participations aux actions de solidarité et aux frais de fonctionnement.</a:t>
            </a:r>
          </a:p>
          <a:p>
            <a:pPr lvl="0" algn="just"/>
            <a:endParaRPr lang="fr-FR" sz="1200" dirty="0">
              <a:latin typeface="Arial" panose="020B0604020202020204" pitchFamily="34" charset="0"/>
              <a:cs typeface="Arial" panose="020B0604020202020204" pitchFamily="34" charset="0"/>
            </a:endParaRPr>
          </a:p>
          <a:p>
            <a:pPr algn="just"/>
            <a:r>
              <a:rPr lang="fr-FR" sz="1200" dirty="0">
                <a:latin typeface="Arial" panose="020B0604020202020204" pitchFamily="34" charset="0"/>
                <a:cs typeface="Arial" panose="020B0604020202020204" pitchFamily="34" charset="0"/>
              </a:rPr>
              <a:t>Il en résulte une réelle interrogation sur les capacités de votre administrateur à poursuivre ses actions dans l’avenir avec la même dynamique et une remise en cause réelle de sa marge de manœuvre en matière de déplacement pour répondre aux sollicitations des sections.</a:t>
            </a:r>
          </a:p>
          <a:p>
            <a:pPr algn="just"/>
            <a:endParaRPr lang="fr-FR" sz="1200" b="1" dirty="0">
              <a:latin typeface="Arial" panose="020B0604020202020204" pitchFamily="34" charset="0"/>
              <a:cs typeface="Arial" panose="020B0604020202020204" pitchFamily="34" charset="0"/>
            </a:endParaRPr>
          </a:p>
          <a:p>
            <a:pPr algn="just"/>
            <a:r>
              <a:rPr lang="fr-FR" sz="1200" b="1" dirty="0">
                <a:latin typeface="Arial" panose="020B0604020202020204" pitchFamily="34" charset="0"/>
                <a:cs typeface="Arial" panose="020B0604020202020204" pitchFamily="34" charset="0"/>
              </a:rPr>
              <a:t>C’est un constat un peu triste mais il me faut bien dire les choses. </a:t>
            </a:r>
          </a:p>
          <a:p>
            <a:pPr algn="just"/>
            <a:endParaRPr lang="fr-FR" sz="1200" b="1" dirty="0">
              <a:latin typeface="Arial" panose="020B0604020202020204" pitchFamily="34" charset="0"/>
              <a:cs typeface="Arial" panose="020B0604020202020204" pitchFamily="34" charset="0"/>
            </a:endParaRPr>
          </a:p>
          <a:p>
            <a:pPr algn="just"/>
            <a:r>
              <a:rPr lang="fr-FR" sz="1200" dirty="0">
                <a:latin typeface="Arial" panose="020B0604020202020204" pitchFamily="34" charset="0"/>
                <a:cs typeface="Arial" panose="020B0604020202020204" pitchFamily="34" charset="0"/>
              </a:rPr>
              <a:t>C’est aussi pourquoi je vous projette maintenant exactement la même planche que l’année passée sans y avoir apporté le moindre changement (même d’année !) pour bien vous faire prendre conscience du faible impact qui peut être le mien et de l’écoute tout aussi faible qui en résulte… </a:t>
            </a:r>
            <a:endParaRPr lang="fr-FR" sz="1200" dirty="0">
              <a:latin typeface="Arial"/>
              <a:cs typeface="Arial"/>
            </a:endParaRPr>
          </a:p>
        </p:txBody>
      </p:sp>
      <p:sp>
        <p:nvSpPr>
          <p:cNvPr id="2" name="ZoneTexte 1"/>
          <p:cNvSpPr txBox="1"/>
          <p:nvPr/>
        </p:nvSpPr>
        <p:spPr>
          <a:xfrm>
            <a:off x="1066801" y="966482"/>
            <a:ext cx="2241319" cy="369332"/>
          </a:xfrm>
          <a:prstGeom prst="rect">
            <a:avLst/>
          </a:prstGeom>
          <a:noFill/>
        </p:spPr>
        <p:txBody>
          <a:bodyPr wrap="none" rtlCol="0">
            <a:spAutoFit/>
          </a:bodyPr>
          <a:lstStyle/>
          <a:p>
            <a:r>
              <a:rPr lang="fr-FR" b="1" dirty="0"/>
              <a:t>DOMAINE FINANCIER</a:t>
            </a:r>
          </a:p>
        </p:txBody>
      </p:sp>
    </p:spTree>
    <p:extLst>
      <p:ext uri="{BB962C8B-B14F-4D97-AF65-F5344CB8AC3E}">
        <p14:creationId xmlns:p14="http://schemas.microsoft.com/office/powerpoint/2010/main" val="2872515415"/>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44549" y="1233377"/>
            <a:ext cx="8719939" cy="3778762"/>
          </a:xfrm>
          <a:prstGeom prst="rect">
            <a:avLst/>
          </a:prstGeom>
          <a:noFill/>
        </p:spPr>
        <p:txBody>
          <a:bodyPr wrap="square" rtlCol="0">
            <a:spAutoFit/>
          </a:bodyPr>
          <a:lstStyle/>
          <a:p>
            <a:pPr algn="just"/>
            <a:r>
              <a:rPr lang="fr-FR" sz="1200" b="1" i="1" dirty="0">
                <a:solidFill>
                  <a:srgbClr val="FF0000"/>
                </a:solidFill>
                <a:latin typeface="Arial" panose="020B0604020202020204" pitchFamily="34" charset="0"/>
                <a:cs typeface="Arial" panose="020B0604020202020204" pitchFamily="34" charset="0"/>
              </a:rPr>
              <a:t>Budget prévisionnel 2017	46 000 € </a:t>
            </a:r>
          </a:p>
          <a:p>
            <a:pPr algn="just"/>
            <a:endParaRPr lang="fr-FR" sz="1200" b="1" i="1" dirty="0">
              <a:latin typeface="Arial" panose="020B0604020202020204" pitchFamily="34" charset="0"/>
              <a:cs typeface="Arial" panose="020B0604020202020204" pitchFamily="34" charset="0"/>
            </a:endParaRPr>
          </a:p>
          <a:p>
            <a:pPr algn="just"/>
            <a:r>
              <a:rPr lang="fr-FR" sz="1200" i="1" dirty="0">
                <a:latin typeface="Arial" panose="020B0604020202020204" pitchFamily="34" charset="0"/>
                <a:cs typeface="Arial" panose="020B0604020202020204" pitchFamily="34" charset="0"/>
              </a:rPr>
              <a:t>Comme rappelé l’an dernier, il est important que les sections de l’étranger manifeste leur lien avec la Société en France par le reversement d’une partie des cotisations de leurs membres. La Charte des sections de l’étranger mentionne un pourcentage de 20% minimum. Celles-ci sont de très loin insuffisantes pour espérer couvrir les frais de fonctionnement de la partie « étranger » de la SMLH, sans compter que nombre de pays ne s’acquittent pas les cotisations à hauteur de l’attendu.</a:t>
            </a:r>
          </a:p>
          <a:p>
            <a:pPr algn="just"/>
            <a:endParaRPr lang="fr-FR" sz="1200" i="1" dirty="0">
              <a:latin typeface="Arial" panose="020B0604020202020204" pitchFamily="34" charset="0"/>
              <a:cs typeface="Arial" panose="020B0604020202020204" pitchFamily="34" charset="0"/>
            </a:endParaRPr>
          </a:p>
          <a:p>
            <a:pPr algn="just"/>
            <a:r>
              <a:rPr lang="fr-FR" sz="1200" i="1" dirty="0">
                <a:latin typeface="Arial" panose="020B0604020202020204" pitchFamily="34" charset="0"/>
                <a:cs typeface="Arial" panose="020B0604020202020204" pitchFamily="34" charset="0"/>
              </a:rPr>
              <a:t>C’est pourquoi la participation directe de sections étrangères aux frais de fonctionnement et aux actions de solidarité, comme le font déjà un certain nombre de pays, est aujourd’hui indispensable et constitue désormais un complément essentiel. Malheureusement force est de constater un certain « essoufflement » de certains et la stagnation du nombre des contributeurs. </a:t>
            </a:r>
          </a:p>
          <a:p>
            <a:pPr algn="just"/>
            <a:endParaRPr lang="fr-FR" sz="1200" i="1" dirty="0">
              <a:latin typeface="Arial" panose="020B0604020202020204" pitchFamily="34" charset="0"/>
              <a:cs typeface="Arial" panose="020B0604020202020204" pitchFamily="34" charset="0"/>
            </a:endParaRPr>
          </a:p>
          <a:p>
            <a:pPr algn="just"/>
            <a:r>
              <a:rPr lang="fr-FR" sz="1200" i="1" dirty="0">
                <a:latin typeface="Arial" panose="020B0604020202020204" pitchFamily="34" charset="0"/>
                <a:cs typeface="Arial" panose="020B0604020202020204" pitchFamily="34" charset="0"/>
              </a:rPr>
              <a:t>Aujourd’hui, si mon temps de bénévole n’est pas compté, c’est par le recours à des </a:t>
            </a:r>
            <a:r>
              <a:rPr lang="fr-FR" sz="1200" i="1" u="sng" dirty="0">
                <a:latin typeface="Arial" panose="020B0604020202020204" pitchFamily="34" charset="0"/>
                <a:cs typeface="Arial" panose="020B0604020202020204" pitchFamily="34" charset="0"/>
              </a:rPr>
              <a:t>dons</a:t>
            </a:r>
            <a:r>
              <a:rPr lang="fr-FR" sz="1200" i="1" dirty="0">
                <a:latin typeface="Arial" panose="020B0604020202020204" pitchFamily="34" charset="0"/>
                <a:cs typeface="Arial" panose="020B0604020202020204" pitchFamily="34" charset="0"/>
              </a:rPr>
              <a:t> individuels que peut-être résidera la solution car, sans être pessimiste, bien des limitations me sont imposées du fait de cette contrainte financière forte pour la conduite et la réalisation des projets sur l’étranger et les collectivités ultramarines. </a:t>
            </a:r>
          </a:p>
          <a:p>
            <a:pPr algn="ctr"/>
            <a:r>
              <a:rPr lang="fr-FR" sz="1200" b="1" i="1" dirty="0">
                <a:latin typeface="Arial" panose="020B0604020202020204" pitchFamily="34" charset="0"/>
                <a:cs typeface="Arial" panose="020B0604020202020204" pitchFamily="34" charset="0"/>
              </a:rPr>
              <a:t>Un grand merci à celles et ceux qui répondent déjà présents…un appel fort à celles et ceux qui le pourraient !</a:t>
            </a:r>
            <a:endParaRPr lang="fr-FR" sz="1200" i="1" dirty="0">
              <a:latin typeface="Arial" panose="020B0604020202020204" pitchFamily="34" charset="0"/>
              <a:cs typeface="Arial" panose="020B0604020202020204" pitchFamily="34" charset="0"/>
            </a:endParaRPr>
          </a:p>
          <a:p>
            <a:pPr algn="just"/>
            <a:endParaRPr lang="fr-FR" sz="1200" i="1" dirty="0">
              <a:latin typeface="Arial" panose="020B0604020202020204" pitchFamily="34" charset="0"/>
              <a:cs typeface="Arial" panose="020B0604020202020204" pitchFamily="34" charset="0"/>
            </a:endParaRPr>
          </a:p>
          <a:p>
            <a:pPr algn="ctr"/>
            <a:r>
              <a:rPr lang="fr-FR" sz="1200" b="1" i="1" dirty="0">
                <a:solidFill>
                  <a:srgbClr val="FF0000"/>
                </a:solidFill>
                <a:latin typeface="Arial" panose="020B0604020202020204" pitchFamily="34" charset="0"/>
                <a:cs typeface="Arial" panose="020B0604020202020204" pitchFamily="34" charset="0"/>
              </a:rPr>
              <a:t>C’est en conduisant à la fois une politique économe et volontariste que nous parviendrons ensemble à développer la présence de la SMLH à l’étranger et à constituer ce réseau mondial des Légionnaires où « Entraide » et « Solidarité » trouveront toute leur place.</a:t>
            </a:r>
          </a:p>
        </p:txBody>
      </p:sp>
      <p:sp>
        <p:nvSpPr>
          <p:cNvPr id="6" name="ZoneTexte 5"/>
          <p:cNvSpPr txBox="1"/>
          <p:nvPr/>
        </p:nvSpPr>
        <p:spPr>
          <a:xfrm>
            <a:off x="1337390" y="897564"/>
            <a:ext cx="2241319" cy="369332"/>
          </a:xfrm>
          <a:prstGeom prst="rect">
            <a:avLst/>
          </a:prstGeom>
          <a:noFill/>
        </p:spPr>
        <p:txBody>
          <a:bodyPr wrap="none" rtlCol="0">
            <a:spAutoFit/>
          </a:bodyPr>
          <a:lstStyle/>
          <a:p>
            <a:r>
              <a:rPr lang="fr-FR" b="1" dirty="0"/>
              <a:t>DOMAINE FINANCIER</a:t>
            </a:r>
          </a:p>
        </p:txBody>
      </p:sp>
    </p:spTree>
    <p:extLst>
      <p:ext uri="{BB962C8B-B14F-4D97-AF65-F5344CB8AC3E}">
        <p14:creationId xmlns:p14="http://schemas.microsoft.com/office/powerpoint/2010/main" val="1841205132"/>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573338" y="342696"/>
            <a:ext cx="6189662" cy="615553"/>
          </a:xfrm>
          <a:prstGeom prst="rect">
            <a:avLst/>
          </a:prstGeom>
          <a:noFill/>
        </p:spPr>
        <p:txBody>
          <a:bodyPr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Conclusion sur le Rapport d’activités 2017</a:t>
            </a:r>
          </a:p>
          <a:p>
            <a:pPr algn="ctr" eaLnBrk="1" hangingPunct="1"/>
            <a:endParaRPr lang="fr-FR" sz="2000" b="1" dirty="0">
              <a:solidFill>
                <a:schemeClr val="bg1"/>
              </a:solidFill>
              <a:cs typeface="Arial" pitchFamily="34" charset="0"/>
            </a:endParaRPr>
          </a:p>
        </p:txBody>
      </p:sp>
      <p:sp>
        <p:nvSpPr>
          <p:cNvPr id="2" name="ZoneTexte 1"/>
          <p:cNvSpPr txBox="1"/>
          <p:nvPr/>
        </p:nvSpPr>
        <p:spPr>
          <a:xfrm>
            <a:off x="251520" y="1263987"/>
            <a:ext cx="8712968" cy="3323987"/>
          </a:xfrm>
          <a:prstGeom prst="rect">
            <a:avLst/>
          </a:prstGeom>
          <a:noFill/>
        </p:spPr>
        <p:txBody>
          <a:bodyPr wrap="square" rtlCol="0">
            <a:spAutoFit/>
          </a:bodyPr>
          <a:lstStyle/>
          <a:p>
            <a:pPr algn="just">
              <a:lnSpc>
                <a:spcPct val="150000"/>
              </a:lnSpc>
            </a:pPr>
            <a:endParaRPr lang="fr-FR" sz="1400" dirty="0">
              <a:latin typeface="Arial" panose="020B0604020202020204" pitchFamily="34" charset="0"/>
              <a:cs typeface="Arial" panose="020B0604020202020204" pitchFamily="34" charset="0"/>
            </a:endParaRPr>
          </a:p>
          <a:p>
            <a:pPr algn="just">
              <a:lnSpc>
                <a:spcPct val="150000"/>
              </a:lnSpc>
            </a:pPr>
            <a:r>
              <a:rPr lang="fr-FR" sz="1400" dirty="0">
                <a:latin typeface="Arial" panose="020B0604020202020204" pitchFamily="34" charset="0"/>
                <a:cs typeface="Arial" panose="020B0604020202020204" pitchFamily="34" charset="0"/>
              </a:rPr>
              <a:t>L’année 2017 aura permis de maintenir à peu près le rythme des d’activités au sein des sections de l’étranger et la poursuite des échanges avec le siège qui se seront avérés tout aussi denses et productifs.</a:t>
            </a:r>
          </a:p>
          <a:p>
            <a:pPr algn="just">
              <a:lnSpc>
                <a:spcPct val="150000"/>
              </a:lnSpc>
            </a:pPr>
            <a:r>
              <a:rPr lang="fr-FR" sz="1400" dirty="0">
                <a:latin typeface="Arial" panose="020B0604020202020204" pitchFamily="34" charset="0"/>
                <a:cs typeface="Arial" panose="020B0604020202020204" pitchFamily="34" charset="0"/>
              </a:rPr>
              <a:t>J’ espère que cet avis est partagé par tous.</a:t>
            </a:r>
          </a:p>
          <a:p>
            <a:pPr algn="just">
              <a:lnSpc>
                <a:spcPct val="150000"/>
              </a:lnSpc>
            </a:pPr>
            <a:r>
              <a:rPr lang="fr-FR" sz="1400" dirty="0">
                <a:latin typeface="Arial" panose="020B0604020202020204" pitchFamily="34" charset="0"/>
                <a:cs typeface="Arial" panose="020B0604020202020204" pitchFamily="34" charset="0"/>
              </a:rPr>
              <a:t>Je voudrais enfin porter témoignage ici de l’initiative prise par la section de Colombie à l’occasion de son assemblée générale annuelle, d’inviter les sections d’Amérique du Sud à participer à celle-ci. Une première pierre a ainsi été posée dans la construction d’un lien particulier régional et nos amis du Mexique ont cette année repris le flambeau au niveau continental avec des objectifs bien précis qui s’inscrivent pleinement dans les axes de développement souhaités par la Société mère en France.</a:t>
            </a:r>
          </a:p>
          <a:p>
            <a:pPr algn="just">
              <a:lnSpc>
                <a:spcPct val="150000"/>
              </a:lnSpc>
            </a:pPr>
            <a:r>
              <a:rPr lang="fr-FR" sz="1400" dirty="0">
                <a:latin typeface="Arial" panose="020B0604020202020204" pitchFamily="34" charset="0"/>
                <a:cs typeface="Arial" panose="020B0604020202020204" pitchFamily="34" charset="0"/>
              </a:rPr>
              <a:t>Le Docteur Bernardo </a:t>
            </a:r>
            <a:r>
              <a:rPr lang="fr-FR" sz="1400" dirty="0" err="1">
                <a:latin typeface="Arial" panose="020B0604020202020204" pitchFamily="34" charset="0"/>
                <a:cs typeface="Arial" panose="020B0604020202020204" pitchFamily="34" charset="0"/>
              </a:rPr>
              <a:t>Pimienta</a:t>
            </a:r>
            <a:r>
              <a:rPr lang="fr-FR" sz="1400" dirty="0">
                <a:latin typeface="Arial" panose="020B0604020202020204" pitchFamily="34" charset="0"/>
                <a:cs typeface="Arial" panose="020B0604020202020204" pitchFamily="34" charset="0"/>
              </a:rPr>
              <a:t> à qui je vais laisser ensuite la parole vous l’expliquera plus en détails.</a:t>
            </a:r>
          </a:p>
        </p:txBody>
      </p:sp>
    </p:spTree>
    <p:extLst>
      <p:ext uri="{BB962C8B-B14F-4D97-AF65-F5344CB8AC3E}">
        <p14:creationId xmlns:p14="http://schemas.microsoft.com/office/powerpoint/2010/main" val="3314884983"/>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 3" descr="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p:cNvSpPr txBox="1"/>
          <p:nvPr/>
        </p:nvSpPr>
        <p:spPr>
          <a:xfrm>
            <a:off x="2411760" y="371745"/>
            <a:ext cx="6189662" cy="307777"/>
          </a:xfrm>
          <a:prstGeom prst="rect">
            <a:avLst/>
          </a:prstGeom>
          <a:noFill/>
        </p:spPr>
        <p:txBody>
          <a:bodyPr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Conclusion</a:t>
            </a:r>
          </a:p>
        </p:txBody>
      </p:sp>
      <p:sp>
        <p:nvSpPr>
          <p:cNvPr id="15365" name="ZoneTexte 5"/>
          <p:cNvSpPr txBox="1">
            <a:spLocks noChangeArrowheads="1"/>
          </p:cNvSpPr>
          <p:nvPr/>
        </p:nvSpPr>
        <p:spPr bwMode="auto">
          <a:xfrm>
            <a:off x="1066801" y="1438964"/>
            <a:ext cx="7753672" cy="2012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just" eaLnBrk="1" hangingPunct="1">
              <a:lnSpc>
                <a:spcPts val="2500"/>
              </a:lnSpc>
              <a:spcAft>
                <a:spcPts val="1000"/>
              </a:spcAft>
            </a:pPr>
            <a:r>
              <a:rPr lang="fr-FR" sz="1400" dirty="0">
                <a:cs typeface="Arial" pitchFamily="34" charset="0"/>
              </a:rPr>
              <a:t>Cette présentation rapide n’a pas pour finalité de couvrir l’ensemble des thèmes susceptibles d’être abordés et je vous engage bien sûr à profiter de ces 3 jours pour soulever avec moi toutes les questions que vous souhaitez.</a:t>
            </a:r>
          </a:p>
          <a:p>
            <a:pPr algn="just" eaLnBrk="1" hangingPunct="1">
              <a:lnSpc>
                <a:spcPts val="2500"/>
              </a:lnSpc>
              <a:spcAft>
                <a:spcPts val="1000"/>
              </a:spcAft>
            </a:pPr>
            <a:r>
              <a:rPr lang="fr-FR" sz="1400" dirty="0">
                <a:cs typeface="Arial" pitchFamily="34" charset="0"/>
              </a:rPr>
              <a:t>Après la petite pause que nous allons maintenant nous accorder, je cèderai donc la parole à Monsieur Bernardo </a:t>
            </a:r>
            <a:r>
              <a:rPr lang="fr-FR" sz="1400" dirty="0" err="1">
                <a:cs typeface="Arial" pitchFamily="34" charset="0"/>
              </a:rPr>
              <a:t>Pimienta</a:t>
            </a:r>
            <a:r>
              <a:rPr lang="fr-FR" sz="1400" dirty="0">
                <a:cs typeface="Arial" pitchFamily="34" charset="0"/>
              </a:rPr>
              <a:t> pour nous parler du congrès des Amériques organisé il y a quelques semaines à Mexico sous la présidence d’honneur du Grand Chancelier.</a:t>
            </a:r>
          </a:p>
        </p:txBody>
      </p:sp>
    </p:spTree>
    <p:extLst>
      <p:ext uri="{BB962C8B-B14F-4D97-AF65-F5344CB8AC3E}">
        <p14:creationId xmlns:p14="http://schemas.microsoft.com/office/powerpoint/2010/main" val="333400830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15365"/>
                                        </p:tgtEl>
                                        <p:attrNameLst>
                                          <p:attrName>style.visibility</p:attrName>
                                        </p:attrNameLst>
                                      </p:cBhvr>
                                      <p:to>
                                        <p:strVal val="visible"/>
                                      </p:to>
                                    </p:set>
                                    <p:anim calcmode="lin" valueType="num">
                                      <p:cBhvr>
                                        <p:cTn id="7" dur="3000" fill="hold"/>
                                        <p:tgtEl>
                                          <p:spTgt spid="15365"/>
                                        </p:tgtEl>
                                        <p:attrNameLst>
                                          <p:attrName>ppt_w</p:attrName>
                                        </p:attrNameLst>
                                      </p:cBhvr>
                                      <p:tavLst>
                                        <p:tav tm="0">
                                          <p:val>
                                            <p:fltVal val="0"/>
                                          </p:val>
                                        </p:tav>
                                        <p:tav tm="100000">
                                          <p:val>
                                            <p:strVal val="#ppt_w"/>
                                          </p:val>
                                        </p:tav>
                                      </p:tavLst>
                                    </p:anim>
                                    <p:anim calcmode="lin" valueType="num">
                                      <p:cBhvr>
                                        <p:cTn id="8" dur="3000" fill="hold"/>
                                        <p:tgtEl>
                                          <p:spTgt spid="15365"/>
                                        </p:tgtEl>
                                        <p:attrNameLst>
                                          <p:attrName>ppt_h</p:attrName>
                                        </p:attrNameLst>
                                      </p:cBhvr>
                                      <p:tavLst>
                                        <p:tav tm="0">
                                          <p:val>
                                            <p:fltVal val="0"/>
                                          </p:val>
                                        </p:tav>
                                        <p:tav tm="100000">
                                          <p:val>
                                            <p:strVal val="#ppt_h"/>
                                          </p:val>
                                        </p:tav>
                                      </p:tavLst>
                                    </p:anim>
                                    <p:animEffect transition="in" filter="fade">
                                      <p:cBhvr>
                                        <p:cTn id="9" dur="30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B7ECFF"/>
        </a:solidFill>
        <a:effectLst/>
      </p:bgPr>
    </p:bg>
    <p:spTree>
      <p:nvGrpSpPr>
        <p:cNvPr id="1" name=""/>
        <p:cNvGrpSpPr/>
        <p:nvPr/>
      </p:nvGrpSpPr>
      <p:grpSpPr>
        <a:xfrm>
          <a:off x="0" y="0"/>
          <a:ext cx="0" cy="0"/>
          <a:chOff x="0" y="0"/>
          <a:chExt cx="0" cy="0"/>
        </a:xfrm>
      </p:grpSpPr>
      <p:pic>
        <p:nvPicPr>
          <p:cNvPr id="48130" name="Picture 2"/>
          <p:cNvPicPr>
            <a:picLocks noGrp="1" noChangeAspect="1" noChangeArrowheads="1"/>
          </p:cNvPicPr>
          <p:nvPr>
            <p:ph sz="half" idx="1"/>
          </p:nvPr>
        </p:nvPicPr>
        <p:blipFill>
          <a:blip r:embed="rId3" cstate="print">
            <a:lum bright="-100000" contrast="-100000"/>
            <a:extLst>
              <a:ext uri="{28A0092B-C50C-407E-A947-70E740481C1C}">
                <a14:useLocalDpi xmlns:a14="http://schemas.microsoft.com/office/drawing/2010/main" val="0"/>
              </a:ext>
            </a:extLst>
          </a:blip>
          <a:srcRect/>
          <a:stretch>
            <a:fillRect/>
          </a:stretch>
        </p:blipFill>
        <p:spPr>
          <a:xfrm>
            <a:off x="251520" y="1006686"/>
            <a:ext cx="8632727" cy="3293256"/>
          </a:xfrm>
        </p:spPr>
      </p:pic>
      <p:pic>
        <p:nvPicPr>
          <p:cNvPr id="48135"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0354" y="3151267"/>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6" name="Rectangle 8"/>
          <p:cNvSpPr>
            <a:spLocks noGrp="1" noChangeArrowheads="1"/>
          </p:cNvSpPr>
          <p:nvPr>
            <p:ph type="title"/>
          </p:nvPr>
        </p:nvSpPr>
        <p:spPr>
          <a:xfrm>
            <a:off x="803277" y="180975"/>
            <a:ext cx="7537450" cy="827485"/>
          </a:xfrm>
        </p:spPr>
        <p:txBody>
          <a:bodyPr/>
          <a:lstStyle/>
          <a:p>
            <a:pPr eaLnBrk="1" hangingPunct="1"/>
            <a:r>
              <a:rPr lang="fr-FR" altLang="fr-FR" sz="3200" b="1" dirty="0">
                <a:solidFill>
                  <a:srgbClr val="000074"/>
                </a:solidFill>
              </a:rPr>
              <a:t>La SMLH dans le Monde</a:t>
            </a:r>
          </a:p>
        </p:txBody>
      </p:sp>
      <p:sp>
        <p:nvSpPr>
          <p:cNvPr id="48137" name="Text Box 9"/>
          <p:cNvSpPr txBox="1">
            <a:spLocks noChangeArrowheads="1"/>
          </p:cNvSpPr>
          <p:nvPr/>
        </p:nvSpPr>
        <p:spPr bwMode="auto">
          <a:xfrm>
            <a:off x="35496" y="2768029"/>
            <a:ext cx="14401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50000"/>
              </a:spcBef>
              <a:spcAft>
                <a:spcPct val="0"/>
              </a:spcAft>
              <a:buFontTx/>
              <a:buNone/>
            </a:pPr>
            <a:r>
              <a:rPr lang="fr-FR" altLang="fr-FR" sz="1400" dirty="0"/>
              <a:t>AFRIQUE</a:t>
            </a:r>
          </a:p>
        </p:txBody>
      </p:sp>
      <p:sp>
        <p:nvSpPr>
          <p:cNvPr id="48139" name="Text Box 11"/>
          <p:cNvSpPr txBox="1">
            <a:spLocks noChangeArrowheads="1"/>
          </p:cNvSpPr>
          <p:nvPr/>
        </p:nvSpPr>
        <p:spPr bwMode="auto">
          <a:xfrm>
            <a:off x="1331640" y="1774508"/>
            <a:ext cx="17081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50000"/>
              </a:spcBef>
              <a:spcAft>
                <a:spcPct val="0"/>
              </a:spcAft>
              <a:buFontTx/>
              <a:buNone/>
            </a:pPr>
            <a:r>
              <a:rPr lang="fr-FR" altLang="fr-FR" sz="1400" dirty="0"/>
              <a:t>EUROPE </a:t>
            </a:r>
            <a:endParaRPr lang="fr-FR" altLang="fr-FR" sz="2000" dirty="0"/>
          </a:p>
        </p:txBody>
      </p:sp>
      <p:sp>
        <p:nvSpPr>
          <p:cNvPr id="48140" name="Text Box 12"/>
          <p:cNvSpPr txBox="1">
            <a:spLocks noChangeArrowheads="1"/>
          </p:cNvSpPr>
          <p:nvPr/>
        </p:nvSpPr>
        <p:spPr bwMode="auto">
          <a:xfrm>
            <a:off x="4769520" y="2895786"/>
            <a:ext cx="18907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50000"/>
              </a:spcBef>
              <a:spcAft>
                <a:spcPct val="0"/>
              </a:spcAft>
              <a:buFontTx/>
              <a:buNone/>
            </a:pPr>
            <a:r>
              <a:rPr lang="fr-FR" altLang="fr-FR" sz="1400" dirty="0">
                <a:solidFill>
                  <a:schemeClr val="bg1"/>
                </a:solidFill>
              </a:rPr>
              <a:t>OCEANIE</a:t>
            </a:r>
          </a:p>
        </p:txBody>
      </p:sp>
      <p:sp>
        <p:nvSpPr>
          <p:cNvPr id="48141" name="Text Box 13"/>
          <p:cNvSpPr txBox="1">
            <a:spLocks noChangeArrowheads="1"/>
          </p:cNvSpPr>
          <p:nvPr/>
        </p:nvSpPr>
        <p:spPr bwMode="auto">
          <a:xfrm>
            <a:off x="7340228" y="2067694"/>
            <a:ext cx="11922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50000"/>
              </a:spcBef>
              <a:spcAft>
                <a:spcPct val="0"/>
              </a:spcAft>
              <a:buFontTx/>
              <a:buNone/>
            </a:pPr>
            <a:r>
              <a:rPr lang="fr-FR" altLang="fr-FR" sz="1400" dirty="0">
                <a:solidFill>
                  <a:srgbClr val="000074"/>
                </a:solidFill>
              </a:rPr>
              <a:t>AMERIQUE </a:t>
            </a:r>
          </a:p>
        </p:txBody>
      </p:sp>
      <p:sp>
        <p:nvSpPr>
          <p:cNvPr id="48142" name="Text Box 14"/>
          <p:cNvSpPr txBox="1">
            <a:spLocks noChangeArrowheads="1"/>
          </p:cNvSpPr>
          <p:nvPr/>
        </p:nvSpPr>
        <p:spPr bwMode="auto">
          <a:xfrm>
            <a:off x="3179649" y="1851670"/>
            <a:ext cx="11444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50000"/>
              </a:spcBef>
              <a:spcAft>
                <a:spcPct val="0"/>
              </a:spcAft>
              <a:buFontTx/>
              <a:buNone/>
            </a:pPr>
            <a:r>
              <a:rPr lang="fr-FR" altLang="fr-FR" sz="1400" dirty="0"/>
              <a:t>ASIE</a:t>
            </a:r>
          </a:p>
        </p:txBody>
      </p:sp>
      <p:sp>
        <p:nvSpPr>
          <p:cNvPr id="48143" name="Text Box 15"/>
          <p:cNvSpPr txBox="1">
            <a:spLocks noChangeArrowheads="1"/>
          </p:cNvSpPr>
          <p:nvPr/>
        </p:nvSpPr>
        <p:spPr bwMode="auto">
          <a:xfrm>
            <a:off x="1547664" y="2211710"/>
            <a:ext cx="18161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50000"/>
              </a:spcBef>
              <a:spcAft>
                <a:spcPct val="0"/>
              </a:spcAft>
              <a:buFontTx/>
              <a:buNone/>
            </a:pPr>
            <a:r>
              <a:rPr lang="fr-FR" altLang="fr-FR" sz="1400" dirty="0"/>
              <a:t>MOYEN-ORIENT</a:t>
            </a:r>
          </a:p>
        </p:txBody>
      </p:sp>
      <p:pic>
        <p:nvPicPr>
          <p:cNvPr id="17"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2067694"/>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40674" y="3075806"/>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1779662"/>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931790"/>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7946" y="1923678"/>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7" descr="Découpage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994" y="2571750"/>
            <a:ext cx="275742" cy="500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5385375"/>
      </p:ext>
    </p:extLst>
  </p:cSld>
  <p:clrMapOvr>
    <a:masterClrMapping/>
  </p:clrMapOvr>
  <mc:AlternateContent xmlns:mc="http://schemas.openxmlformats.org/markup-compatibility/2006" xmlns:p14="http://schemas.microsoft.com/office/powerpoint/2010/main">
    <mc:Choice Requires="p14">
      <p:transition spd="slow" p14:dur="2500">
        <p:cover/>
      </p:transition>
    </mc:Choice>
    <mc:Fallback xmlns:mv="urn:schemas-microsoft-com:mac:vml" xmlns="">
      <p:transition spd="slow">
        <p:cov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763688" y="342695"/>
            <a:ext cx="7128792" cy="307777"/>
          </a:xfrm>
          <a:prstGeom prst="rect">
            <a:avLst/>
          </a:prstGeom>
          <a:noFill/>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Réunion des présidents des sections l’étranger</a:t>
            </a:r>
          </a:p>
        </p:txBody>
      </p:sp>
      <p:pic>
        <p:nvPicPr>
          <p:cNvPr id="2" name="Image 1"/>
          <p:cNvPicPr>
            <a:picLocks noChangeAspect="1"/>
          </p:cNvPicPr>
          <p:nvPr/>
        </p:nvPicPr>
        <p:blipFill>
          <a:blip r:embed="rId2"/>
          <a:stretch>
            <a:fillRect/>
          </a:stretch>
        </p:blipFill>
        <p:spPr>
          <a:xfrm>
            <a:off x="1835696" y="987574"/>
            <a:ext cx="6264696" cy="3898935"/>
          </a:xfrm>
          <a:prstGeom prst="rect">
            <a:avLst/>
          </a:prstGeom>
        </p:spPr>
      </p:pic>
    </p:spTree>
    <p:extLst>
      <p:ext uri="{BB962C8B-B14F-4D97-AF65-F5344CB8AC3E}">
        <p14:creationId xmlns:p14="http://schemas.microsoft.com/office/powerpoint/2010/main" val="75304647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 2" descr="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06"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ZoneTexte 2"/>
          <p:cNvSpPr txBox="1">
            <a:spLocks noChangeArrowheads="1"/>
          </p:cNvSpPr>
          <p:nvPr/>
        </p:nvSpPr>
        <p:spPr bwMode="auto">
          <a:xfrm>
            <a:off x="2596307" y="411511"/>
            <a:ext cx="6296173"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eaLnBrk="1" hangingPunct="1"/>
            <a:r>
              <a:rPr lang="fr-FR" b="1" dirty="0">
                <a:solidFill>
                  <a:schemeClr val="bg1"/>
                </a:solidFill>
                <a:cs typeface="Arial" pitchFamily="34" charset="0"/>
              </a:rPr>
              <a:t>      Point de situation</a:t>
            </a:r>
          </a:p>
          <a:p>
            <a:pPr eaLnBrk="1" hangingPunct="1"/>
            <a:r>
              <a:rPr lang="fr-FR" b="1" dirty="0">
                <a:solidFill>
                  <a:schemeClr val="bg1"/>
                </a:solidFill>
                <a:cs typeface="Arial" pitchFamily="34" charset="0"/>
              </a:rPr>
              <a:t>	</a:t>
            </a:r>
          </a:p>
          <a:p>
            <a:pPr lvl="8" eaLnBrk="1" hangingPunct="1">
              <a:spcBef>
                <a:spcPts val="1200"/>
              </a:spcBef>
            </a:pPr>
            <a:r>
              <a:rPr lang="fr-FR" b="1" dirty="0">
                <a:solidFill>
                  <a:schemeClr val="bg1"/>
                </a:solidFill>
                <a:cs typeface="Arial" pitchFamily="34" charset="0"/>
              </a:rPr>
              <a:t>      Rapport d’activités</a:t>
            </a:r>
          </a:p>
          <a:p>
            <a:pPr algn="ctr" eaLnBrk="1" hangingPunct="1"/>
            <a:r>
              <a:rPr lang="fr-FR" b="1" dirty="0">
                <a:solidFill>
                  <a:schemeClr val="bg1"/>
                </a:solidFill>
                <a:cs typeface="Arial" pitchFamily="34" charset="0"/>
              </a:rPr>
              <a:t>	</a:t>
            </a:r>
          </a:p>
          <a:p>
            <a:pPr eaLnBrk="1" hangingPunct="1"/>
            <a:endParaRPr lang="fr-FR" b="1" dirty="0">
              <a:solidFill>
                <a:schemeClr val="bg1"/>
              </a:solidFill>
              <a:cs typeface="Arial" pitchFamily="34" charset="0"/>
            </a:endParaRPr>
          </a:p>
          <a:p>
            <a:pPr algn="ctr" eaLnBrk="1" hangingPunct="1"/>
            <a:r>
              <a:rPr lang="fr-FR" b="1" dirty="0">
                <a:solidFill>
                  <a:schemeClr val="bg1"/>
                </a:solidFill>
                <a:cs typeface="Arial" pitchFamily="34" charset="0"/>
              </a:rPr>
              <a:t>              Évolution de la SMLH à l’étranger</a:t>
            </a:r>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47645" y="374973"/>
            <a:ext cx="7344816" cy="307777"/>
          </a:xfrm>
          <a:prstGeom prst="rect">
            <a:avLst/>
          </a:prstGeom>
          <a:noFill/>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Rappel de quelques règles de base pour l’étranger</a:t>
            </a:r>
          </a:p>
        </p:txBody>
      </p:sp>
      <p:sp>
        <p:nvSpPr>
          <p:cNvPr id="5" name="Espace réservé du contenu 2"/>
          <p:cNvSpPr txBox="1">
            <a:spLocks/>
          </p:cNvSpPr>
          <p:nvPr/>
        </p:nvSpPr>
        <p:spPr>
          <a:xfrm>
            <a:off x="323528" y="1089906"/>
            <a:ext cx="8568951" cy="399644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lnSpc>
                <a:spcPct val="150000"/>
              </a:lnSpc>
              <a:buBlip>
                <a:blip r:embed="rId2"/>
              </a:buBlip>
            </a:pPr>
            <a:r>
              <a:rPr lang="fr-FR" sz="1400" dirty="0">
                <a:latin typeface="Arial"/>
                <a:cs typeface="Arial"/>
              </a:rPr>
              <a:t>La création d’une section à l’étranger nécessite la rédaction de </a:t>
            </a:r>
            <a:r>
              <a:rPr lang="fr-FR" sz="1400" u="sng" dirty="0">
                <a:latin typeface="Arial"/>
                <a:cs typeface="Arial"/>
              </a:rPr>
              <a:t>statuts</a:t>
            </a:r>
            <a:r>
              <a:rPr lang="fr-FR" sz="1400" dirty="0">
                <a:latin typeface="Arial"/>
                <a:cs typeface="Arial"/>
              </a:rPr>
              <a:t> (conformes à la législation pays) qui doivent prendre appui sur la charte de la SMLH pour l’étranger.</a:t>
            </a:r>
          </a:p>
          <a:p>
            <a:pPr marL="0" indent="0" algn="just">
              <a:lnSpc>
                <a:spcPct val="150000"/>
              </a:lnSpc>
              <a:buNone/>
            </a:pPr>
            <a:endParaRPr lang="fr-FR" sz="1400" dirty="0">
              <a:latin typeface="Arial"/>
              <a:cs typeface="Arial"/>
            </a:endParaRPr>
          </a:p>
          <a:p>
            <a:pPr algn="just">
              <a:lnSpc>
                <a:spcPct val="150000"/>
              </a:lnSpc>
              <a:buBlip>
                <a:blip r:embed="rId2"/>
              </a:buBlip>
            </a:pPr>
            <a:r>
              <a:rPr lang="fr-FR" sz="1400" dirty="0">
                <a:latin typeface="Arial"/>
                <a:cs typeface="Arial"/>
              </a:rPr>
              <a:t>La SMLH n’entreprend à l’étranger aucune action qui n’ait reçu l’aval de l’Ambassadeur de France. Le président de la section locale doit systématiquement rechercher l'appui des autorités diplomatiques françaises qu'il associe le plus étroitement possible à l'ensemble de ses activités.</a:t>
            </a:r>
          </a:p>
          <a:p>
            <a:pPr marL="0" indent="0" algn="just">
              <a:lnSpc>
                <a:spcPct val="150000"/>
              </a:lnSpc>
              <a:buNone/>
            </a:pPr>
            <a:endParaRPr lang="fr-FR" sz="1400" dirty="0">
              <a:latin typeface="Arial"/>
              <a:cs typeface="Arial"/>
            </a:endParaRPr>
          </a:p>
          <a:p>
            <a:pPr algn="just">
              <a:lnSpc>
                <a:spcPct val="150000"/>
              </a:lnSpc>
              <a:buBlip>
                <a:blip r:embed="rId2"/>
              </a:buBlip>
            </a:pPr>
            <a:r>
              <a:rPr lang="fr-FR" sz="1400" dirty="0">
                <a:latin typeface="Arial"/>
                <a:cs typeface="Arial"/>
              </a:rPr>
              <a:t>Au sein du conseil d’administration, un administrateur est nommé pour assurer, sous l’autorité du Président de la SMLH, la fonction particulière </a:t>
            </a:r>
            <a:r>
              <a:rPr lang="fr-FR" sz="1400" u="sng" dirty="0">
                <a:latin typeface="Arial"/>
                <a:cs typeface="Arial"/>
              </a:rPr>
              <a:t>d’administrateur chargé des sections de l’étranger</a:t>
            </a:r>
            <a:r>
              <a:rPr lang="fr-FR" sz="1400" dirty="0">
                <a:latin typeface="Arial"/>
                <a:cs typeface="Arial"/>
              </a:rPr>
              <a:t>.</a:t>
            </a:r>
          </a:p>
          <a:p>
            <a:pPr algn="just">
              <a:lnSpc>
                <a:spcPct val="150000"/>
              </a:lnSpc>
              <a:spcAft>
                <a:spcPts val="600"/>
              </a:spcAft>
              <a:buNone/>
            </a:pPr>
            <a:r>
              <a:rPr lang="fr-FR" sz="1400" u="sng" dirty="0">
                <a:latin typeface="Arial"/>
                <a:cs typeface="Arial"/>
              </a:rPr>
              <a:t>Nota </a:t>
            </a:r>
            <a:r>
              <a:rPr lang="fr-FR" sz="1400" dirty="0">
                <a:latin typeface="Arial"/>
                <a:cs typeface="Arial"/>
              </a:rPr>
              <a:t>: depuis octobre 2016, l’administrateur chargé des sections de l’étranger couvre également les sections françaises de la SMLH des collectivités ultramarines.</a:t>
            </a:r>
          </a:p>
        </p:txBody>
      </p:sp>
    </p:spTree>
    <p:extLst>
      <p:ext uri="{BB962C8B-B14F-4D97-AF65-F5344CB8AC3E}">
        <p14:creationId xmlns:p14="http://schemas.microsoft.com/office/powerpoint/2010/main" val="138627756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anim calcmode="lin" valueType="num">
                                      <p:cBhvr>
                                        <p:cTn id="8" dur="3000" fill="hold"/>
                                        <p:tgtEl>
                                          <p:spTgt spid="5"/>
                                        </p:tgtEl>
                                        <p:attrNameLst>
                                          <p:attrName>ppt_x</p:attrName>
                                        </p:attrNameLst>
                                      </p:cBhvr>
                                      <p:tavLst>
                                        <p:tav tm="0">
                                          <p:val>
                                            <p:strVal val="#ppt_x"/>
                                          </p:val>
                                        </p:tav>
                                        <p:tav tm="100000">
                                          <p:val>
                                            <p:strVal val="#ppt_x"/>
                                          </p:val>
                                        </p:tav>
                                      </p:tavLst>
                                    </p:anim>
                                    <p:anim calcmode="lin" valueType="num">
                                      <p:cBhvr>
                                        <p:cTn id="9" dur="3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47645" y="374973"/>
            <a:ext cx="7344816" cy="307777"/>
          </a:xfrm>
          <a:prstGeom prst="rect">
            <a:avLst/>
          </a:prstGeom>
          <a:noFill/>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r>
              <a:rPr lang="fr-FR" sz="2000" b="1" dirty="0">
                <a:solidFill>
                  <a:schemeClr val="bg1"/>
                </a:solidFill>
                <a:cs typeface="Arial" pitchFamily="34" charset="0"/>
              </a:rPr>
              <a:t>Rappel de quelques règles de base pour l’étranger</a:t>
            </a:r>
          </a:p>
        </p:txBody>
      </p:sp>
      <p:sp>
        <p:nvSpPr>
          <p:cNvPr id="5" name="Espace réservé du contenu 2"/>
          <p:cNvSpPr txBox="1">
            <a:spLocks/>
          </p:cNvSpPr>
          <p:nvPr/>
        </p:nvSpPr>
        <p:spPr>
          <a:xfrm>
            <a:off x="1043609" y="1557300"/>
            <a:ext cx="7920879" cy="360673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lnSpc>
                <a:spcPct val="150000"/>
              </a:lnSpc>
              <a:buNone/>
            </a:pPr>
            <a:r>
              <a:rPr lang="fr-FR" sz="1400" dirty="0">
                <a:latin typeface="Arial"/>
                <a:cs typeface="Arial"/>
              </a:rPr>
              <a:t>II appartient au président de la section locale d'organiser au mieux les activités de sa section afin, tout en respectant les usages locaux, de répondre au trois objectifs de la Société :</a:t>
            </a:r>
            <a:endParaRPr lang="en-GB" sz="1400" dirty="0">
              <a:latin typeface="Arial"/>
              <a:cs typeface="Arial"/>
            </a:endParaRPr>
          </a:p>
          <a:p>
            <a:pPr lvl="1" algn="just">
              <a:lnSpc>
                <a:spcPct val="150000"/>
              </a:lnSpc>
              <a:buSzPct val="120000"/>
              <a:buBlip>
                <a:blip r:embed="rId2"/>
              </a:buBlip>
            </a:pPr>
            <a:r>
              <a:rPr lang="fr-FR" sz="1400" dirty="0">
                <a:latin typeface="Arial"/>
                <a:cs typeface="Arial"/>
              </a:rPr>
              <a:t>concourir au prestige de l’Ordre national de la Légion d’honneur et contribuer  au rayonnement des valeurs et de la culture de la France sur le territoire national comme à l’étranger,</a:t>
            </a:r>
            <a:endParaRPr lang="en-GB" sz="1400" dirty="0">
              <a:latin typeface="Arial"/>
              <a:cs typeface="Arial"/>
            </a:endParaRPr>
          </a:p>
          <a:p>
            <a:pPr lvl="1" algn="just">
              <a:lnSpc>
                <a:spcPct val="150000"/>
              </a:lnSpc>
              <a:buSzPct val="120000"/>
              <a:buBlip>
                <a:blip r:embed="rId2"/>
              </a:buBlip>
            </a:pPr>
            <a:r>
              <a:rPr lang="fr-FR" sz="1400" dirty="0">
                <a:latin typeface="Arial"/>
                <a:cs typeface="Arial"/>
              </a:rPr>
              <a:t>promouvoir les valeurs incarnées par la Légion d’honneur,</a:t>
            </a:r>
            <a:endParaRPr lang="en-GB" sz="1400" dirty="0">
              <a:latin typeface="Arial"/>
              <a:cs typeface="Arial"/>
            </a:endParaRPr>
          </a:p>
          <a:p>
            <a:pPr lvl="1" algn="just">
              <a:lnSpc>
                <a:spcPct val="150000"/>
              </a:lnSpc>
              <a:buSzPct val="120000"/>
              <a:buBlip>
                <a:blip r:embed="rId2"/>
              </a:buBlip>
            </a:pPr>
            <a:r>
              <a:rPr lang="fr-FR" sz="1400" dirty="0">
                <a:latin typeface="Arial"/>
                <a:cs typeface="Arial"/>
              </a:rPr>
              <a:t>participer à des activités ou actions de solidarité tout en renforçant les liens d’entraide entre les membres.  </a:t>
            </a:r>
          </a:p>
          <a:p>
            <a:pPr algn="just"/>
            <a:endParaRPr lang="fr-FR" sz="1400" b="1" dirty="0">
              <a:latin typeface="Arial"/>
              <a:cs typeface="Arial"/>
            </a:endParaRPr>
          </a:p>
          <a:p>
            <a:pPr lvl="1" algn="just">
              <a:buFont typeface="Arial" pitchFamily="34" charset="0"/>
              <a:buNone/>
            </a:pPr>
            <a:endParaRPr lang="en-GB" sz="1400" b="1" dirty="0">
              <a:latin typeface="Arial"/>
              <a:cs typeface="Arial"/>
            </a:endParaRPr>
          </a:p>
        </p:txBody>
      </p:sp>
    </p:spTree>
    <p:extLst>
      <p:ext uri="{BB962C8B-B14F-4D97-AF65-F5344CB8AC3E}">
        <p14:creationId xmlns:p14="http://schemas.microsoft.com/office/powerpoint/2010/main" val="3950327667"/>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anim calcmode="lin" valueType="num">
                                      <p:cBhvr>
                                        <p:cTn id="8" dur="3000" fill="hold"/>
                                        <p:tgtEl>
                                          <p:spTgt spid="5"/>
                                        </p:tgtEl>
                                        <p:attrNameLst>
                                          <p:attrName>ppt_x</p:attrName>
                                        </p:attrNameLst>
                                      </p:cBhvr>
                                      <p:tavLst>
                                        <p:tav tm="0">
                                          <p:val>
                                            <p:strVal val="#ppt_x"/>
                                          </p:val>
                                        </p:tav>
                                        <p:tav tm="100000">
                                          <p:val>
                                            <p:strVal val="#ppt_x"/>
                                          </p:val>
                                        </p:tav>
                                      </p:tavLst>
                                    </p:anim>
                                    <p:anim calcmode="lin" valueType="num">
                                      <p:cBhvr>
                                        <p:cTn id="9" dur="3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251520" y="1028701"/>
            <a:ext cx="8712968" cy="4063329"/>
          </a:xfrm>
        </p:spPr>
        <p:txBody>
          <a:bodyPr>
            <a:noAutofit/>
          </a:bodyPr>
          <a:lstStyle/>
          <a:p>
            <a:pPr algn="just"/>
            <a:r>
              <a:rPr lang="fr-FR" sz="1200" dirty="0"/>
              <a:t>La SMLH est présente dans les 7 collectivités ultramarines françaises au travers des sections de :</a:t>
            </a:r>
          </a:p>
          <a:p>
            <a:pPr marL="285750" indent="-285750" algn="just">
              <a:buFontTx/>
              <a:buChar char="-"/>
            </a:pPr>
            <a:r>
              <a:rPr lang="fr-FR" sz="1200" dirty="0"/>
              <a:t>La Martinique</a:t>
            </a:r>
          </a:p>
          <a:p>
            <a:pPr marL="285750" indent="-285750" algn="just">
              <a:buFontTx/>
              <a:buChar char="-"/>
            </a:pPr>
            <a:r>
              <a:rPr lang="fr-FR" sz="1200" dirty="0"/>
              <a:t>La Guadeloupe</a:t>
            </a:r>
          </a:p>
          <a:p>
            <a:pPr marL="285750" indent="-285750" algn="just">
              <a:buFontTx/>
              <a:buChar char="-"/>
            </a:pPr>
            <a:r>
              <a:rPr lang="fr-FR" sz="1200" dirty="0"/>
              <a:t>La Guyane</a:t>
            </a:r>
          </a:p>
          <a:p>
            <a:pPr marL="285750" indent="-285750" algn="just">
              <a:buFontTx/>
              <a:buChar char="-"/>
            </a:pPr>
            <a:r>
              <a:rPr lang="fr-FR" sz="1200" dirty="0"/>
              <a:t> La Réunion</a:t>
            </a:r>
          </a:p>
          <a:p>
            <a:pPr marL="285750" indent="-285750" algn="just">
              <a:buFontTx/>
              <a:buChar char="-"/>
            </a:pPr>
            <a:r>
              <a:rPr lang="fr-FR" sz="1200" dirty="0"/>
              <a:t>La Nouvelle-Calédonie</a:t>
            </a:r>
          </a:p>
          <a:p>
            <a:pPr marL="285750" indent="-285750" algn="just">
              <a:buFontTx/>
              <a:buChar char="-"/>
            </a:pPr>
            <a:r>
              <a:rPr lang="fr-FR" sz="1200" dirty="0"/>
              <a:t>La Polynésie</a:t>
            </a:r>
          </a:p>
          <a:p>
            <a:pPr marL="285750" indent="-285750" algn="just">
              <a:buFontTx/>
              <a:buChar char="-"/>
            </a:pPr>
            <a:r>
              <a:rPr lang="fr-FR" sz="1200" dirty="0"/>
              <a:t>Saint Pierre et Miquelon</a:t>
            </a:r>
          </a:p>
          <a:p>
            <a:pPr marL="285750" indent="-285750" algn="just">
              <a:buFontTx/>
              <a:buChar char="-"/>
            </a:pPr>
            <a:endParaRPr lang="fr-FR" sz="1200" dirty="0"/>
          </a:p>
          <a:p>
            <a:pPr algn="just"/>
            <a:r>
              <a:rPr lang="fr-FR" sz="1200" dirty="0"/>
              <a:t>Sections en tous points semblables aux autres sections de la métropole, elles se caractérisent cependant par un éloignement important du territoire métropolitain et s’inscrivent dans un environnement de pays étrangers.</a:t>
            </a:r>
          </a:p>
          <a:p>
            <a:pPr algn="just"/>
            <a:r>
              <a:rPr lang="fr-FR" sz="1200" dirty="0"/>
              <a:t>Ce positionnement géographique se double d’une certaine forme d’isolement au regard des liens avec le siège même si internet facilite la communication.</a:t>
            </a:r>
          </a:p>
          <a:p>
            <a:pPr algn="just"/>
            <a:r>
              <a:rPr lang="fr-FR" sz="1200" dirty="0"/>
              <a:t>La volonté manifestée par le Président de la SMLH de développer la Société à l’étranger et de créer les conditions d’un réseau mondial des Légionnaires l’a conduit à décider du rattachement de ces sections à l’administrateur chargé des sections de l’étranger dans le souci du renforcement des liens avec le siège mais aussi avec les sections sœurs des pays étrangers les environnant.</a:t>
            </a:r>
          </a:p>
          <a:p>
            <a:pPr algn="just"/>
            <a:r>
              <a:rPr lang="fr-FR" sz="1200" dirty="0"/>
              <a:t>Elles demeurent cependant bien sûr des sections françaises à part entière et leur suivi administratif et financier reste identique à la métropole.</a:t>
            </a:r>
          </a:p>
        </p:txBody>
      </p:sp>
      <p:sp>
        <p:nvSpPr>
          <p:cNvPr id="3" name="Espace réservé du texte 2"/>
          <p:cNvSpPr>
            <a:spLocks noGrp="1"/>
          </p:cNvSpPr>
          <p:nvPr>
            <p:ph type="body" sz="quarter" idx="11"/>
          </p:nvPr>
        </p:nvSpPr>
        <p:spPr/>
        <p:txBody>
          <a:bodyPr/>
          <a:lstStyle/>
          <a:p>
            <a:r>
              <a:rPr lang="fr-FR" dirty="0"/>
              <a:t>Les sections SMLH des collectivités ultramarines</a:t>
            </a:r>
          </a:p>
        </p:txBody>
      </p:sp>
    </p:spTree>
    <p:extLst>
      <p:ext uri="{BB962C8B-B14F-4D97-AF65-F5344CB8AC3E}">
        <p14:creationId xmlns:p14="http://schemas.microsoft.com/office/powerpoint/2010/main" val="392572926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2484438" y="1341835"/>
            <a:ext cx="5688012" cy="3401615"/>
          </a:xfrm>
        </p:spPr>
        <p:txBody>
          <a:bodyPr/>
          <a:lstStyle/>
          <a:p>
            <a:r>
              <a:rPr lang="fr-FR" sz="1600" dirty="0"/>
              <a:t>Objectifs :</a:t>
            </a:r>
          </a:p>
          <a:p>
            <a:endParaRPr lang="fr-FR" sz="1600" dirty="0"/>
          </a:p>
          <a:p>
            <a:pPr marL="285750" indent="-285750">
              <a:buFontTx/>
              <a:buChar char="-"/>
            </a:pPr>
            <a:r>
              <a:rPr lang="fr-FR" sz="1600" dirty="0"/>
              <a:t>Renforcer le lien entre le siège et les sections ultramarines</a:t>
            </a:r>
          </a:p>
          <a:p>
            <a:pPr marL="285750" indent="-285750">
              <a:buFontTx/>
              <a:buChar char="-"/>
            </a:pPr>
            <a:endParaRPr lang="fr-FR" sz="1600" dirty="0"/>
          </a:p>
          <a:p>
            <a:pPr marL="285750" indent="-285750">
              <a:buFontTx/>
              <a:buChar char="-"/>
            </a:pPr>
            <a:r>
              <a:rPr lang="fr-FR" sz="1600" dirty="0"/>
              <a:t>Dynamiser les liens de proximité entre sections étrangères et sections ultramarines</a:t>
            </a:r>
          </a:p>
          <a:p>
            <a:pPr marL="285750" indent="-285750">
              <a:buFontTx/>
              <a:buChar char="-"/>
            </a:pPr>
            <a:endParaRPr lang="fr-FR" sz="1600" dirty="0"/>
          </a:p>
          <a:p>
            <a:pPr marL="285750" indent="-285750">
              <a:buFontTx/>
              <a:buChar char="-"/>
            </a:pPr>
            <a:r>
              <a:rPr lang="fr-FR" sz="1600" dirty="0"/>
              <a:t>Développer des actions communes</a:t>
            </a:r>
          </a:p>
          <a:p>
            <a:pPr marL="285750" indent="-285750">
              <a:buFontTx/>
              <a:buChar char="-"/>
            </a:pPr>
            <a:endParaRPr lang="fr-FR" dirty="0"/>
          </a:p>
          <a:p>
            <a:pPr marL="285750" indent="-285750">
              <a:buFontTx/>
              <a:buChar char="-"/>
            </a:pPr>
            <a:endParaRPr lang="fr-FR" dirty="0"/>
          </a:p>
        </p:txBody>
      </p:sp>
      <p:sp>
        <p:nvSpPr>
          <p:cNvPr id="4" name="Espace réservé du texte 2"/>
          <p:cNvSpPr txBox="1">
            <a:spLocks/>
          </p:cNvSpPr>
          <p:nvPr/>
        </p:nvSpPr>
        <p:spPr>
          <a:xfrm>
            <a:off x="2636168" y="364331"/>
            <a:ext cx="6264945" cy="539521"/>
          </a:xfrm>
          <a:prstGeom prst="rect">
            <a:avLst/>
          </a:prstGeom>
        </p:spPr>
        <p:txBody>
          <a:bodyPr vert="horz" lIns="91440" tIns="45720" rIns="91440" bIns="45720" rtlCol="0">
            <a:normAutofit fontScale="77500" lnSpcReduction="20000"/>
          </a:bodyPr>
          <a:lstStyle>
            <a:lvl1pPr marL="0" indent="0" algn="l" defTabSz="914400" rtl="0" eaLnBrk="1" latinLnBrk="0" hangingPunct="1">
              <a:spcBef>
                <a:spcPct val="20000"/>
              </a:spcBef>
              <a:buFontTx/>
              <a:buNone/>
              <a:defRPr sz="2000" kern="1200" baseline="0">
                <a:solidFill>
                  <a:schemeClr val="bg1"/>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fr-FR" dirty="0"/>
              <a:t>Les sections SMLH des collectivités ultramarines</a:t>
            </a:r>
          </a:p>
          <a:p>
            <a:pPr algn="r"/>
            <a:r>
              <a:rPr lang="fr-FR" dirty="0"/>
              <a:t>(suite)</a:t>
            </a:r>
          </a:p>
        </p:txBody>
      </p:sp>
    </p:spTree>
    <p:extLst>
      <p:ext uri="{BB962C8B-B14F-4D97-AF65-F5344CB8AC3E}">
        <p14:creationId xmlns:p14="http://schemas.microsoft.com/office/powerpoint/2010/main" val="32930626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548192" y="262456"/>
            <a:ext cx="7560840" cy="298864"/>
          </a:xfrm>
          <a:prstGeom prst="rect">
            <a:avLst/>
          </a:prstGeom>
          <a:noFill/>
        </p:spPr>
        <p:txBody>
          <a:bodyPr wrap="square" lIns="0" tIns="0" rIns="0" bIns="0">
            <a:spAutoFit/>
          </a:bodyPr>
          <a:lstStyle>
            <a:lvl1pPr eaLnBrk="0" hangingPunct="0">
              <a:defRPr sz="2400">
                <a:solidFill>
                  <a:schemeClr val="tx1"/>
                </a:solidFill>
                <a:latin typeface="Arial" pitchFamily="34" charset="0"/>
                <a:ea typeface="ヒラギノ角ゴ Pro W3" charset="-128"/>
              </a:defRPr>
            </a:lvl1pPr>
            <a:lvl2pPr marL="37931725" indent="-37474525" eaLnBrk="0" hangingPunct="0">
              <a:defRPr sz="2400">
                <a:solidFill>
                  <a:schemeClr val="tx1"/>
                </a:solidFill>
                <a:latin typeface="Arial" pitchFamily="34" charset="0"/>
                <a:ea typeface="ヒラギノ角ゴ Pro W3" charset="-128"/>
              </a:defRPr>
            </a:lvl2pPr>
            <a:lvl3pPr eaLnBrk="0" hangingPunct="0">
              <a:defRPr sz="2400">
                <a:solidFill>
                  <a:schemeClr val="tx1"/>
                </a:solidFill>
                <a:latin typeface="Arial" pitchFamily="34" charset="0"/>
                <a:ea typeface="ヒラギノ角ゴ Pro W3" charset="-128"/>
              </a:defRPr>
            </a:lvl3pPr>
            <a:lvl4pPr eaLnBrk="0" hangingPunct="0">
              <a:defRPr sz="2400">
                <a:solidFill>
                  <a:schemeClr val="tx1"/>
                </a:solidFill>
                <a:latin typeface="Arial" pitchFamily="34" charset="0"/>
                <a:ea typeface="ヒラギノ角ゴ Pro W3" charset="-128"/>
              </a:defRPr>
            </a:lvl4pPr>
            <a:lvl5pPr eaLnBrk="0" hangingPunct="0">
              <a:defRPr sz="2400">
                <a:solidFill>
                  <a:schemeClr val="tx1"/>
                </a:solidFill>
                <a:latin typeface="Arial" pitchFamily="34" charset="0"/>
                <a:ea typeface="ヒラギノ角ゴ Pro W3" charset="-128"/>
              </a:defRPr>
            </a:lvl5pPr>
            <a:lvl6pPr marL="457200" eaLnBrk="0" fontAlgn="base" hangingPunct="0">
              <a:spcBef>
                <a:spcPct val="0"/>
              </a:spcBef>
              <a:spcAft>
                <a:spcPct val="0"/>
              </a:spcAft>
              <a:defRPr sz="2400">
                <a:solidFill>
                  <a:schemeClr val="tx1"/>
                </a:solidFill>
                <a:latin typeface="Arial" pitchFamily="34" charset="0"/>
                <a:ea typeface="ヒラギノ角ゴ Pro W3" charset="-128"/>
              </a:defRPr>
            </a:lvl6pPr>
            <a:lvl7pPr marL="914400" eaLnBrk="0" fontAlgn="base" hangingPunct="0">
              <a:spcBef>
                <a:spcPct val="0"/>
              </a:spcBef>
              <a:spcAft>
                <a:spcPct val="0"/>
              </a:spcAft>
              <a:defRPr sz="2400">
                <a:solidFill>
                  <a:schemeClr val="tx1"/>
                </a:solidFill>
                <a:latin typeface="Arial" pitchFamily="34" charset="0"/>
                <a:ea typeface="ヒラギノ角ゴ Pro W3" charset="-128"/>
              </a:defRPr>
            </a:lvl7pPr>
            <a:lvl8pPr marL="1371600" eaLnBrk="0" fontAlgn="base" hangingPunct="0">
              <a:spcBef>
                <a:spcPct val="0"/>
              </a:spcBef>
              <a:spcAft>
                <a:spcPct val="0"/>
              </a:spcAft>
              <a:defRPr sz="2400">
                <a:solidFill>
                  <a:schemeClr val="tx1"/>
                </a:solidFill>
                <a:latin typeface="Arial" pitchFamily="34" charset="0"/>
                <a:ea typeface="ヒラギノ角ゴ Pro W3" charset="-128"/>
              </a:defRPr>
            </a:lvl8pPr>
            <a:lvl9pPr marL="1828800" eaLnBrk="0" fontAlgn="base" hangingPunct="0">
              <a:spcBef>
                <a:spcPct val="0"/>
              </a:spcBef>
              <a:spcAft>
                <a:spcPct val="0"/>
              </a:spcAft>
              <a:defRPr sz="2400">
                <a:solidFill>
                  <a:schemeClr val="tx1"/>
                </a:solidFill>
                <a:latin typeface="Arial" pitchFamily="34" charset="0"/>
                <a:ea typeface="ヒラギノ角ゴ Pro W3" charset="-128"/>
              </a:defRPr>
            </a:lvl9pPr>
          </a:lstStyle>
          <a:p>
            <a:pPr algn="ctr" eaLnBrk="1" hangingPunct="1">
              <a:lnSpc>
                <a:spcPts val="2500"/>
              </a:lnSpc>
              <a:spcAft>
                <a:spcPts val="1000"/>
              </a:spcAft>
            </a:pPr>
            <a:r>
              <a:rPr lang="fr-FR" sz="2000" dirty="0">
                <a:solidFill>
                  <a:schemeClr val="bg1"/>
                </a:solidFill>
                <a:cs typeface="Arial" pitchFamily="34" charset="0"/>
              </a:rPr>
              <a:t>La présence de la SMLH à l’étranger en 2018</a:t>
            </a:r>
          </a:p>
        </p:txBody>
      </p:sp>
      <p:sp>
        <p:nvSpPr>
          <p:cNvPr id="5" name="Rectangle 3"/>
          <p:cNvSpPr txBox="1">
            <a:spLocks noChangeArrowheads="1"/>
          </p:cNvSpPr>
          <p:nvPr/>
        </p:nvSpPr>
        <p:spPr>
          <a:xfrm>
            <a:off x="3119994" y="1203598"/>
            <a:ext cx="3052783" cy="2053952"/>
          </a:xfrm>
          <a:prstGeom prst="rect">
            <a:avLst/>
          </a:prstGeom>
        </p:spPr>
        <p:style>
          <a:lnRef idx="0">
            <a:schemeClr val="accent3"/>
          </a:lnRef>
          <a:fillRef idx="3">
            <a:schemeClr val="accent3"/>
          </a:fillRef>
          <a:effectRef idx="3">
            <a:schemeClr val="accent3"/>
          </a:effectRef>
          <a:fontRef idx="minor">
            <a:schemeClr val="lt1"/>
          </a:fontRef>
        </p:style>
        <p:txBody>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defRPr/>
            </a:pPr>
            <a:r>
              <a:rPr lang="fr-FR" sz="1200" b="1" dirty="0">
                <a:solidFill>
                  <a:schemeClr val="tx1"/>
                </a:solidFill>
              </a:rPr>
              <a:t>AFRIQUE (15)</a:t>
            </a:r>
          </a:p>
          <a:p>
            <a:pPr>
              <a:buFontTx/>
              <a:buNone/>
              <a:defRPr/>
            </a:pPr>
            <a:r>
              <a:rPr lang="fr-FR" sz="1200" dirty="0">
                <a:solidFill>
                  <a:schemeClr val="tx1"/>
                </a:solidFill>
              </a:rPr>
              <a:t>	Afrique du Sud 	Madagascar </a:t>
            </a:r>
          </a:p>
          <a:p>
            <a:pPr>
              <a:buFontTx/>
              <a:buNone/>
              <a:defRPr/>
            </a:pPr>
            <a:r>
              <a:rPr lang="fr-FR" sz="1200" dirty="0">
                <a:solidFill>
                  <a:schemeClr val="tx1"/>
                </a:solidFill>
              </a:rPr>
              <a:t> 	Niger 	 	Centre Afrique </a:t>
            </a:r>
          </a:p>
          <a:p>
            <a:pPr>
              <a:buFontTx/>
              <a:buNone/>
              <a:defRPr/>
            </a:pPr>
            <a:r>
              <a:rPr lang="fr-FR" sz="1200" dirty="0">
                <a:solidFill>
                  <a:schemeClr val="tx1"/>
                </a:solidFill>
              </a:rPr>
              <a:t> 	Tunisie 		Ile Maurice Sénégal 		Maroc </a:t>
            </a:r>
          </a:p>
          <a:p>
            <a:pPr>
              <a:buFontTx/>
              <a:buNone/>
              <a:defRPr/>
            </a:pPr>
            <a:r>
              <a:rPr lang="fr-FR" sz="1200" dirty="0">
                <a:solidFill>
                  <a:schemeClr val="tx1"/>
                </a:solidFill>
              </a:rPr>
              <a:t>	Tchad 		Togo</a:t>
            </a:r>
          </a:p>
          <a:p>
            <a:pPr>
              <a:buFontTx/>
              <a:buNone/>
              <a:defRPr/>
            </a:pPr>
            <a:r>
              <a:rPr lang="fr-FR" sz="1200" dirty="0">
                <a:solidFill>
                  <a:schemeClr val="tx1"/>
                </a:solidFill>
              </a:rPr>
              <a:t> 	Côte d’Ivoire 	Bénin</a:t>
            </a:r>
          </a:p>
          <a:p>
            <a:pPr>
              <a:buNone/>
              <a:defRPr/>
            </a:pPr>
            <a:r>
              <a:rPr lang="fr-FR" sz="1200" dirty="0">
                <a:solidFill>
                  <a:schemeClr val="tx1"/>
                </a:solidFill>
              </a:rPr>
              <a:t> 	Ethiopie      	 Mali</a:t>
            </a:r>
          </a:p>
          <a:p>
            <a:pPr>
              <a:buFontTx/>
              <a:buNone/>
              <a:defRPr/>
            </a:pPr>
            <a:r>
              <a:rPr lang="fr-FR" sz="1200" dirty="0">
                <a:solidFill>
                  <a:schemeClr val="tx1"/>
                </a:solidFill>
              </a:rPr>
              <a:t>	Congo Brazzaville		</a:t>
            </a:r>
          </a:p>
          <a:p>
            <a:pPr>
              <a:buFontTx/>
              <a:buNone/>
              <a:defRPr/>
            </a:pPr>
            <a:r>
              <a:rPr lang="fr-FR" sz="1200" dirty="0">
                <a:solidFill>
                  <a:schemeClr val="bg1"/>
                </a:solidFill>
              </a:rPr>
              <a:t>          </a:t>
            </a:r>
          </a:p>
        </p:txBody>
      </p:sp>
      <p:sp>
        <p:nvSpPr>
          <p:cNvPr id="6" name="Rectangle 4"/>
          <p:cNvSpPr txBox="1">
            <a:spLocks noChangeArrowheads="1"/>
          </p:cNvSpPr>
          <p:nvPr/>
        </p:nvSpPr>
        <p:spPr>
          <a:xfrm>
            <a:off x="3119994" y="3323616"/>
            <a:ext cx="3030808" cy="1192350"/>
          </a:xfrm>
          <a:prstGeom prst="rect">
            <a:avLst/>
          </a:prstGeom>
        </p:spPr>
        <p:style>
          <a:lnRef idx="0">
            <a:schemeClr val="accent5"/>
          </a:lnRef>
          <a:fillRef idx="3">
            <a:schemeClr val="accent5"/>
          </a:fillRef>
          <a:effectRef idx="3">
            <a:schemeClr val="accent5"/>
          </a:effectRef>
          <a:fontRef idx="minor">
            <a:schemeClr val="lt1"/>
          </a:fontRef>
        </p:style>
        <p:txBody>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defRPr/>
            </a:pPr>
            <a:r>
              <a:rPr lang="fr-FR" sz="1200" b="1" dirty="0">
                <a:solidFill>
                  <a:schemeClr val="bg1"/>
                </a:solidFill>
              </a:rPr>
              <a:t>ASIE (8) </a:t>
            </a:r>
            <a:r>
              <a:rPr lang="fr-FR" sz="1200" b="1" dirty="0">
                <a:solidFill>
                  <a:srgbClr val="EC0000"/>
                </a:solidFill>
              </a:rPr>
              <a:t>  </a:t>
            </a:r>
            <a:r>
              <a:rPr lang="fr-FR" sz="1200" dirty="0">
                <a:solidFill>
                  <a:srgbClr val="CC0000"/>
                </a:solidFill>
              </a:rPr>
              <a:t>           </a:t>
            </a:r>
          </a:p>
          <a:p>
            <a:pPr>
              <a:buFontTx/>
              <a:buNone/>
              <a:defRPr/>
            </a:pPr>
            <a:r>
              <a:rPr lang="fr-FR" sz="1200" dirty="0">
                <a:solidFill>
                  <a:schemeClr val="accent2">
                    <a:lumMod val="90000"/>
                    <a:lumOff val="10000"/>
                  </a:schemeClr>
                </a:solidFill>
              </a:rPr>
              <a:t>	</a:t>
            </a:r>
            <a:r>
              <a:rPr lang="fr-FR" sz="1200" dirty="0">
                <a:solidFill>
                  <a:schemeClr val="bg1"/>
                </a:solidFill>
              </a:rPr>
              <a:t>Cambodge	Laos	</a:t>
            </a:r>
          </a:p>
          <a:p>
            <a:pPr>
              <a:buFontTx/>
              <a:buNone/>
              <a:defRPr/>
            </a:pPr>
            <a:r>
              <a:rPr lang="fr-FR" sz="1200" dirty="0">
                <a:solidFill>
                  <a:schemeClr val="bg1"/>
                </a:solidFill>
              </a:rPr>
              <a:t>	Corée du Sud	Malaisie        </a:t>
            </a:r>
          </a:p>
          <a:p>
            <a:pPr>
              <a:buFontTx/>
              <a:buNone/>
              <a:defRPr/>
            </a:pPr>
            <a:r>
              <a:rPr lang="fr-FR" sz="1200" dirty="0">
                <a:solidFill>
                  <a:schemeClr val="bg1"/>
                </a:solidFill>
              </a:rPr>
              <a:t>	Hong-Kong	Philippines</a:t>
            </a:r>
          </a:p>
          <a:p>
            <a:pPr>
              <a:buFontTx/>
              <a:buNone/>
              <a:defRPr/>
            </a:pPr>
            <a:r>
              <a:rPr lang="fr-FR" sz="1200" dirty="0">
                <a:solidFill>
                  <a:schemeClr val="bg1"/>
                </a:solidFill>
              </a:rPr>
              <a:t>	Japon		Thaïlande </a:t>
            </a:r>
          </a:p>
          <a:p>
            <a:pPr>
              <a:buFontTx/>
              <a:buNone/>
              <a:defRPr/>
            </a:pPr>
            <a:endParaRPr lang="fr-FR" sz="1400" dirty="0">
              <a:solidFill>
                <a:schemeClr val="accent2">
                  <a:lumMod val="50000"/>
                </a:schemeClr>
              </a:solidFill>
            </a:endParaRPr>
          </a:p>
          <a:p>
            <a:pPr>
              <a:buFontTx/>
              <a:buNone/>
              <a:defRPr/>
            </a:pPr>
            <a:r>
              <a:rPr lang="fr-FR" sz="1800" dirty="0">
                <a:solidFill>
                  <a:schemeClr val="accent2">
                    <a:lumMod val="50000"/>
                  </a:schemeClr>
                </a:solidFill>
              </a:rPr>
              <a:t>		 	</a:t>
            </a:r>
          </a:p>
        </p:txBody>
      </p:sp>
      <p:sp>
        <p:nvSpPr>
          <p:cNvPr id="10" name="Rectangle 8"/>
          <p:cNvSpPr>
            <a:spLocks noChangeArrowheads="1"/>
          </p:cNvSpPr>
          <p:nvPr/>
        </p:nvSpPr>
        <p:spPr bwMode="auto">
          <a:xfrm>
            <a:off x="6545042" y="1203598"/>
            <a:ext cx="2233835" cy="602468"/>
          </a:xfrm>
          <a:prstGeom prst="rect">
            <a:avLst/>
          </a:prstGeom>
          <a:solidFill>
            <a:srgbClr val="FFFF00"/>
          </a:solidFill>
          <a:ln>
            <a:headEnd/>
            <a:tailEnd/>
          </a:ln>
        </p:spPr>
        <p:style>
          <a:lnRef idx="0">
            <a:schemeClr val="accent4"/>
          </a:lnRef>
          <a:fillRef idx="3">
            <a:schemeClr val="accent4"/>
          </a:fillRef>
          <a:effectRef idx="3">
            <a:schemeClr val="accent4"/>
          </a:effectRef>
          <a:fontRef idx="minor">
            <a:schemeClr val="lt1"/>
          </a:fontRef>
        </p:style>
        <p:txBody>
          <a:bodyPr/>
          <a:lstStyle/>
          <a:p>
            <a:pPr algn="ctr" fontAlgn="base">
              <a:spcBef>
                <a:spcPct val="20000"/>
              </a:spcBef>
              <a:spcAft>
                <a:spcPct val="0"/>
              </a:spcAft>
              <a:defRPr/>
            </a:pPr>
            <a:r>
              <a:rPr lang="fr-FR" sz="1200" b="1" dirty="0">
                <a:solidFill>
                  <a:srgbClr val="EC0000"/>
                </a:solidFill>
              </a:rPr>
              <a:t>OCEANIE (1)</a:t>
            </a:r>
          </a:p>
          <a:p>
            <a:pPr fontAlgn="base">
              <a:spcBef>
                <a:spcPct val="20000"/>
              </a:spcBef>
              <a:spcAft>
                <a:spcPct val="0"/>
              </a:spcAft>
              <a:defRPr/>
            </a:pPr>
            <a:r>
              <a:rPr lang="fr-FR" sz="1200" dirty="0">
                <a:solidFill>
                  <a:schemeClr val="accent2">
                    <a:lumMod val="50000"/>
                  </a:schemeClr>
                </a:solidFill>
              </a:rPr>
              <a:t>      Australie	</a:t>
            </a:r>
          </a:p>
        </p:txBody>
      </p:sp>
      <p:sp>
        <p:nvSpPr>
          <p:cNvPr id="2" name="Rectangle 1"/>
          <p:cNvSpPr/>
          <p:nvPr/>
        </p:nvSpPr>
        <p:spPr>
          <a:xfrm>
            <a:off x="3406328" y="741933"/>
            <a:ext cx="2462405" cy="461665"/>
          </a:xfrm>
          <a:prstGeom prst="rect">
            <a:avLst/>
          </a:prstGeom>
          <a:noFill/>
        </p:spPr>
        <p:txBody>
          <a:bodyPr wrap="none" lIns="91440" tIns="45720" rIns="91440" bIns="45720">
            <a:spAutoFit/>
          </a:bodyPr>
          <a:lstStyle/>
          <a:p>
            <a:pPr algn="ctr"/>
            <a:r>
              <a:rPr lang="fr-FR" sz="2400" dirty="0">
                <a:solidFill>
                  <a:srgbClr val="FF0000"/>
                </a:solidFill>
              </a:rPr>
              <a:t>63 Pays</a:t>
            </a:r>
            <a:r>
              <a:rPr lang="fr-FR" sz="2400" b="1" cap="none" spc="0" dirty="0">
                <a:ln w="12700">
                  <a:solidFill>
                    <a:schemeClr val="accent1"/>
                  </a:solidFill>
                  <a:prstDash val="solid"/>
                </a:ln>
                <a:solidFill>
                  <a:srgbClr val="FF0000"/>
                </a:solidFill>
                <a:effectLst>
                  <a:outerShdw dist="38100" dir="2640000" algn="bl" rotWithShape="0">
                    <a:schemeClr val="accent1"/>
                  </a:outerShdw>
                </a:effectLst>
              </a:rPr>
              <a:t> </a:t>
            </a:r>
            <a:r>
              <a:rPr lang="fr-FR" sz="2400" dirty="0">
                <a:solidFill>
                  <a:srgbClr val="FF0000"/>
                </a:solidFill>
              </a:rPr>
              <a:t>concernés</a:t>
            </a:r>
          </a:p>
        </p:txBody>
      </p:sp>
      <p:sp>
        <p:nvSpPr>
          <p:cNvPr id="12" name="Rectangle 4"/>
          <p:cNvSpPr txBox="1">
            <a:spLocks noChangeArrowheads="1"/>
          </p:cNvSpPr>
          <p:nvPr/>
        </p:nvSpPr>
        <p:spPr>
          <a:xfrm>
            <a:off x="6415854" y="1995686"/>
            <a:ext cx="2548635" cy="936104"/>
          </a:xfrm>
          <a:prstGeom prst="rect">
            <a:avLst/>
          </a:prstGeom>
        </p:spPr>
        <p:style>
          <a:lnRef idx="0">
            <a:schemeClr val="accent3"/>
          </a:lnRef>
          <a:fillRef idx="3">
            <a:schemeClr val="accent3"/>
          </a:fillRef>
          <a:effectRef idx="3">
            <a:schemeClr val="accent3"/>
          </a:effectRef>
          <a:fontRef idx="minor">
            <a:schemeClr val="lt1"/>
          </a:fontRef>
        </p:style>
        <p:txBody>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defRPr/>
            </a:pPr>
            <a:r>
              <a:rPr lang="fr-FR" sz="1200" b="1" dirty="0">
                <a:solidFill>
                  <a:srgbClr val="EC0000"/>
                </a:solidFill>
              </a:rPr>
              <a:t>MOYEN ORIENT (5)</a:t>
            </a:r>
          </a:p>
          <a:p>
            <a:pPr>
              <a:buFontTx/>
              <a:buNone/>
              <a:defRPr/>
            </a:pPr>
            <a:r>
              <a:rPr lang="fr-FR" sz="1200" dirty="0">
                <a:solidFill>
                  <a:schemeClr val="accent2">
                    <a:lumMod val="90000"/>
                    <a:lumOff val="10000"/>
                  </a:schemeClr>
                </a:solidFill>
              </a:rPr>
              <a:t>	</a:t>
            </a:r>
            <a:r>
              <a:rPr lang="fr-FR" sz="1200" dirty="0">
                <a:solidFill>
                  <a:schemeClr val="accent2">
                    <a:lumMod val="50000"/>
                  </a:schemeClr>
                </a:solidFill>
              </a:rPr>
              <a:t>Israël 		 Turquie</a:t>
            </a:r>
          </a:p>
          <a:p>
            <a:pPr>
              <a:buFontTx/>
              <a:buNone/>
              <a:defRPr/>
            </a:pPr>
            <a:r>
              <a:rPr lang="fr-FR" sz="1200" dirty="0">
                <a:solidFill>
                  <a:schemeClr val="accent2">
                    <a:lumMod val="50000"/>
                  </a:schemeClr>
                </a:solidFill>
              </a:rPr>
              <a:t>	Emirats Arabes Unis 	 Liban </a:t>
            </a:r>
          </a:p>
          <a:p>
            <a:pPr marL="342900" lvl="1" indent="-342900">
              <a:buNone/>
              <a:defRPr/>
            </a:pPr>
            <a:r>
              <a:rPr lang="fr-FR" sz="1200" dirty="0">
                <a:solidFill>
                  <a:schemeClr val="accent2">
                    <a:lumMod val="50000"/>
                  </a:schemeClr>
                </a:solidFill>
              </a:rPr>
              <a:t>	Arabie Saoudite</a:t>
            </a:r>
          </a:p>
          <a:p>
            <a:pPr>
              <a:buFontTx/>
              <a:buNone/>
              <a:defRPr/>
            </a:pPr>
            <a:r>
              <a:rPr lang="fr-FR" sz="1200" dirty="0">
                <a:solidFill>
                  <a:schemeClr val="accent2">
                    <a:lumMod val="50000"/>
                  </a:schemeClr>
                </a:solidFill>
              </a:rPr>
              <a:t>		</a:t>
            </a:r>
          </a:p>
          <a:p>
            <a:pPr>
              <a:buFontTx/>
              <a:buNone/>
              <a:defRPr/>
            </a:pPr>
            <a:endParaRPr lang="fr-FR" sz="1400" dirty="0">
              <a:solidFill>
                <a:schemeClr val="accent2">
                  <a:lumMod val="50000"/>
                </a:schemeClr>
              </a:solidFill>
            </a:endParaRPr>
          </a:p>
          <a:p>
            <a:pPr>
              <a:buFontTx/>
              <a:buNone/>
              <a:defRPr/>
            </a:pPr>
            <a:r>
              <a:rPr lang="fr-FR" sz="1800" dirty="0">
                <a:solidFill>
                  <a:schemeClr val="accent2">
                    <a:lumMod val="50000"/>
                  </a:schemeClr>
                </a:solidFill>
              </a:rPr>
              <a:t>		 	</a:t>
            </a:r>
          </a:p>
        </p:txBody>
      </p:sp>
      <p:sp>
        <p:nvSpPr>
          <p:cNvPr id="13" name="Rectangle 3"/>
          <p:cNvSpPr txBox="1">
            <a:spLocks noChangeArrowheads="1"/>
          </p:cNvSpPr>
          <p:nvPr/>
        </p:nvSpPr>
        <p:spPr>
          <a:xfrm>
            <a:off x="159411" y="1203598"/>
            <a:ext cx="2808312" cy="2971799"/>
          </a:xfrm>
          <a:prstGeom prst="rect">
            <a:avLst/>
          </a:prstGeom>
        </p:spPr>
        <p:style>
          <a:lnRef idx="0">
            <a:schemeClr val="accent4"/>
          </a:lnRef>
          <a:fillRef idx="3">
            <a:schemeClr val="accent4"/>
          </a:fillRef>
          <a:effectRef idx="3">
            <a:schemeClr val="accent4"/>
          </a:effectRef>
          <a:fontRef idx="minor">
            <a:schemeClr val="lt1"/>
          </a:fontRef>
        </p:style>
        <p:txBody>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Arial" pitchFamily="34" charset="0"/>
              <a:buNone/>
              <a:defRPr/>
            </a:pPr>
            <a:r>
              <a:rPr lang="fr-FR" sz="1200" b="1" dirty="0">
                <a:solidFill>
                  <a:schemeClr val="bg1"/>
                </a:solidFill>
              </a:rPr>
              <a:t>EUROPE (24)</a:t>
            </a:r>
          </a:p>
          <a:p>
            <a:pPr>
              <a:buFontTx/>
              <a:buNone/>
              <a:defRPr/>
            </a:pPr>
            <a:r>
              <a:rPr lang="fr-FR" sz="1200" dirty="0">
                <a:solidFill>
                  <a:schemeClr val="bg1"/>
                </a:solidFill>
              </a:rPr>
              <a:t>	 Allemagne             Luxembourg</a:t>
            </a:r>
          </a:p>
          <a:p>
            <a:pPr>
              <a:buFontTx/>
              <a:buNone/>
              <a:defRPr/>
            </a:pPr>
            <a:r>
              <a:rPr lang="fr-FR" sz="1200" dirty="0">
                <a:solidFill>
                  <a:schemeClr val="bg1"/>
                </a:solidFill>
              </a:rPr>
              <a:t>          Andorre                   Monaco                   </a:t>
            </a:r>
          </a:p>
          <a:p>
            <a:pPr>
              <a:buFontTx/>
              <a:buNone/>
              <a:defRPr/>
            </a:pPr>
            <a:r>
              <a:rPr lang="fr-FR" sz="1200" dirty="0">
                <a:solidFill>
                  <a:schemeClr val="bg1"/>
                </a:solidFill>
              </a:rPr>
              <a:t>          Autriche                  Norvège</a:t>
            </a:r>
          </a:p>
          <a:p>
            <a:pPr>
              <a:buFontTx/>
              <a:buNone/>
              <a:defRPr/>
            </a:pPr>
            <a:r>
              <a:rPr lang="fr-FR" sz="1200" dirty="0">
                <a:solidFill>
                  <a:schemeClr val="bg1"/>
                </a:solidFill>
              </a:rPr>
              <a:t>          Belgique                  Pays-Bas</a:t>
            </a:r>
          </a:p>
          <a:p>
            <a:pPr>
              <a:buFontTx/>
              <a:buNone/>
              <a:defRPr/>
            </a:pPr>
            <a:r>
              <a:rPr lang="fr-FR" sz="1200" dirty="0">
                <a:solidFill>
                  <a:schemeClr val="bg1"/>
                </a:solidFill>
              </a:rPr>
              <a:t>          Chypre                     Pologne       </a:t>
            </a:r>
          </a:p>
          <a:p>
            <a:pPr>
              <a:buFontTx/>
              <a:buNone/>
              <a:defRPr/>
            </a:pPr>
            <a:r>
              <a:rPr lang="fr-FR" sz="1200" dirty="0">
                <a:solidFill>
                  <a:schemeClr val="bg1"/>
                </a:solidFill>
              </a:rPr>
              <a:t>          Danemark               Portugal</a:t>
            </a:r>
          </a:p>
          <a:p>
            <a:pPr>
              <a:buFontTx/>
              <a:buNone/>
              <a:defRPr/>
            </a:pPr>
            <a:r>
              <a:rPr lang="fr-FR" sz="1200" dirty="0">
                <a:solidFill>
                  <a:schemeClr val="bg1"/>
                </a:solidFill>
              </a:rPr>
              <a:t>          Espagne	                 </a:t>
            </a:r>
            <a:r>
              <a:rPr lang="fr-FR" sz="1200" dirty="0" err="1">
                <a:solidFill>
                  <a:schemeClr val="bg1"/>
                </a:solidFill>
              </a:rPr>
              <a:t>Rép</a:t>
            </a:r>
            <a:r>
              <a:rPr lang="fr-FR" sz="1200" dirty="0">
                <a:solidFill>
                  <a:schemeClr val="bg1"/>
                </a:solidFill>
              </a:rPr>
              <a:t>. Tchèque</a:t>
            </a:r>
          </a:p>
          <a:p>
            <a:pPr>
              <a:buFontTx/>
              <a:buNone/>
              <a:defRPr/>
            </a:pPr>
            <a:r>
              <a:rPr lang="fr-FR" sz="1200" dirty="0">
                <a:solidFill>
                  <a:schemeClr val="bg1"/>
                </a:solidFill>
              </a:rPr>
              <a:t>          </a:t>
            </a:r>
            <a:r>
              <a:rPr lang="fr-FR" sz="1200" dirty="0" err="1">
                <a:solidFill>
                  <a:schemeClr val="bg1"/>
                </a:solidFill>
              </a:rPr>
              <a:t>Féd</a:t>
            </a:r>
            <a:r>
              <a:rPr lang="fr-FR" sz="1200" dirty="0">
                <a:solidFill>
                  <a:schemeClr val="bg1"/>
                </a:solidFill>
              </a:rPr>
              <a:t>. de Russie        Roumanie</a:t>
            </a:r>
          </a:p>
          <a:p>
            <a:pPr>
              <a:buFontTx/>
              <a:buNone/>
              <a:defRPr/>
            </a:pPr>
            <a:r>
              <a:rPr lang="fr-FR" sz="1200" dirty="0">
                <a:solidFill>
                  <a:schemeClr val="bg1"/>
                </a:solidFill>
              </a:rPr>
              <a:t>          Finlande                  Slovaquie</a:t>
            </a:r>
          </a:p>
          <a:p>
            <a:pPr>
              <a:buFontTx/>
              <a:buNone/>
              <a:defRPr/>
            </a:pPr>
            <a:r>
              <a:rPr lang="fr-FR" sz="1200" dirty="0">
                <a:solidFill>
                  <a:schemeClr val="bg1"/>
                </a:solidFill>
              </a:rPr>
              <a:t>          Grèce                       Suède</a:t>
            </a:r>
          </a:p>
          <a:p>
            <a:pPr>
              <a:buFontTx/>
              <a:buNone/>
              <a:defRPr/>
            </a:pPr>
            <a:r>
              <a:rPr lang="fr-FR" sz="1200" dirty="0">
                <a:solidFill>
                  <a:schemeClr val="bg1"/>
                </a:solidFill>
              </a:rPr>
              <a:t>          Hongrie                   Suisse</a:t>
            </a:r>
          </a:p>
          <a:p>
            <a:pPr>
              <a:buFontTx/>
              <a:buNone/>
              <a:defRPr/>
            </a:pPr>
            <a:r>
              <a:rPr lang="fr-FR" sz="1200" dirty="0">
                <a:solidFill>
                  <a:schemeClr val="bg1"/>
                </a:solidFill>
              </a:rPr>
              <a:t>          Italie	                 Turquie</a:t>
            </a:r>
          </a:p>
        </p:txBody>
      </p:sp>
      <p:sp>
        <p:nvSpPr>
          <p:cNvPr id="15" name="Rectangle 4"/>
          <p:cNvSpPr txBox="1">
            <a:spLocks noChangeArrowheads="1"/>
          </p:cNvSpPr>
          <p:nvPr/>
        </p:nvSpPr>
        <p:spPr>
          <a:xfrm>
            <a:off x="6336704" y="3119214"/>
            <a:ext cx="2627784" cy="1396752"/>
          </a:xfrm>
          <a:prstGeom prst="rect">
            <a:avLst/>
          </a:prstGeom>
        </p:spPr>
        <p:style>
          <a:lnRef idx="1">
            <a:schemeClr val="accent5"/>
          </a:lnRef>
          <a:fillRef idx="2">
            <a:schemeClr val="accent5"/>
          </a:fillRef>
          <a:effectRef idx="1">
            <a:schemeClr val="accent5"/>
          </a:effectRef>
          <a:fontRef idx="minor">
            <a:schemeClr val="dk1"/>
          </a:fontRef>
        </p:style>
        <p:txBody>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defRPr/>
            </a:pPr>
            <a:r>
              <a:rPr lang="fr-FR" sz="1200" b="1" dirty="0">
                <a:solidFill>
                  <a:srgbClr val="EC0000"/>
                </a:solidFill>
              </a:rPr>
              <a:t>AMERIQUE (9+1)</a:t>
            </a:r>
          </a:p>
          <a:p>
            <a:pPr>
              <a:buFontTx/>
              <a:buNone/>
              <a:defRPr/>
            </a:pPr>
            <a:r>
              <a:rPr lang="fr-FR" sz="1200" dirty="0">
                <a:solidFill>
                  <a:schemeClr val="accent2">
                    <a:lumMod val="90000"/>
                    <a:lumOff val="10000"/>
                  </a:schemeClr>
                </a:solidFill>
              </a:rPr>
              <a:t>	</a:t>
            </a:r>
            <a:r>
              <a:rPr lang="fr-FR" sz="1200" dirty="0">
                <a:solidFill>
                  <a:schemeClr val="accent2">
                    <a:lumMod val="50000"/>
                  </a:schemeClr>
                </a:solidFill>
              </a:rPr>
              <a:t> Argentine 	Pérou</a:t>
            </a:r>
          </a:p>
          <a:p>
            <a:pPr>
              <a:buFontTx/>
              <a:buNone/>
              <a:defRPr/>
            </a:pPr>
            <a:r>
              <a:rPr lang="fr-FR" sz="1200" dirty="0">
                <a:solidFill>
                  <a:schemeClr val="accent2">
                    <a:lumMod val="50000"/>
                  </a:schemeClr>
                </a:solidFill>
              </a:rPr>
              <a:t>	 Colombie 	Brésil </a:t>
            </a:r>
          </a:p>
          <a:p>
            <a:pPr marL="342900" lvl="1" indent="-342900">
              <a:buNone/>
              <a:defRPr/>
            </a:pPr>
            <a:r>
              <a:rPr lang="fr-FR" sz="1200" dirty="0">
                <a:solidFill>
                  <a:schemeClr val="accent2">
                    <a:lumMod val="50000"/>
                  </a:schemeClr>
                </a:solidFill>
              </a:rPr>
              <a:t>	 Uruguay		Chili</a:t>
            </a:r>
          </a:p>
          <a:p>
            <a:pPr marL="342900" lvl="1" indent="-342900">
              <a:buNone/>
              <a:defRPr/>
            </a:pPr>
            <a:r>
              <a:rPr lang="fr-FR" sz="1200" dirty="0">
                <a:solidFill>
                  <a:schemeClr val="accent2">
                    <a:lumMod val="50000"/>
                  </a:schemeClr>
                </a:solidFill>
              </a:rPr>
              <a:t>	 Venezuela	Mexique</a:t>
            </a:r>
          </a:p>
          <a:p>
            <a:pPr marL="342900" lvl="1" indent="-342900">
              <a:buNone/>
              <a:defRPr/>
            </a:pPr>
            <a:r>
              <a:rPr lang="fr-FR" sz="1200" dirty="0">
                <a:solidFill>
                  <a:schemeClr val="accent2">
                    <a:lumMod val="50000"/>
                  </a:schemeClr>
                </a:solidFill>
              </a:rPr>
              <a:t>	 Canada		USA</a:t>
            </a:r>
          </a:p>
          <a:p>
            <a:pPr>
              <a:buFontTx/>
              <a:buNone/>
              <a:defRPr/>
            </a:pPr>
            <a:r>
              <a:rPr lang="fr-FR" sz="1200" dirty="0">
                <a:solidFill>
                  <a:schemeClr val="accent2">
                    <a:lumMod val="50000"/>
                  </a:schemeClr>
                </a:solidFill>
              </a:rPr>
              <a:t>		</a:t>
            </a:r>
          </a:p>
          <a:p>
            <a:pPr>
              <a:buFontTx/>
              <a:buNone/>
              <a:defRPr/>
            </a:pPr>
            <a:endParaRPr lang="fr-FR" sz="1400" dirty="0">
              <a:solidFill>
                <a:schemeClr val="accent2">
                  <a:lumMod val="50000"/>
                </a:schemeClr>
              </a:solidFill>
            </a:endParaRPr>
          </a:p>
          <a:p>
            <a:pPr>
              <a:buFontTx/>
              <a:buNone/>
              <a:defRPr/>
            </a:pPr>
            <a:r>
              <a:rPr lang="fr-FR" sz="1800" dirty="0">
                <a:solidFill>
                  <a:schemeClr val="accent2">
                    <a:lumMod val="50000"/>
                  </a:schemeClr>
                </a:solidFill>
              </a:rPr>
              <a:t>		 	</a:t>
            </a:r>
          </a:p>
        </p:txBody>
      </p:sp>
      <p:sp>
        <p:nvSpPr>
          <p:cNvPr id="11" name="ZoneTexte 10"/>
          <p:cNvSpPr txBox="1"/>
          <p:nvPr/>
        </p:nvSpPr>
        <p:spPr>
          <a:xfrm>
            <a:off x="457201" y="4412512"/>
            <a:ext cx="4869732" cy="523220"/>
          </a:xfrm>
          <a:prstGeom prst="rect">
            <a:avLst/>
          </a:prstGeom>
          <a:noFill/>
        </p:spPr>
        <p:txBody>
          <a:bodyPr wrap="square" rtlCol="0">
            <a:spAutoFit/>
          </a:bodyPr>
          <a:lstStyle/>
          <a:p>
            <a:r>
              <a:rPr lang="fr-FR" sz="1400" b="1" u="sng" dirty="0"/>
              <a:t>Evolution 1</a:t>
            </a:r>
            <a:r>
              <a:rPr lang="fr-FR" sz="1400" b="1" u="sng" baseline="30000" dirty="0"/>
              <a:t>er</a:t>
            </a:r>
            <a:r>
              <a:rPr lang="fr-FR" sz="1400" b="1" u="sng" dirty="0"/>
              <a:t> semestre 2018</a:t>
            </a:r>
            <a:r>
              <a:rPr lang="fr-FR" sz="1400" b="1" dirty="0"/>
              <a:t> : </a:t>
            </a:r>
          </a:p>
          <a:p>
            <a:r>
              <a:rPr lang="fr-FR" sz="1400" b="1" dirty="0"/>
              <a:t>	Recréation de la section SMLH de Turquie</a:t>
            </a:r>
          </a:p>
        </p:txBody>
      </p:sp>
    </p:spTree>
    <p:extLst>
      <p:ext uri="{BB962C8B-B14F-4D97-AF65-F5344CB8AC3E}">
        <p14:creationId xmlns:p14="http://schemas.microsoft.com/office/powerpoint/2010/main" val="407339820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Effect transition="in" filter="fade">
                                      <p:cBhvr>
                                        <p:cTn id="9" dur="3000"/>
                                        <p:tgtEl>
                                          <p:spTgt spid="2"/>
                                        </p:tgtEl>
                                      </p:cBhvr>
                                    </p:animEffect>
                                  </p:childTnLst>
                                </p:cTn>
                              </p:par>
                            </p:childTnLst>
                          </p:cTn>
                        </p:par>
                        <p:par>
                          <p:cTn id="10" fill="hold">
                            <p:stCondLst>
                              <p:cond delay="3500"/>
                            </p:stCondLst>
                            <p:childTnLst>
                              <p:par>
                                <p:cTn id="11" presetID="31" presetClass="entr" presetSubtype="0" fill="hold" grpId="0" nodeType="afterEffect">
                                  <p:stCondLst>
                                    <p:cond delay="500"/>
                                  </p:stCondLst>
                                  <p:childTnLst>
                                    <p:set>
                                      <p:cBhvr>
                                        <p:cTn id="12" dur="1" fill="hold">
                                          <p:stCondLst>
                                            <p:cond delay="0"/>
                                          </p:stCondLst>
                                        </p:cTn>
                                        <p:tgtEl>
                                          <p:spTgt spid="10"/>
                                        </p:tgtEl>
                                        <p:attrNameLst>
                                          <p:attrName>style.visibility</p:attrName>
                                        </p:attrNameLst>
                                      </p:cBhvr>
                                      <p:to>
                                        <p:strVal val="visible"/>
                                      </p:to>
                                    </p:set>
                                    <p:anim calcmode="lin" valueType="num">
                                      <p:cBhvr>
                                        <p:cTn id="13" dur="3000" fill="hold"/>
                                        <p:tgtEl>
                                          <p:spTgt spid="10"/>
                                        </p:tgtEl>
                                        <p:attrNameLst>
                                          <p:attrName>ppt_w</p:attrName>
                                        </p:attrNameLst>
                                      </p:cBhvr>
                                      <p:tavLst>
                                        <p:tav tm="0">
                                          <p:val>
                                            <p:fltVal val="0"/>
                                          </p:val>
                                        </p:tav>
                                        <p:tav tm="100000">
                                          <p:val>
                                            <p:strVal val="#ppt_w"/>
                                          </p:val>
                                        </p:tav>
                                      </p:tavLst>
                                    </p:anim>
                                    <p:anim calcmode="lin" valueType="num">
                                      <p:cBhvr>
                                        <p:cTn id="14" dur="3000" fill="hold"/>
                                        <p:tgtEl>
                                          <p:spTgt spid="10"/>
                                        </p:tgtEl>
                                        <p:attrNameLst>
                                          <p:attrName>ppt_h</p:attrName>
                                        </p:attrNameLst>
                                      </p:cBhvr>
                                      <p:tavLst>
                                        <p:tav tm="0">
                                          <p:val>
                                            <p:fltVal val="0"/>
                                          </p:val>
                                        </p:tav>
                                        <p:tav tm="100000">
                                          <p:val>
                                            <p:strVal val="#ppt_h"/>
                                          </p:val>
                                        </p:tav>
                                      </p:tavLst>
                                    </p:anim>
                                    <p:anim calcmode="lin" valueType="num">
                                      <p:cBhvr>
                                        <p:cTn id="15" dur="3000" fill="hold"/>
                                        <p:tgtEl>
                                          <p:spTgt spid="10"/>
                                        </p:tgtEl>
                                        <p:attrNameLst>
                                          <p:attrName>style.rotation</p:attrName>
                                        </p:attrNameLst>
                                      </p:cBhvr>
                                      <p:tavLst>
                                        <p:tav tm="0">
                                          <p:val>
                                            <p:fltVal val="90"/>
                                          </p:val>
                                        </p:tav>
                                        <p:tav tm="100000">
                                          <p:val>
                                            <p:fltVal val="0"/>
                                          </p:val>
                                        </p:tav>
                                      </p:tavLst>
                                    </p:anim>
                                    <p:animEffect transition="in" filter="fade">
                                      <p:cBhvr>
                                        <p:cTn id="16" dur="3000"/>
                                        <p:tgtEl>
                                          <p:spTgt spid="10"/>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3000" fill="hold"/>
                                        <p:tgtEl>
                                          <p:spTgt spid="5"/>
                                        </p:tgtEl>
                                        <p:attrNameLst>
                                          <p:attrName>ppt_w</p:attrName>
                                        </p:attrNameLst>
                                      </p:cBhvr>
                                      <p:tavLst>
                                        <p:tav tm="0">
                                          <p:val>
                                            <p:fltVal val="0"/>
                                          </p:val>
                                        </p:tav>
                                        <p:tav tm="100000">
                                          <p:val>
                                            <p:strVal val="#ppt_w"/>
                                          </p:val>
                                        </p:tav>
                                      </p:tavLst>
                                    </p:anim>
                                    <p:anim calcmode="lin" valueType="num">
                                      <p:cBhvr>
                                        <p:cTn id="20" dur="3000" fill="hold"/>
                                        <p:tgtEl>
                                          <p:spTgt spid="5"/>
                                        </p:tgtEl>
                                        <p:attrNameLst>
                                          <p:attrName>ppt_h</p:attrName>
                                        </p:attrNameLst>
                                      </p:cBhvr>
                                      <p:tavLst>
                                        <p:tav tm="0">
                                          <p:val>
                                            <p:fltVal val="0"/>
                                          </p:val>
                                        </p:tav>
                                        <p:tav tm="100000">
                                          <p:val>
                                            <p:strVal val="#ppt_h"/>
                                          </p:val>
                                        </p:tav>
                                      </p:tavLst>
                                    </p:anim>
                                    <p:anim calcmode="lin" valueType="num">
                                      <p:cBhvr>
                                        <p:cTn id="21" dur="3000" fill="hold"/>
                                        <p:tgtEl>
                                          <p:spTgt spid="5"/>
                                        </p:tgtEl>
                                        <p:attrNameLst>
                                          <p:attrName>style.rotation</p:attrName>
                                        </p:attrNameLst>
                                      </p:cBhvr>
                                      <p:tavLst>
                                        <p:tav tm="0">
                                          <p:val>
                                            <p:fltVal val="90"/>
                                          </p:val>
                                        </p:tav>
                                        <p:tav tm="100000">
                                          <p:val>
                                            <p:fltVal val="0"/>
                                          </p:val>
                                        </p:tav>
                                      </p:tavLst>
                                    </p:anim>
                                    <p:animEffect transition="in" filter="fade">
                                      <p:cBhvr>
                                        <p:cTn id="22" dur="3000"/>
                                        <p:tgtEl>
                                          <p:spTgt spid="5"/>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3000" fill="hold"/>
                                        <p:tgtEl>
                                          <p:spTgt spid="6"/>
                                        </p:tgtEl>
                                        <p:attrNameLst>
                                          <p:attrName>ppt_w</p:attrName>
                                        </p:attrNameLst>
                                      </p:cBhvr>
                                      <p:tavLst>
                                        <p:tav tm="0">
                                          <p:val>
                                            <p:fltVal val="0"/>
                                          </p:val>
                                        </p:tav>
                                        <p:tav tm="100000">
                                          <p:val>
                                            <p:strVal val="#ppt_w"/>
                                          </p:val>
                                        </p:tav>
                                      </p:tavLst>
                                    </p:anim>
                                    <p:anim calcmode="lin" valueType="num">
                                      <p:cBhvr>
                                        <p:cTn id="26" dur="3000" fill="hold"/>
                                        <p:tgtEl>
                                          <p:spTgt spid="6"/>
                                        </p:tgtEl>
                                        <p:attrNameLst>
                                          <p:attrName>ppt_h</p:attrName>
                                        </p:attrNameLst>
                                      </p:cBhvr>
                                      <p:tavLst>
                                        <p:tav tm="0">
                                          <p:val>
                                            <p:fltVal val="0"/>
                                          </p:val>
                                        </p:tav>
                                        <p:tav tm="100000">
                                          <p:val>
                                            <p:strVal val="#ppt_h"/>
                                          </p:val>
                                        </p:tav>
                                      </p:tavLst>
                                    </p:anim>
                                    <p:anim calcmode="lin" valueType="num">
                                      <p:cBhvr>
                                        <p:cTn id="27" dur="3000" fill="hold"/>
                                        <p:tgtEl>
                                          <p:spTgt spid="6"/>
                                        </p:tgtEl>
                                        <p:attrNameLst>
                                          <p:attrName>style.rotation</p:attrName>
                                        </p:attrNameLst>
                                      </p:cBhvr>
                                      <p:tavLst>
                                        <p:tav tm="0">
                                          <p:val>
                                            <p:fltVal val="90"/>
                                          </p:val>
                                        </p:tav>
                                        <p:tav tm="100000">
                                          <p:val>
                                            <p:fltVal val="0"/>
                                          </p:val>
                                        </p:tav>
                                      </p:tavLst>
                                    </p:anim>
                                    <p:animEffect transition="in" filter="fade">
                                      <p:cBhvr>
                                        <p:cTn id="28" dur="3000"/>
                                        <p:tgtEl>
                                          <p:spTgt spid="6"/>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3000" fill="hold"/>
                                        <p:tgtEl>
                                          <p:spTgt spid="12"/>
                                        </p:tgtEl>
                                        <p:attrNameLst>
                                          <p:attrName>ppt_w</p:attrName>
                                        </p:attrNameLst>
                                      </p:cBhvr>
                                      <p:tavLst>
                                        <p:tav tm="0">
                                          <p:val>
                                            <p:fltVal val="0"/>
                                          </p:val>
                                        </p:tav>
                                        <p:tav tm="100000">
                                          <p:val>
                                            <p:strVal val="#ppt_w"/>
                                          </p:val>
                                        </p:tav>
                                      </p:tavLst>
                                    </p:anim>
                                    <p:anim calcmode="lin" valueType="num">
                                      <p:cBhvr>
                                        <p:cTn id="32" dur="3000" fill="hold"/>
                                        <p:tgtEl>
                                          <p:spTgt spid="12"/>
                                        </p:tgtEl>
                                        <p:attrNameLst>
                                          <p:attrName>ppt_h</p:attrName>
                                        </p:attrNameLst>
                                      </p:cBhvr>
                                      <p:tavLst>
                                        <p:tav tm="0">
                                          <p:val>
                                            <p:fltVal val="0"/>
                                          </p:val>
                                        </p:tav>
                                        <p:tav tm="100000">
                                          <p:val>
                                            <p:strVal val="#ppt_h"/>
                                          </p:val>
                                        </p:tav>
                                      </p:tavLst>
                                    </p:anim>
                                    <p:anim calcmode="lin" valueType="num">
                                      <p:cBhvr>
                                        <p:cTn id="33" dur="3000" fill="hold"/>
                                        <p:tgtEl>
                                          <p:spTgt spid="12"/>
                                        </p:tgtEl>
                                        <p:attrNameLst>
                                          <p:attrName>style.rotation</p:attrName>
                                        </p:attrNameLst>
                                      </p:cBhvr>
                                      <p:tavLst>
                                        <p:tav tm="0">
                                          <p:val>
                                            <p:fltVal val="90"/>
                                          </p:val>
                                        </p:tav>
                                        <p:tav tm="100000">
                                          <p:val>
                                            <p:fltVal val="0"/>
                                          </p:val>
                                        </p:tav>
                                      </p:tavLst>
                                    </p:anim>
                                    <p:animEffect transition="in" filter="fade">
                                      <p:cBhvr>
                                        <p:cTn id="34" dur="3000"/>
                                        <p:tgtEl>
                                          <p:spTgt spid="12"/>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3000" fill="hold"/>
                                        <p:tgtEl>
                                          <p:spTgt spid="13"/>
                                        </p:tgtEl>
                                        <p:attrNameLst>
                                          <p:attrName>ppt_w</p:attrName>
                                        </p:attrNameLst>
                                      </p:cBhvr>
                                      <p:tavLst>
                                        <p:tav tm="0">
                                          <p:val>
                                            <p:fltVal val="0"/>
                                          </p:val>
                                        </p:tav>
                                        <p:tav tm="100000">
                                          <p:val>
                                            <p:strVal val="#ppt_w"/>
                                          </p:val>
                                        </p:tav>
                                      </p:tavLst>
                                    </p:anim>
                                    <p:anim calcmode="lin" valueType="num">
                                      <p:cBhvr>
                                        <p:cTn id="38" dur="3000" fill="hold"/>
                                        <p:tgtEl>
                                          <p:spTgt spid="13"/>
                                        </p:tgtEl>
                                        <p:attrNameLst>
                                          <p:attrName>ppt_h</p:attrName>
                                        </p:attrNameLst>
                                      </p:cBhvr>
                                      <p:tavLst>
                                        <p:tav tm="0">
                                          <p:val>
                                            <p:fltVal val="0"/>
                                          </p:val>
                                        </p:tav>
                                        <p:tav tm="100000">
                                          <p:val>
                                            <p:strVal val="#ppt_h"/>
                                          </p:val>
                                        </p:tav>
                                      </p:tavLst>
                                    </p:anim>
                                    <p:anim calcmode="lin" valueType="num">
                                      <p:cBhvr>
                                        <p:cTn id="39" dur="3000" fill="hold"/>
                                        <p:tgtEl>
                                          <p:spTgt spid="13"/>
                                        </p:tgtEl>
                                        <p:attrNameLst>
                                          <p:attrName>style.rotation</p:attrName>
                                        </p:attrNameLst>
                                      </p:cBhvr>
                                      <p:tavLst>
                                        <p:tav tm="0">
                                          <p:val>
                                            <p:fltVal val="90"/>
                                          </p:val>
                                        </p:tav>
                                        <p:tav tm="100000">
                                          <p:val>
                                            <p:fltVal val="0"/>
                                          </p:val>
                                        </p:tav>
                                      </p:tavLst>
                                    </p:anim>
                                    <p:animEffect transition="in" filter="fade">
                                      <p:cBhvr>
                                        <p:cTn id="40" dur="3000"/>
                                        <p:tgtEl>
                                          <p:spTgt spid="13"/>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p:cTn id="43" dur="3000" fill="hold"/>
                                        <p:tgtEl>
                                          <p:spTgt spid="15"/>
                                        </p:tgtEl>
                                        <p:attrNameLst>
                                          <p:attrName>ppt_w</p:attrName>
                                        </p:attrNameLst>
                                      </p:cBhvr>
                                      <p:tavLst>
                                        <p:tav tm="0">
                                          <p:val>
                                            <p:fltVal val="0"/>
                                          </p:val>
                                        </p:tav>
                                        <p:tav tm="100000">
                                          <p:val>
                                            <p:strVal val="#ppt_w"/>
                                          </p:val>
                                        </p:tav>
                                      </p:tavLst>
                                    </p:anim>
                                    <p:anim calcmode="lin" valueType="num">
                                      <p:cBhvr>
                                        <p:cTn id="44" dur="3000" fill="hold"/>
                                        <p:tgtEl>
                                          <p:spTgt spid="15"/>
                                        </p:tgtEl>
                                        <p:attrNameLst>
                                          <p:attrName>ppt_h</p:attrName>
                                        </p:attrNameLst>
                                      </p:cBhvr>
                                      <p:tavLst>
                                        <p:tav tm="0">
                                          <p:val>
                                            <p:fltVal val="0"/>
                                          </p:val>
                                        </p:tav>
                                        <p:tav tm="100000">
                                          <p:val>
                                            <p:strVal val="#ppt_h"/>
                                          </p:val>
                                        </p:tav>
                                      </p:tavLst>
                                    </p:anim>
                                    <p:anim calcmode="lin" valueType="num">
                                      <p:cBhvr>
                                        <p:cTn id="45" dur="3000" fill="hold"/>
                                        <p:tgtEl>
                                          <p:spTgt spid="15"/>
                                        </p:tgtEl>
                                        <p:attrNameLst>
                                          <p:attrName>style.rotation</p:attrName>
                                        </p:attrNameLst>
                                      </p:cBhvr>
                                      <p:tavLst>
                                        <p:tav tm="0">
                                          <p:val>
                                            <p:fltVal val="90"/>
                                          </p:val>
                                        </p:tav>
                                        <p:tav tm="100000">
                                          <p:val>
                                            <p:fltVal val="0"/>
                                          </p:val>
                                        </p:tav>
                                      </p:tavLst>
                                    </p:anim>
                                    <p:animEffect transition="in" filter="fade">
                                      <p:cBhvr>
                                        <p:cTn id="46" dur="3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0" grpId="0" animBg="1"/>
      <p:bldP spid="2" grpId="0"/>
      <p:bldP spid="12" grpId="0" animBg="1"/>
      <p:bldP spid="13" grpId="0" animBg="1"/>
      <p:bldP spid="15" grpId="0" animBg="1"/>
    </p:bldLst>
  </p:timing>
</p:sld>
</file>

<file path=ppt/theme/theme1.xml><?xml version="1.0" encoding="utf-8"?>
<a:theme xmlns:a="http://schemas.openxmlformats.org/drawingml/2006/main" name="Thème Office">
  <a:themeElements>
    <a:clrScheme name="Nuances de gri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Rubans">
  <a:themeElements>
    <a:clrScheme name="1_Rubans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fontScheme name="1_Ruba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1_Ruba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1_Rubans 2">
        <a:dk1>
          <a:srgbClr val="001600"/>
        </a:dk1>
        <a:lt1>
          <a:srgbClr val="669900"/>
        </a:lt1>
        <a:dk2>
          <a:srgbClr val="000000"/>
        </a:dk2>
        <a:lt2>
          <a:srgbClr val="006600"/>
        </a:lt2>
        <a:accent1>
          <a:srgbClr val="336600"/>
        </a:accent1>
        <a:accent2>
          <a:srgbClr val="89BA00"/>
        </a:accent2>
        <a:accent3>
          <a:srgbClr val="B8CAAA"/>
        </a:accent3>
        <a:accent4>
          <a:srgbClr val="001100"/>
        </a:accent4>
        <a:accent5>
          <a:srgbClr val="ADB8AA"/>
        </a:accent5>
        <a:accent6>
          <a:srgbClr val="7CA800"/>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1_Rubans 3">
        <a:dk1>
          <a:srgbClr val="000000"/>
        </a:dk1>
        <a:lt1>
          <a:srgbClr val="B2B2B2"/>
        </a:lt1>
        <a:dk2>
          <a:srgbClr val="000000"/>
        </a:dk2>
        <a:lt2>
          <a:srgbClr val="777777"/>
        </a:lt2>
        <a:accent1>
          <a:srgbClr val="CBCBCB"/>
        </a:accent1>
        <a:accent2>
          <a:srgbClr val="969696"/>
        </a:accent2>
        <a:accent3>
          <a:srgbClr val="D5D5D5"/>
        </a:accent3>
        <a:accent4>
          <a:srgbClr val="000000"/>
        </a:accent4>
        <a:accent5>
          <a:srgbClr val="E2E2E2"/>
        </a:accent5>
        <a:accent6>
          <a:srgbClr val="878787"/>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1_Rubans 4">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1_Rubans 5">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1_Rubans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2292</TotalTime>
  <Words>1186</Words>
  <Application>Microsoft Office PowerPoint</Application>
  <PresentationFormat>Diavetítés a képernyőre (16:9 oldalarány)</PresentationFormat>
  <Paragraphs>165</Paragraphs>
  <Slides>16</Slides>
  <Notes>1</Notes>
  <HiddenSlides>0</HiddenSlides>
  <MMClips>0</MMClips>
  <ScaleCrop>false</ScaleCrop>
  <HeadingPairs>
    <vt:vector size="6" baseType="variant">
      <vt:variant>
        <vt:lpstr>Használt betűtípusok</vt:lpstr>
      </vt:variant>
      <vt:variant>
        <vt:i4>5</vt:i4>
      </vt:variant>
      <vt:variant>
        <vt:lpstr>Téma</vt:lpstr>
      </vt:variant>
      <vt:variant>
        <vt:i4>2</vt:i4>
      </vt:variant>
      <vt:variant>
        <vt:lpstr>Diacímek</vt:lpstr>
      </vt:variant>
      <vt:variant>
        <vt:i4>16</vt:i4>
      </vt:variant>
    </vt:vector>
  </HeadingPairs>
  <TitlesOfParts>
    <vt:vector size="23" baseType="lpstr">
      <vt:lpstr>Arial</vt:lpstr>
      <vt:lpstr>Calibri</vt:lpstr>
      <vt:lpstr>Times New Roman</vt:lpstr>
      <vt:lpstr>Wingdings</vt:lpstr>
      <vt:lpstr>ヒラギノ角ゴ Pro W3</vt:lpstr>
      <vt:lpstr>Thème Office</vt:lpstr>
      <vt:lpstr>4_Rubans</vt:lpstr>
      <vt:lpstr>PowerPoint-bemutató</vt:lpstr>
      <vt:lpstr>La SMLH dans le Monde</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Gaëlle Bruno</dc:creator>
  <cp:lastModifiedBy>RÉVAI Vera</cp:lastModifiedBy>
  <cp:revision>262</cp:revision>
  <cp:lastPrinted>2017-05-23T14:03:38Z</cp:lastPrinted>
  <dcterms:created xsi:type="dcterms:W3CDTF">2017-05-23T05:58:01Z</dcterms:created>
  <dcterms:modified xsi:type="dcterms:W3CDTF">2018-06-14T11:34:08Z</dcterms:modified>
</cp:coreProperties>
</file>